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0" r:id="rId2"/>
  </p:sldMasterIdLst>
  <p:notesMasterIdLst>
    <p:notesMasterId r:id="rId6"/>
  </p:notesMasterIdLst>
  <p:sldIdLst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8" autoAdjust="0"/>
    <p:restoredTop sz="94692"/>
  </p:normalViewPr>
  <p:slideViewPr>
    <p:cSldViewPr snapToGrid="0" snapToObjects="1">
      <p:cViewPr varScale="1">
        <p:scale>
          <a:sx n="102" d="100"/>
          <a:sy n="102" d="100"/>
        </p:scale>
        <p:origin x="10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C3139-DEB5-46BE-BA09-609DCC36F416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6BD05-C3A9-498A-A9DE-902670FF5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5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6BD05-C3A9-498A-A9DE-902670FF5A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1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1022" cy="685800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946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6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交通行业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icon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906463" y="1714500"/>
            <a:ext cx="1096963" cy="1173163"/>
            <a:chOff x="906463" y="1714500"/>
            <a:chExt cx="1096963" cy="1173163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1050926" y="1862138"/>
              <a:ext cx="881063" cy="877888"/>
            </a:xfrm>
            <a:custGeom>
              <a:avLst/>
              <a:gdLst>
                <a:gd name="T0" fmla="*/ 48 w 555"/>
                <a:gd name="T1" fmla="*/ 184 h 553"/>
                <a:gd name="T2" fmla="*/ 0 w 555"/>
                <a:gd name="T3" fmla="*/ 139 h 553"/>
                <a:gd name="T4" fmla="*/ 185 w 555"/>
                <a:gd name="T5" fmla="*/ 139 h 553"/>
                <a:gd name="T6" fmla="*/ 232 w 555"/>
                <a:gd name="T7" fmla="*/ 91 h 553"/>
                <a:gd name="T8" fmla="*/ 185 w 555"/>
                <a:gd name="T9" fmla="*/ 139 h 553"/>
                <a:gd name="T10" fmla="*/ 323 w 555"/>
                <a:gd name="T11" fmla="*/ 139 h 553"/>
                <a:gd name="T12" fmla="*/ 278 w 555"/>
                <a:gd name="T13" fmla="*/ 91 h 553"/>
                <a:gd name="T14" fmla="*/ 370 w 555"/>
                <a:gd name="T15" fmla="*/ 139 h 553"/>
                <a:gd name="T16" fmla="*/ 416 w 555"/>
                <a:gd name="T17" fmla="*/ 91 h 553"/>
                <a:gd name="T18" fmla="*/ 370 w 555"/>
                <a:gd name="T19" fmla="*/ 139 h 553"/>
                <a:gd name="T20" fmla="*/ 232 w 555"/>
                <a:gd name="T21" fmla="*/ 46 h 553"/>
                <a:gd name="T22" fmla="*/ 185 w 555"/>
                <a:gd name="T23" fmla="*/ 0 h 553"/>
                <a:gd name="T24" fmla="*/ 278 w 555"/>
                <a:gd name="T25" fmla="*/ 46 h 553"/>
                <a:gd name="T26" fmla="*/ 323 w 555"/>
                <a:gd name="T27" fmla="*/ 0 h 553"/>
                <a:gd name="T28" fmla="*/ 278 w 555"/>
                <a:gd name="T29" fmla="*/ 46 h 553"/>
                <a:gd name="T30" fmla="*/ 416 w 555"/>
                <a:gd name="T31" fmla="*/ 46 h 553"/>
                <a:gd name="T32" fmla="*/ 370 w 555"/>
                <a:gd name="T33" fmla="*/ 0 h 553"/>
                <a:gd name="T34" fmla="*/ 185 w 555"/>
                <a:gd name="T35" fmla="*/ 323 h 553"/>
                <a:gd name="T36" fmla="*/ 232 w 555"/>
                <a:gd name="T37" fmla="*/ 276 h 553"/>
                <a:gd name="T38" fmla="*/ 185 w 555"/>
                <a:gd name="T39" fmla="*/ 323 h 553"/>
                <a:gd name="T40" fmla="*/ 323 w 555"/>
                <a:gd name="T41" fmla="*/ 323 h 553"/>
                <a:gd name="T42" fmla="*/ 278 w 555"/>
                <a:gd name="T43" fmla="*/ 276 h 553"/>
                <a:gd name="T44" fmla="*/ 370 w 555"/>
                <a:gd name="T45" fmla="*/ 323 h 553"/>
                <a:gd name="T46" fmla="*/ 416 w 555"/>
                <a:gd name="T47" fmla="*/ 276 h 553"/>
                <a:gd name="T48" fmla="*/ 370 w 555"/>
                <a:gd name="T49" fmla="*/ 323 h 553"/>
                <a:gd name="T50" fmla="*/ 232 w 555"/>
                <a:gd name="T51" fmla="*/ 414 h 553"/>
                <a:gd name="T52" fmla="*/ 185 w 555"/>
                <a:gd name="T53" fmla="*/ 369 h 553"/>
                <a:gd name="T54" fmla="*/ 370 w 555"/>
                <a:gd name="T55" fmla="*/ 414 h 553"/>
                <a:gd name="T56" fmla="*/ 416 w 555"/>
                <a:gd name="T57" fmla="*/ 369 h 553"/>
                <a:gd name="T58" fmla="*/ 370 w 555"/>
                <a:gd name="T59" fmla="*/ 414 h 553"/>
                <a:gd name="T60" fmla="*/ 232 w 555"/>
                <a:gd name="T61" fmla="*/ 507 h 553"/>
                <a:gd name="T62" fmla="*/ 185 w 555"/>
                <a:gd name="T63" fmla="*/ 460 h 553"/>
                <a:gd name="T64" fmla="*/ 370 w 555"/>
                <a:gd name="T65" fmla="*/ 507 h 553"/>
                <a:gd name="T66" fmla="*/ 416 w 555"/>
                <a:gd name="T67" fmla="*/ 460 h 553"/>
                <a:gd name="T68" fmla="*/ 370 w 555"/>
                <a:gd name="T69" fmla="*/ 507 h 553"/>
                <a:gd name="T70" fmla="*/ 555 w 555"/>
                <a:gd name="T71" fmla="*/ 460 h 553"/>
                <a:gd name="T72" fmla="*/ 508 w 555"/>
                <a:gd name="T73" fmla="*/ 414 h 553"/>
                <a:gd name="T74" fmla="*/ 508 w 555"/>
                <a:gd name="T75" fmla="*/ 323 h 553"/>
                <a:gd name="T76" fmla="*/ 555 w 555"/>
                <a:gd name="T77" fmla="*/ 369 h 553"/>
                <a:gd name="T78" fmla="*/ 508 w 555"/>
                <a:gd name="T79" fmla="*/ 323 h 553"/>
                <a:gd name="T80" fmla="*/ 555 w 555"/>
                <a:gd name="T81" fmla="*/ 553 h 553"/>
                <a:gd name="T82" fmla="*/ 508 w 555"/>
                <a:gd name="T83" fmla="*/ 507 h 553"/>
                <a:gd name="T84" fmla="*/ 185 w 555"/>
                <a:gd name="T85" fmla="*/ 230 h 553"/>
                <a:gd name="T86" fmla="*/ 232 w 555"/>
                <a:gd name="T87" fmla="*/ 184 h 553"/>
                <a:gd name="T88" fmla="*/ 185 w 555"/>
                <a:gd name="T89" fmla="*/ 230 h 553"/>
                <a:gd name="T90" fmla="*/ 323 w 555"/>
                <a:gd name="T91" fmla="*/ 230 h 553"/>
                <a:gd name="T92" fmla="*/ 278 w 555"/>
                <a:gd name="T93" fmla="*/ 184 h 553"/>
                <a:gd name="T94" fmla="*/ 370 w 555"/>
                <a:gd name="T95" fmla="*/ 230 h 553"/>
                <a:gd name="T96" fmla="*/ 416 w 555"/>
                <a:gd name="T97" fmla="*/ 184 h 553"/>
                <a:gd name="T98" fmla="*/ 370 w 555"/>
                <a:gd name="T99" fmla="*/ 230 h 553"/>
                <a:gd name="T100" fmla="*/ 48 w 555"/>
                <a:gd name="T101" fmla="*/ 276 h 553"/>
                <a:gd name="T102" fmla="*/ 0 w 555"/>
                <a:gd name="T103" fmla="*/ 230 h 553"/>
                <a:gd name="T104" fmla="*/ 0 w 555"/>
                <a:gd name="T105" fmla="*/ 369 h 553"/>
                <a:gd name="T106" fmla="*/ 48 w 555"/>
                <a:gd name="T107" fmla="*/ 323 h 553"/>
                <a:gd name="T108" fmla="*/ 0 w 555"/>
                <a:gd name="T109" fmla="*/ 369 h 553"/>
                <a:gd name="T110" fmla="*/ 48 w 555"/>
                <a:gd name="T111" fmla="*/ 460 h 553"/>
                <a:gd name="T112" fmla="*/ 0 w 555"/>
                <a:gd name="T113" fmla="*/ 414 h 553"/>
                <a:gd name="T114" fmla="*/ 0 w 555"/>
                <a:gd name="T115" fmla="*/ 553 h 553"/>
                <a:gd name="T116" fmla="*/ 48 w 555"/>
                <a:gd name="T117" fmla="*/ 507 h 553"/>
                <a:gd name="T118" fmla="*/ 0 w 555"/>
                <a:gd name="T119" fmla="*/ 553 h 553"/>
                <a:gd name="T120" fmla="*/ 323 w 555"/>
                <a:gd name="T121" fmla="*/ 414 h 553"/>
                <a:gd name="T122" fmla="*/ 278 w 555"/>
                <a:gd name="T123" fmla="*/ 369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5" h="553">
                  <a:moveTo>
                    <a:pt x="0" y="184"/>
                  </a:moveTo>
                  <a:lnTo>
                    <a:pt x="48" y="184"/>
                  </a:lnTo>
                  <a:lnTo>
                    <a:pt x="48" y="139"/>
                  </a:lnTo>
                  <a:lnTo>
                    <a:pt x="0" y="139"/>
                  </a:lnTo>
                  <a:lnTo>
                    <a:pt x="0" y="184"/>
                  </a:lnTo>
                  <a:close/>
                  <a:moveTo>
                    <a:pt x="185" y="139"/>
                  </a:moveTo>
                  <a:lnTo>
                    <a:pt x="232" y="139"/>
                  </a:lnTo>
                  <a:lnTo>
                    <a:pt x="232" y="91"/>
                  </a:lnTo>
                  <a:lnTo>
                    <a:pt x="185" y="91"/>
                  </a:lnTo>
                  <a:lnTo>
                    <a:pt x="185" y="139"/>
                  </a:lnTo>
                  <a:close/>
                  <a:moveTo>
                    <a:pt x="278" y="139"/>
                  </a:moveTo>
                  <a:lnTo>
                    <a:pt x="323" y="139"/>
                  </a:lnTo>
                  <a:lnTo>
                    <a:pt x="323" y="91"/>
                  </a:lnTo>
                  <a:lnTo>
                    <a:pt x="278" y="91"/>
                  </a:lnTo>
                  <a:lnTo>
                    <a:pt x="278" y="139"/>
                  </a:lnTo>
                  <a:close/>
                  <a:moveTo>
                    <a:pt x="370" y="139"/>
                  </a:moveTo>
                  <a:lnTo>
                    <a:pt x="416" y="139"/>
                  </a:lnTo>
                  <a:lnTo>
                    <a:pt x="416" y="91"/>
                  </a:lnTo>
                  <a:lnTo>
                    <a:pt x="370" y="91"/>
                  </a:lnTo>
                  <a:lnTo>
                    <a:pt x="370" y="139"/>
                  </a:lnTo>
                  <a:close/>
                  <a:moveTo>
                    <a:pt x="185" y="46"/>
                  </a:moveTo>
                  <a:lnTo>
                    <a:pt x="232" y="46"/>
                  </a:lnTo>
                  <a:lnTo>
                    <a:pt x="232" y="0"/>
                  </a:lnTo>
                  <a:lnTo>
                    <a:pt x="185" y="0"/>
                  </a:lnTo>
                  <a:lnTo>
                    <a:pt x="185" y="46"/>
                  </a:lnTo>
                  <a:close/>
                  <a:moveTo>
                    <a:pt x="278" y="46"/>
                  </a:moveTo>
                  <a:lnTo>
                    <a:pt x="323" y="46"/>
                  </a:lnTo>
                  <a:lnTo>
                    <a:pt x="323" y="0"/>
                  </a:lnTo>
                  <a:lnTo>
                    <a:pt x="278" y="0"/>
                  </a:lnTo>
                  <a:lnTo>
                    <a:pt x="278" y="46"/>
                  </a:lnTo>
                  <a:close/>
                  <a:moveTo>
                    <a:pt x="370" y="46"/>
                  </a:moveTo>
                  <a:lnTo>
                    <a:pt x="416" y="46"/>
                  </a:lnTo>
                  <a:lnTo>
                    <a:pt x="416" y="0"/>
                  </a:lnTo>
                  <a:lnTo>
                    <a:pt x="370" y="0"/>
                  </a:lnTo>
                  <a:lnTo>
                    <a:pt x="370" y="46"/>
                  </a:lnTo>
                  <a:close/>
                  <a:moveTo>
                    <a:pt x="185" y="323"/>
                  </a:moveTo>
                  <a:lnTo>
                    <a:pt x="232" y="323"/>
                  </a:lnTo>
                  <a:lnTo>
                    <a:pt x="232" y="276"/>
                  </a:lnTo>
                  <a:lnTo>
                    <a:pt x="185" y="276"/>
                  </a:lnTo>
                  <a:lnTo>
                    <a:pt x="185" y="323"/>
                  </a:lnTo>
                  <a:close/>
                  <a:moveTo>
                    <a:pt x="278" y="323"/>
                  </a:moveTo>
                  <a:lnTo>
                    <a:pt x="323" y="323"/>
                  </a:lnTo>
                  <a:lnTo>
                    <a:pt x="323" y="276"/>
                  </a:lnTo>
                  <a:lnTo>
                    <a:pt x="278" y="276"/>
                  </a:lnTo>
                  <a:lnTo>
                    <a:pt x="278" y="323"/>
                  </a:lnTo>
                  <a:close/>
                  <a:moveTo>
                    <a:pt x="370" y="323"/>
                  </a:moveTo>
                  <a:lnTo>
                    <a:pt x="416" y="323"/>
                  </a:lnTo>
                  <a:lnTo>
                    <a:pt x="416" y="276"/>
                  </a:lnTo>
                  <a:lnTo>
                    <a:pt x="370" y="276"/>
                  </a:lnTo>
                  <a:lnTo>
                    <a:pt x="370" y="323"/>
                  </a:lnTo>
                  <a:close/>
                  <a:moveTo>
                    <a:pt x="185" y="414"/>
                  </a:moveTo>
                  <a:lnTo>
                    <a:pt x="232" y="414"/>
                  </a:lnTo>
                  <a:lnTo>
                    <a:pt x="232" y="369"/>
                  </a:lnTo>
                  <a:lnTo>
                    <a:pt x="185" y="369"/>
                  </a:lnTo>
                  <a:lnTo>
                    <a:pt x="185" y="414"/>
                  </a:lnTo>
                  <a:close/>
                  <a:moveTo>
                    <a:pt x="370" y="414"/>
                  </a:moveTo>
                  <a:lnTo>
                    <a:pt x="416" y="414"/>
                  </a:lnTo>
                  <a:lnTo>
                    <a:pt x="416" y="369"/>
                  </a:lnTo>
                  <a:lnTo>
                    <a:pt x="370" y="369"/>
                  </a:lnTo>
                  <a:lnTo>
                    <a:pt x="370" y="414"/>
                  </a:lnTo>
                  <a:close/>
                  <a:moveTo>
                    <a:pt x="185" y="507"/>
                  </a:moveTo>
                  <a:lnTo>
                    <a:pt x="232" y="507"/>
                  </a:lnTo>
                  <a:lnTo>
                    <a:pt x="232" y="460"/>
                  </a:lnTo>
                  <a:lnTo>
                    <a:pt x="185" y="460"/>
                  </a:lnTo>
                  <a:lnTo>
                    <a:pt x="185" y="507"/>
                  </a:lnTo>
                  <a:close/>
                  <a:moveTo>
                    <a:pt x="370" y="507"/>
                  </a:moveTo>
                  <a:lnTo>
                    <a:pt x="416" y="507"/>
                  </a:lnTo>
                  <a:lnTo>
                    <a:pt x="416" y="460"/>
                  </a:lnTo>
                  <a:lnTo>
                    <a:pt x="370" y="460"/>
                  </a:lnTo>
                  <a:lnTo>
                    <a:pt x="370" y="507"/>
                  </a:lnTo>
                  <a:close/>
                  <a:moveTo>
                    <a:pt x="508" y="460"/>
                  </a:moveTo>
                  <a:lnTo>
                    <a:pt x="555" y="460"/>
                  </a:lnTo>
                  <a:lnTo>
                    <a:pt x="555" y="414"/>
                  </a:lnTo>
                  <a:lnTo>
                    <a:pt x="508" y="414"/>
                  </a:lnTo>
                  <a:lnTo>
                    <a:pt x="508" y="460"/>
                  </a:lnTo>
                  <a:close/>
                  <a:moveTo>
                    <a:pt x="508" y="323"/>
                  </a:moveTo>
                  <a:lnTo>
                    <a:pt x="508" y="369"/>
                  </a:lnTo>
                  <a:lnTo>
                    <a:pt x="555" y="369"/>
                  </a:lnTo>
                  <a:lnTo>
                    <a:pt x="555" y="323"/>
                  </a:lnTo>
                  <a:lnTo>
                    <a:pt x="508" y="323"/>
                  </a:lnTo>
                  <a:close/>
                  <a:moveTo>
                    <a:pt x="508" y="553"/>
                  </a:moveTo>
                  <a:lnTo>
                    <a:pt x="555" y="553"/>
                  </a:lnTo>
                  <a:lnTo>
                    <a:pt x="555" y="507"/>
                  </a:lnTo>
                  <a:lnTo>
                    <a:pt x="508" y="507"/>
                  </a:lnTo>
                  <a:lnTo>
                    <a:pt x="508" y="553"/>
                  </a:lnTo>
                  <a:close/>
                  <a:moveTo>
                    <a:pt x="185" y="230"/>
                  </a:moveTo>
                  <a:lnTo>
                    <a:pt x="232" y="230"/>
                  </a:lnTo>
                  <a:lnTo>
                    <a:pt x="232" y="184"/>
                  </a:lnTo>
                  <a:lnTo>
                    <a:pt x="185" y="184"/>
                  </a:lnTo>
                  <a:lnTo>
                    <a:pt x="185" y="230"/>
                  </a:lnTo>
                  <a:close/>
                  <a:moveTo>
                    <a:pt x="278" y="230"/>
                  </a:moveTo>
                  <a:lnTo>
                    <a:pt x="323" y="230"/>
                  </a:lnTo>
                  <a:lnTo>
                    <a:pt x="323" y="184"/>
                  </a:lnTo>
                  <a:lnTo>
                    <a:pt x="278" y="184"/>
                  </a:lnTo>
                  <a:lnTo>
                    <a:pt x="278" y="230"/>
                  </a:lnTo>
                  <a:close/>
                  <a:moveTo>
                    <a:pt x="370" y="230"/>
                  </a:moveTo>
                  <a:lnTo>
                    <a:pt x="416" y="230"/>
                  </a:lnTo>
                  <a:lnTo>
                    <a:pt x="416" y="184"/>
                  </a:lnTo>
                  <a:lnTo>
                    <a:pt x="370" y="184"/>
                  </a:lnTo>
                  <a:lnTo>
                    <a:pt x="370" y="230"/>
                  </a:lnTo>
                  <a:close/>
                  <a:moveTo>
                    <a:pt x="0" y="276"/>
                  </a:moveTo>
                  <a:lnTo>
                    <a:pt x="48" y="276"/>
                  </a:lnTo>
                  <a:lnTo>
                    <a:pt x="48" y="230"/>
                  </a:lnTo>
                  <a:lnTo>
                    <a:pt x="0" y="230"/>
                  </a:lnTo>
                  <a:lnTo>
                    <a:pt x="0" y="276"/>
                  </a:lnTo>
                  <a:close/>
                  <a:moveTo>
                    <a:pt x="0" y="369"/>
                  </a:moveTo>
                  <a:lnTo>
                    <a:pt x="48" y="369"/>
                  </a:lnTo>
                  <a:lnTo>
                    <a:pt x="48" y="323"/>
                  </a:lnTo>
                  <a:lnTo>
                    <a:pt x="0" y="323"/>
                  </a:lnTo>
                  <a:lnTo>
                    <a:pt x="0" y="369"/>
                  </a:lnTo>
                  <a:close/>
                  <a:moveTo>
                    <a:pt x="0" y="460"/>
                  </a:moveTo>
                  <a:lnTo>
                    <a:pt x="48" y="460"/>
                  </a:lnTo>
                  <a:lnTo>
                    <a:pt x="48" y="414"/>
                  </a:lnTo>
                  <a:lnTo>
                    <a:pt x="0" y="414"/>
                  </a:lnTo>
                  <a:lnTo>
                    <a:pt x="0" y="460"/>
                  </a:lnTo>
                  <a:close/>
                  <a:moveTo>
                    <a:pt x="0" y="553"/>
                  </a:moveTo>
                  <a:lnTo>
                    <a:pt x="48" y="553"/>
                  </a:lnTo>
                  <a:lnTo>
                    <a:pt x="48" y="507"/>
                  </a:lnTo>
                  <a:lnTo>
                    <a:pt x="0" y="507"/>
                  </a:lnTo>
                  <a:lnTo>
                    <a:pt x="0" y="553"/>
                  </a:lnTo>
                  <a:close/>
                  <a:moveTo>
                    <a:pt x="278" y="414"/>
                  </a:moveTo>
                  <a:lnTo>
                    <a:pt x="323" y="414"/>
                  </a:lnTo>
                  <a:lnTo>
                    <a:pt x="323" y="369"/>
                  </a:lnTo>
                  <a:lnTo>
                    <a:pt x="278" y="369"/>
                  </a:lnTo>
                  <a:lnTo>
                    <a:pt x="278" y="414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906463" y="1714500"/>
              <a:ext cx="1096963" cy="1173163"/>
            </a:xfrm>
            <a:custGeom>
              <a:avLst/>
              <a:gdLst>
                <a:gd name="T0" fmla="*/ 469 w 469"/>
                <a:gd name="T1" fmla="*/ 469 h 501"/>
                <a:gd name="T2" fmla="*/ 438 w 469"/>
                <a:gd name="T3" fmla="*/ 501 h 501"/>
                <a:gd name="T4" fmla="*/ 31 w 469"/>
                <a:gd name="T5" fmla="*/ 501 h 501"/>
                <a:gd name="T6" fmla="*/ 0 w 469"/>
                <a:gd name="T7" fmla="*/ 469 h 501"/>
                <a:gd name="T8" fmla="*/ 0 w 469"/>
                <a:gd name="T9" fmla="*/ 125 h 501"/>
                <a:gd name="T10" fmla="*/ 31 w 469"/>
                <a:gd name="T11" fmla="*/ 94 h 501"/>
                <a:gd name="T12" fmla="*/ 125 w 469"/>
                <a:gd name="T13" fmla="*/ 94 h 501"/>
                <a:gd name="T14" fmla="*/ 125 w 469"/>
                <a:gd name="T15" fmla="*/ 32 h 501"/>
                <a:gd name="T16" fmla="*/ 156 w 469"/>
                <a:gd name="T17" fmla="*/ 0 h 501"/>
                <a:gd name="T18" fmla="*/ 375 w 469"/>
                <a:gd name="T19" fmla="*/ 0 h 501"/>
                <a:gd name="T20" fmla="*/ 406 w 469"/>
                <a:gd name="T21" fmla="*/ 32 h 501"/>
                <a:gd name="T22" fmla="*/ 406 w 469"/>
                <a:gd name="T23" fmla="*/ 219 h 501"/>
                <a:gd name="T24" fmla="*/ 438 w 469"/>
                <a:gd name="T25" fmla="*/ 219 h 501"/>
                <a:gd name="T26" fmla="*/ 469 w 469"/>
                <a:gd name="T27" fmla="*/ 250 h 501"/>
                <a:gd name="T28" fmla="*/ 469 w 469"/>
                <a:gd name="T29" fmla="*/ 469 h 501"/>
                <a:gd name="T30" fmla="*/ 125 w 469"/>
                <a:gd name="T31" fmla="*/ 125 h 501"/>
                <a:gd name="T32" fmla="*/ 31 w 469"/>
                <a:gd name="T33" fmla="*/ 125 h 501"/>
                <a:gd name="T34" fmla="*/ 31 w 469"/>
                <a:gd name="T35" fmla="*/ 469 h 501"/>
                <a:gd name="T36" fmla="*/ 125 w 469"/>
                <a:gd name="T37" fmla="*/ 469 h 501"/>
                <a:gd name="T38" fmla="*/ 125 w 469"/>
                <a:gd name="T39" fmla="*/ 125 h 501"/>
                <a:gd name="T40" fmla="*/ 375 w 469"/>
                <a:gd name="T41" fmla="*/ 32 h 501"/>
                <a:gd name="T42" fmla="*/ 156 w 469"/>
                <a:gd name="T43" fmla="*/ 32 h 501"/>
                <a:gd name="T44" fmla="*/ 156 w 469"/>
                <a:gd name="T45" fmla="*/ 469 h 501"/>
                <a:gd name="T46" fmla="*/ 250 w 469"/>
                <a:gd name="T47" fmla="*/ 469 h 501"/>
                <a:gd name="T48" fmla="*/ 250 w 469"/>
                <a:gd name="T49" fmla="*/ 375 h 501"/>
                <a:gd name="T50" fmla="*/ 281 w 469"/>
                <a:gd name="T51" fmla="*/ 375 h 501"/>
                <a:gd name="T52" fmla="*/ 281 w 469"/>
                <a:gd name="T53" fmla="*/ 469 h 501"/>
                <a:gd name="T54" fmla="*/ 375 w 469"/>
                <a:gd name="T55" fmla="*/ 469 h 501"/>
                <a:gd name="T56" fmla="*/ 375 w 469"/>
                <a:gd name="T57" fmla="*/ 32 h 501"/>
                <a:gd name="T58" fmla="*/ 438 w 469"/>
                <a:gd name="T59" fmla="*/ 250 h 501"/>
                <a:gd name="T60" fmla="*/ 406 w 469"/>
                <a:gd name="T61" fmla="*/ 250 h 501"/>
                <a:gd name="T62" fmla="*/ 406 w 469"/>
                <a:gd name="T63" fmla="*/ 469 h 501"/>
                <a:gd name="T64" fmla="*/ 438 w 469"/>
                <a:gd name="T65" fmla="*/ 469 h 501"/>
                <a:gd name="T66" fmla="*/ 438 w 469"/>
                <a:gd name="T67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9" h="501">
                  <a:moveTo>
                    <a:pt x="469" y="469"/>
                  </a:moveTo>
                  <a:cubicBezTo>
                    <a:pt x="469" y="487"/>
                    <a:pt x="455" y="501"/>
                    <a:pt x="438" y="501"/>
                  </a:cubicBezTo>
                  <a:cubicBezTo>
                    <a:pt x="31" y="501"/>
                    <a:pt x="31" y="501"/>
                    <a:pt x="31" y="501"/>
                  </a:cubicBezTo>
                  <a:cubicBezTo>
                    <a:pt x="14" y="501"/>
                    <a:pt x="0" y="487"/>
                    <a:pt x="0" y="469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14" y="94"/>
                    <a:pt x="31" y="94"/>
                  </a:cubicBezTo>
                  <a:cubicBezTo>
                    <a:pt x="125" y="94"/>
                    <a:pt x="125" y="94"/>
                    <a:pt x="125" y="94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14"/>
                    <a:pt x="139" y="0"/>
                    <a:pt x="156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92" y="0"/>
                    <a:pt x="406" y="14"/>
                    <a:pt x="406" y="32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38" y="219"/>
                    <a:pt x="438" y="219"/>
                    <a:pt x="438" y="219"/>
                  </a:cubicBezTo>
                  <a:cubicBezTo>
                    <a:pt x="455" y="219"/>
                    <a:pt x="469" y="233"/>
                    <a:pt x="469" y="250"/>
                  </a:cubicBezTo>
                  <a:cubicBezTo>
                    <a:pt x="469" y="469"/>
                    <a:pt x="469" y="469"/>
                    <a:pt x="469" y="469"/>
                  </a:cubicBezTo>
                  <a:close/>
                  <a:moveTo>
                    <a:pt x="125" y="125"/>
                  </a:moveTo>
                  <a:cubicBezTo>
                    <a:pt x="31" y="125"/>
                    <a:pt x="31" y="125"/>
                    <a:pt x="31" y="125"/>
                  </a:cubicBezTo>
                  <a:cubicBezTo>
                    <a:pt x="31" y="469"/>
                    <a:pt x="31" y="469"/>
                    <a:pt x="31" y="469"/>
                  </a:cubicBezTo>
                  <a:cubicBezTo>
                    <a:pt x="125" y="469"/>
                    <a:pt x="125" y="469"/>
                    <a:pt x="125" y="469"/>
                  </a:cubicBezTo>
                  <a:lnTo>
                    <a:pt x="125" y="125"/>
                  </a:lnTo>
                  <a:close/>
                  <a:moveTo>
                    <a:pt x="375" y="32"/>
                  </a:moveTo>
                  <a:cubicBezTo>
                    <a:pt x="156" y="32"/>
                    <a:pt x="156" y="32"/>
                    <a:pt x="156" y="32"/>
                  </a:cubicBezTo>
                  <a:cubicBezTo>
                    <a:pt x="156" y="469"/>
                    <a:pt x="156" y="469"/>
                    <a:pt x="156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375"/>
                    <a:pt x="250" y="375"/>
                    <a:pt x="250" y="375"/>
                  </a:cubicBezTo>
                  <a:cubicBezTo>
                    <a:pt x="281" y="375"/>
                    <a:pt x="281" y="375"/>
                    <a:pt x="281" y="375"/>
                  </a:cubicBezTo>
                  <a:cubicBezTo>
                    <a:pt x="281" y="469"/>
                    <a:pt x="281" y="469"/>
                    <a:pt x="281" y="469"/>
                  </a:cubicBezTo>
                  <a:cubicBezTo>
                    <a:pt x="375" y="469"/>
                    <a:pt x="375" y="469"/>
                    <a:pt x="375" y="469"/>
                  </a:cubicBezTo>
                  <a:lnTo>
                    <a:pt x="375" y="32"/>
                  </a:lnTo>
                  <a:close/>
                  <a:moveTo>
                    <a:pt x="438" y="250"/>
                  </a:moveTo>
                  <a:cubicBezTo>
                    <a:pt x="406" y="250"/>
                    <a:pt x="406" y="250"/>
                    <a:pt x="406" y="250"/>
                  </a:cubicBezTo>
                  <a:cubicBezTo>
                    <a:pt x="406" y="469"/>
                    <a:pt x="406" y="469"/>
                    <a:pt x="406" y="469"/>
                  </a:cubicBezTo>
                  <a:cubicBezTo>
                    <a:pt x="438" y="469"/>
                    <a:pt x="438" y="469"/>
                    <a:pt x="438" y="469"/>
                  </a:cubicBezTo>
                  <a:lnTo>
                    <a:pt x="438" y="250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Freeform 10"/>
          <p:cNvSpPr>
            <a:spLocks noEditPoints="1"/>
          </p:cNvSpPr>
          <p:nvPr/>
        </p:nvSpPr>
        <p:spPr bwMode="auto">
          <a:xfrm>
            <a:off x="2627313" y="1714500"/>
            <a:ext cx="808037" cy="1173163"/>
          </a:xfrm>
          <a:custGeom>
            <a:avLst/>
            <a:gdLst>
              <a:gd name="T0" fmla="*/ 141 w 282"/>
              <a:gd name="T1" fmla="*/ 0 h 411"/>
              <a:gd name="T2" fmla="*/ 0 w 282"/>
              <a:gd name="T3" fmla="*/ 141 h 411"/>
              <a:gd name="T4" fmla="*/ 141 w 282"/>
              <a:gd name="T5" fmla="*/ 411 h 411"/>
              <a:gd name="T6" fmla="*/ 282 w 282"/>
              <a:gd name="T7" fmla="*/ 141 h 411"/>
              <a:gd name="T8" fmla="*/ 141 w 282"/>
              <a:gd name="T9" fmla="*/ 0 h 411"/>
              <a:gd name="T10" fmla="*/ 26 w 282"/>
              <a:gd name="T11" fmla="*/ 141 h 411"/>
              <a:gd name="T12" fmla="*/ 141 w 282"/>
              <a:gd name="T13" fmla="*/ 25 h 411"/>
              <a:gd name="T14" fmla="*/ 257 w 282"/>
              <a:gd name="T15" fmla="*/ 141 h 411"/>
              <a:gd name="T16" fmla="*/ 141 w 282"/>
              <a:gd name="T17" fmla="*/ 366 h 411"/>
              <a:gd name="T18" fmla="*/ 26 w 282"/>
              <a:gd name="T19" fmla="*/ 141 h 411"/>
              <a:gd name="T20" fmla="*/ 141 w 282"/>
              <a:gd name="T21" fmla="*/ 77 h 411"/>
              <a:gd name="T22" fmla="*/ 77 w 282"/>
              <a:gd name="T23" fmla="*/ 141 h 411"/>
              <a:gd name="T24" fmla="*/ 141 w 282"/>
              <a:gd name="T25" fmla="*/ 205 h 411"/>
              <a:gd name="T26" fmla="*/ 205 w 282"/>
              <a:gd name="T27" fmla="*/ 141 h 411"/>
              <a:gd name="T28" fmla="*/ 141 w 282"/>
              <a:gd name="T29" fmla="*/ 77 h 411"/>
              <a:gd name="T30" fmla="*/ 141 w 282"/>
              <a:gd name="T31" fmla="*/ 179 h 411"/>
              <a:gd name="T32" fmla="*/ 103 w 282"/>
              <a:gd name="T33" fmla="*/ 141 h 411"/>
              <a:gd name="T34" fmla="*/ 141 w 282"/>
              <a:gd name="T35" fmla="*/ 102 h 411"/>
              <a:gd name="T36" fmla="*/ 180 w 282"/>
              <a:gd name="T37" fmla="*/ 141 h 411"/>
              <a:gd name="T38" fmla="*/ 141 w 282"/>
              <a:gd name="T39" fmla="*/ 179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2" h="411">
                <a:moveTo>
                  <a:pt x="141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9"/>
                  <a:pt x="141" y="411"/>
                  <a:pt x="141" y="411"/>
                </a:cubicBezTo>
                <a:cubicBezTo>
                  <a:pt x="141" y="411"/>
                  <a:pt x="282" y="219"/>
                  <a:pt x="282" y="141"/>
                </a:cubicBezTo>
                <a:cubicBezTo>
                  <a:pt x="282" y="63"/>
                  <a:pt x="219" y="0"/>
                  <a:pt x="141" y="0"/>
                </a:cubicBezTo>
                <a:close/>
                <a:moveTo>
                  <a:pt x="26" y="141"/>
                </a:moveTo>
                <a:cubicBezTo>
                  <a:pt x="26" y="77"/>
                  <a:pt x="77" y="25"/>
                  <a:pt x="141" y="25"/>
                </a:cubicBezTo>
                <a:cubicBezTo>
                  <a:pt x="205" y="25"/>
                  <a:pt x="257" y="77"/>
                  <a:pt x="257" y="141"/>
                </a:cubicBezTo>
                <a:cubicBezTo>
                  <a:pt x="257" y="185"/>
                  <a:pt x="193" y="292"/>
                  <a:pt x="141" y="366"/>
                </a:cubicBezTo>
                <a:cubicBezTo>
                  <a:pt x="90" y="292"/>
                  <a:pt x="26" y="185"/>
                  <a:pt x="26" y="141"/>
                </a:cubicBezTo>
                <a:close/>
                <a:moveTo>
                  <a:pt x="141" y="77"/>
                </a:moveTo>
                <a:cubicBezTo>
                  <a:pt x="106" y="77"/>
                  <a:pt x="77" y="105"/>
                  <a:pt x="77" y="141"/>
                </a:cubicBezTo>
                <a:cubicBezTo>
                  <a:pt x="77" y="176"/>
                  <a:pt x="106" y="205"/>
                  <a:pt x="141" y="205"/>
                </a:cubicBezTo>
                <a:cubicBezTo>
                  <a:pt x="177" y="205"/>
                  <a:pt x="205" y="176"/>
                  <a:pt x="205" y="141"/>
                </a:cubicBezTo>
                <a:cubicBezTo>
                  <a:pt x="205" y="105"/>
                  <a:pt x="177" y="77"/>
                  <a:pt x="141" y="77"/>
                </a:cubicBezTo>
                <a:close/>
                <a:moveTo>
                  <a:pt x="141" y="179"/>
                </a:moveTo>
                <a:cubicBezTo>
                  <a:pt x="120" y="179"/>
                  <a:pt x="103" y="162"/>
                  <a:pt x="103" y="141"/>
                </a:cubicBezTo>
                <a:cubicBezTo>
                  <a:pt x="103" y="120"/>
                  <a:pt x="120" y="102"/>
                  <a:pt x="141" y="102"/>
                </a:cubicBezTo>
                <a:cubicBezTo>
                  <a:pt x="162" y="102"/>
                  <a:pt x="180" y="120"/>
                  <a:pt x="180" y="141"/>
                </a:cubicBezTo>
                <a:cubicBezTo>
                  <a:pt x="180" y="162"/>
                  <a:pt x="162" y="179"/>
                  <a:pt x="141" y="179"/>
                </a:cubicBezTo>
                <a:close/>
              </a:path>
            </a:pathLst>
          </a:custGeom>
          <a:solidFill>
            <a:srgbClr val="536D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3965576" y="1717675"/>
            <a:ext cx="1195387" cy="1173163"/>
            <a:chOff x="3965576" y="1717675"/>
            <a:chExt cx="1195387" cy="1173163"/>
          </a:xfrm>
        </p:grpSpPr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4270376" y="2232025"/>
              <a:ext cx="585787" cy="658813"/>
            </a:xfrm>
            <a:custGeom>
              <a:avLst/>
              <a:gdLst>
                <a:gd name="T0" fmla="*/ 92 w 369"/>
                <a:gd name="T1" fmla="*/ 415 h 415"/>
                <a:gd name="T2" fmla="*/ 277 w 369"/>
                <a:gd name="T3" fmla="*/ 415 h 415"/>
                <a:gd name="T4" fmla="*/ 277 w 369"/>
                <a:gd name="T5" fmla="*/ 183 h 415"/>
                <a:gd name="T6" fmla="*/ 92 w 369"/>
                <a:gd name="T7" fmla="*/ 183 h 415"/>
                <a:gd name="T8" fmla="*/ 92 w 369"/>
                <a:gd name="T9" fmla="*/ 415 h 415"/>
                <a:gd name="T10" fmla="*/ 138 w 369"/>
                <a:gd name="T11" fmla="*/ 321 h 415"/>
                <a:gd name="T12" fmla="*/ 183 w 369"/>
                <a:gd name="T13" fmla="*/ 321 h 415"/>
                <a:gd name="T14" fmla="*/ 183 w 369"/>
                <a:gd name="T15" fmla="*/ 276 h 415"/>
                <a:gd name="T16" fmla="*/ 138 w 369"/>
                <a:gd name="T17" fmla="*/ 276 h 415"/>
                <a:gd name="T18" fmla="*/ 138 w 369"/>
                <a:gd name="T19" fmla="*/ 230 h 415"/>
                <a:gd name="T20" fmla="*/ 230 w 369"/>
                <a:gd name="T21" fmla="*/ 230 h 415"/>
                <a:gd name="T22" fmla="*/ 230 w 369"/>
                <a:gd name="T23" fmla="*/ 368 h 415"/>
                <a:gd name="T24" fmla="*/ 138 w 369"/>
                <a:gd name="T25" fmla="*/ 368 h 415"/>
                <a:gd name="T26" fmla="*/ 138 w 369"/>
                <a:gd name="T27" fmla="*/ 321 h 415"/>
                <a:gd name="T28" fmla="*/ 138 w 369"/>
                <a:gd name="T29" fmla="*/ 0 h 415"/>
                <a:gd name="T30" fmla="*/ 0 w 369"/>
                <a:gd name="T31" fmla="*/ 0 h 415"/>
                <a:gd name="T32" fmla="*/ 0 w 369"/>
                <a:gd name="T33" fmla="*/ 138 h 415"/>
                <a:gd name="T34" fmla="*/ 138 w 369"/>
                <a:gd name="T35" fmla="*/ 138 h 415"/>
                <a:gd name="T36" fmla="*/ 138 w 369"/>
                <a:gd name="T37" fmla="*/ 0 h 415"/>
                <a:gd name="T38" fmla="*/ 92 w 369"/>
                <a:gd name="T39" fmla="*/ 91 h 415"/>
                <a:gd name="T40" fmla="*/ 45 w 369"/>
                <a:gd name="T41" fmla="*/ 91 h 415"/>
                <a:gd name="T42" fmla="*/ 45 w 369"/>
                <a:gd name="T43" fmla="*/ 45 h 415"/>
                <a:gd name="T44" fmla="*/ 92 w 369"/>
                <a:gd name="T45" fmla="*/ 45 h 415"/>
                <a:gd name="T46" fmla="*/ 92 w 369"/>
                <a:gd name="T47" fmla="*/ 91 h 415"/>
                <a:gd name="T48" fmla="*/ 230 w 369"/>
                <a:gd name="T49" fmla="*/ 0 h 415"/>
                <a:gd name="T50" fmla="*/ 230 w 369"/>
                <a:gd name="T51" fmla="*/ 138 h 415"/>
                <a:gd name="T52" fmla="*/ 369 w 369"/>
                <a:gd name="T53" fmla="*/ 138 h 415"/>
                <a:gd name="T54" fmla="*/ 369 w 369"/>
                <a:gd name="T55" fmla="*/ 0 h 415"/>
                <a:gd name="T56" fmla="*/ 230 w 369"/>
                <a:gd name="T57" fmla="*/ 0 h 415"/>
                <a:gd name="T58" fmla="*/ 322 w 369"/>
                <a:gd name="T59" fmla="*/ 91 h 415"/>
                <a:gd name="T60" fmla="*/ 277 w 369"/>
                <a:gd name="T61" fmla="*/ 91 h 415"/>
                <a:gd name="T62" fmla="*/ 277 w 369"/>
                <a:gd name="T63" fmla="*/ 45 h 415"/>
                <a:gd name="T64" fmla="*/ 322 w 369"/>
                <a:gd name="T65" fmla="*/ 45 h 415"/>
                <a:gd name="T66" fmla="*/ 322 w 369"/>
                <a:gd name="T67" fmla="*/ 9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9" h="415">
                  <a:moveTo>
                    <a:pt x="92" y="415"/>
                  </a:moveTo>
                  <a:lnTo>
                    <a:pt x="277" y="415"/>
                  </a:lnTo>
                  <a:lnTo>
                    <a:pt x="277" y="183"/>
                  </a:lnTo>
                  <a:lnTo>
                    <a:pt x="92" y="183"/>
                  </a:lnTo>
                  <a:lnTo>
                    <a:pt x="92" y="415"/>
                  </a:lnTo>
                  <a:close/>
                  <a:moveTo>
                    <a:pt x="138" y="321"/>
                  </a:moveTo>
                  <a:lnTo>
                    <a:pt x="183" y="321"/>
                  </a:lnTo>
                  <a:lnTo>
                    <a:pt x="183" y="276"/>
                  </a:lnTo>
                  <a:lnTo>
                    <a:pt x="138" y="276"/>
                  </a:lnTo>
                  <a:lnTo>
                    <a:pt x="138" y="230"/>
                  </a:lnTo>
                  <a:lnTo>
                    <a:pt x="230" y="230"/>
                  </a:lnTo>
                  <a:lnTo>
                    <a:pt x="230" y="368"/>
                  </a:lnTo>
                  <a:lnTo>
                    <a:pt x="138" y="368"/>
                  </a:lnTo>
                  <a:lnTo>
                    <a:pt x="138" y="321"/>
                  </a:lnTo>
                  <a:close/>
                  <a:moveTo>
                    <a:pt x="138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138" y="138"/>
                  </a:lnTo>
                  <a:lnTo>
                    <a:pt x="138" y="0"/>
                  </a:lnTo>
                  <a:close/>
                  <a:moveTo>
                    <a:pt x="92" y="91"/>
                  </a:moveTo>
                  <a:lnTo>
                    <a:pt x="45" y="91"/>
                  </a:lnTo>
                  <a:lnTo>
                    <a:pt x="45" y="45"/>
                  </a:lnTo>
                  <a:lnTo>
                    <a:pt x="92" y="45"/>
                  </a:lnTo>
                  <a:lnTo>
                    <a:pt x="92" y="91"/>
                  </a:lnTo>
                  <a:close/>
                  <a:moveTo>
                    <a:pt x="230" y="0"/>
                  </a:moveTo>
                  <a:lnTo>
                    <a:pt x="230" y="138"/>
                  </a:lnTo>
                  <a:lnTo>
                    <a:pt x="369" y="138"/>
                  </a:lnTo>
                  <a:lnTo>
                    <a:pt x="369" y="0"/>
                  </a:lnTo>
                  <a:lnTo>
                    <a:pt x="230" y="0"/>
                  </a:lnTo>
                  <a:close/>
                  <a:moveTo>
                    <a:pt x="322" y="91"/>
                  </a:moveTo>
                  <a:lnTo>
                    <a:pt x="277" y="91"/>
                  </a:lnTo>
                  <a:lnTo>
                    <a:pt x="277" y="45"/>
                  </a:lnTo>
                  <a:lnTo>
                    <a:pt x="322" y="45"/>
                  </a:lnTo>
                  <a:lnTo>
                    <a:pt x="322" y="91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3965576" y="1717675"/>
              <a:ext cx="1195387" cy="1173163"/>
            </a:xfrm>
            <a:custGeom>
              <a:avLst/>
              <a:gdLst>
                <a:gd name="T0" fmla="*/ 412 w 419"/>
                <a:gd name="T1" fmla="*/ 197 h 411"/>
                <a:gd name="T2" fmla="*/ 363 w 419"/>
                <a:gd name="T3" fmla="*/ 231 h 411"/>
                <a:gd name="T4" fmla="*/ 363 w 419"/>
                <a:gd name="T5" fmla="*/ 359 h 411"/>
                <a:gd name="T6" fmla="*/ 312 w 419"/>
                <a:gd name="T7" fmla="*/ 411 h 411"/>
                <a:gd name="T8" fmla="*/ 286 w 419"/>
                <a:gd name="T9" fmla="*/ 411 h 411"/>
                <a:gd name="T10" fmla="*/ 286 w 419"/>
                <a:gd name="T11" fmla="*/ 385 h 411"/>
                <a:gd name="T12" fmla="*/ 312 w 419"/>
                <a:gd name="T13" fmla="*/ 385 h 411"/>
                <a:gd name="T14" fmla="*/ 338 w 419"/>
                <a:gd name="T15" fmla="*/ 359 h 411"/>
                <a:gd name="T16" fmla="*/ 338 w 419"/>
                <a:gd name="T17" fmla="*/ 231 h 411"/>
                <a:gd name="T18" fmla="*/ 338 w 419"/>
                <a:gd name="T19" fmla="*/ 205 h 411"/>
                <a:gd name="T20" fmla="*/ 363 w 419"/>
                <a:gd name="T21" fmla="*/ 205 h 411"/>
                <a:gd name="T22" fmla="*/ 388 w 419"/>
                <a:gd name="T23" fmla="*/ 188 h 411"/>
                <a:gd name="T24" fmla="*/ 380 w 419"/>
                <a:gd name="T25" fmla="*/ 160 h 411"/>
                <a:gd name="T26" fmla="*/ 226 w 419"/>
                <a:gd name="T27" fmla="*/ 31 h 411"/>
                <a:gd name="T28" fmla="*/ 209 w 419"/>
                <a:gd name="T29" fmla="*/ 26 h 411"/>
                <a:gd name="T30" fmla="*/ 193 w 419"/>
                <a:gd name="T31" fmla="*/ 31 h 411"/>
                <a:gd name="T32" fmla="*/ 170 w 419"/>
                <a:gd name="T33" fmla="*/ 50 h 411"/>
                <a:gd name="T34" fmla="*/ 144 w 419"/>
                <a:gd name="T35" fmla="*/ 72 h 411"/>
                <a:gd name="T36" fmla="*/ 130 w 419"/>
                <a:gd name="T37" fmla="*/ 41 h 411"/>
                <a:gd name="T38" fmla="*/ 107 w 419"/>
                <a:gd name="T39" fmla="*/ 26 h 411"/>
                <a:gd name="T40" fmla="*/ 81 w 419"/>
                <a:gd name="T41" fmla="*/ 51 h 411"/>
                <a:gd name="T42" fmla="*/ 81 w 419"/>
                <a:gd name="T43" fmla="*/ 113 h 411"/>
                <a:gd name="T44" fmla="*/ 81 w 419"/>
                <a:gd name="T45" fmla="*/ 125 h 411"/>
                <a:gd name="T46" fmla="*/ 72 w 419"/>
                <a:gd name="T47" fmla="*/ 132 h 411"/>
                <a:gd name="T48" fmla="*/ 39 w 419"/>
                <a:gd name="T49" fmla="*/ 160 h 411"/>
                <a:gd name="T50" fmla="*/ 31 w 419"/>
                <a:gd name="T51" fmla="*/ 188 h 411"/>
                <a:gd name="T52" fmla="*/ 55 w 419"/>
                <a:gd name="T53" fmla="*/ 205 h 411"/>
                <a:gd name="T54" fmla="*/ 81 w 419"/>
                <a:gd name="T55" fmla="*/ 205 h 411"/>
                <a:gd name="T56" fmla="*/ 81 w 419"/>
                <a:gd name="T57" fmla="*/ 231 h 411"/>
                <a:gd name="T58" fmla="*/ 81 w 419"/>
                <a:gd name="T59" fmla="*/ 359 h 411"/>
                <a:gd name="T60" fmla="*/ 107 w 419"/>
                <a:gd name="T61" fmla="*/ 385 h 411"/>
                <a:gd name="T62" fmla="*/ 132 w 419"/>
                <a:gd name="T63" fmla="*/ 385 h 411"/>
                <a:gd name="T64" fmla="*/ 132 w 419"/>
                <a:gd name="T65" fmla="*/ 411 h 411"/>
                <a:gd name="T66" fmla="*/ 107 w 419"/>
                <a:gd name="T67" fmla="*/ 411 h 411"/>
                <a:gd name="T68" fmla="*/ 55 w 419"/>
                <a:gd name="T69" fmla="*/ 359 h 411"/>
                <a:gd name="T70" fmla="*/ 55 w 419"/>
                <a:gd name="T71" fmla="*/ 231 h 411"/>
                <a:gd name="T72" fmla="*/ 7 w 419"/>
                <a:gd name="T73" fmla="*/ 197 h 411"/>
                <a:gd name="T74" fmla="*/ 22 w 419"/>
                <a:gd name="T75" fmla="*/ 140 h 411"/>
                <a:gd name="T76" fmla="*/ 55 w 419"/>
                <a:gd name="T77" fmla="*/ 113 h 411"/>
                <a:gd name="T78" fmla="*/ 55 w 419"/>
                <a:gd name="T79" fmla="*/ 51 h 411"/>
                <a:gd name="T80" fmla="*/ 107 w 419"/>
                <a:gd name="T81" fmla="*/ 0 h 411"/>
                <a:gd name="T82" fmla="*/ 154 w 419"/>
                <a:gd name="T83" fmla="*/ 31 h 411"/>
                <a:gd name="T84" fmla="*/ 176 w 419"/>
                <a:gd name="T85" fmla="*/ 12 h 411"/>
                <a:gd name="T86" fmla="*/ 209 w 419"/>
                <a:gd name="T87" fmla="*/ 0 h 411"/>
                <a:gd name="T88" fmla="*/ 242 w 419"/>
                <a:gd name="T89" fmla="*/ 12 h 411"/>
                <a:gd name="T90" fmla="*/ 396 w 419"/>
                <a:gd name="T91" fmla="*/ 140 h 411"/>
                <a:gd name="T92" fmla="*/ 412 w 419"/>
                <a:gd name="T93" fmla="*/ 197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9" h="411">
                  <a:moveTo>
                    <a:pt x="412" y="197"/>
                  </a:moveTo>
                  <a:cubicBezTo>
                    <a:pt x="404" y="217"/>
                    <a:pt x="385" y="231"/>
                    <a:pt x="363" y="231"/>
                  </a:cubicBezTo>
                  <a:cubicBezTo>
                    <a:pt x="363" y="359"/>
                    <a:pt x="363" y="359"/>
                    <a:pt x="363" y="359"/>
                  </a:cubicBezTo>
                  <a:cubicBezTo>
                    <a:pt x="363" y="388"/>
                    <a:pt x="340" y="411"/>
                    <a:pt x="312" y="411"/>
                  </a:cubicBezTo>
                  <a:cubicBezTo>
                    <a:pt x="286" y="411"/>
                    <a:pt x="286" y="411"/>
                    <a:pt x="286" y="411"/>
                  </a:cubicBezTo>
                  <a:cubicBezTo>
                    <a:pt x="286" y="385"/>
                    <a:pt x="286" y="385"/>
                    <a:pt x="286" y="385"/>
                  </a:cubicBezTo>
                  <a:cubicBezTo>
                    <a:pt x="312" y="385"/>
                    <a:pt x="312" y="385"/>
                    <a:pt x="312" y="385"/>
                  </a:cubicBezTo>
                  <a:cubicBezTo>
                    <a:pt x="326" y="385"/>
                    <a:pt x="338" y="374"/>
                    <a:pt x="338" y="359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05"/>
                    <a:pt x="338" y="205"/>
                    <a:pt x="338" y="205"/>
                  </a:cubicBezTo>
                  <a:cubicBezTo>
                    <a:pt x="363" y="205"/>
                    <a:pt x="363" y="205"/>
                    <a:pt x="363" y="205"/>
                  </a:cubicBezTo>
                  <a:cubicBezTo>
                    <a:pt x="374" y="205"/>
                    <a:pt x="384" y="198"/>
                    <a:pt x="388" y="188"/>
                  </a:cubicBezTo>
                  <a:cubicBezTo>
                    <a:pt x="391" y="178"/>
                    <a:pt x="388" y="167"/>
                    <a:pt x="380" y="160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21" y="28"/>
                    <a:pt x="215" y="26"/>
                    <a:pt x="209" y="26"/>
                  </a:cubicBezTo>
                  <a:cubicBezTo>
                    <a:pt x="203" y="26"/>
                    <a:pt x="197" y="28"/>
                    <a:pt x="193" y="31"/>
                  </a:cubicBezTo>
                  <a:cubicBezTo>
                    <a:pt x="170" y="50"/>
                    <a:pt x="170" y="50"/>
                    <a:pt x="170" y="50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26" y="32"/>
                    <a:pt x="117" y="26"/>
                    <a:pt x="107" y="26"/>
                  </a:cubicBezTo>
                  <a:cubicBezTo>
                    <a:pt x="92" y="26"/>
                    <a:pt x="81" y="37"/>
                    <a:pt x="81" y="51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0" y="167"/>
                    <a:pt x="27" y="178"/>
                    <a:pt x="31" y="188"/>
                  </a:cubicBezTo>
                  <a:cubicBezTo>
                    <a:pt x="35" y="198"/>
                    <a:pt x="44" y="205"/>
                    <a:pt x="55" y="205"/>
                  </a:cubicBezTo>
                  <a:cubicBezTo>
                    <a:pt x="81" y="205"/>
                    <a:pt x="81" y="205"/>
                    <a:pt x="81" y="205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1" y="374"/>
                    <a:pt x="92" y="385"/>
                    <a:pt x="107" y="385"/>
                  </a:cubicBezTo>
                  <a:cubicBezTo>
                    <a:pt x="132" y="385"/>
                    <a:pt x="132" y="385"/>
                    <a:pt x="132" y="385"/>
                  </a:cubicBezTo>
                  <a:cubicBezTo>
                    <a:pt x="132" y="411"/>
                    <a:pt x="132" y="411"/>
                    <a:pt x="132" y="411"/>
                  </a:cubicBezTo>
                  <a:cubicBezTo>
                    <a:pt x="107" y="411"/>
                    <a:pt x="107" y="411"/>
                    <a:pt x="107" y="411"/>
                  </a:cubicBezTo>
                  <a:cubicBezTo>
                    <a:pt x="78" y="411"/>
                    <a:pt x="55" y="388"/>
                    <a:pt x="55" y="359"/>
                  </a:cubicBezTo>
                  <a:cubicBezTo>
                    <a:pt x="55" y="231"/>
                    <a:pt x="55" y="231"/>
                    <a:pt x="55" y="231"/>
                  </a:cubicBezTo>
                  <a:cubicBezTo>
                    <a:pt x="34" y="231"/>
                    <a:pt x="14" y="217"/>
                    <a:pt x="7" y="197"/>
                  </a:cubicBezTo>
                  <a:cubicBezTo>
                    <a:pt x="0" y="177"/>
                    <a:pt x="6" y="154"/>
                    <a:pt x="22" y="140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23"/>
                    <a:pt x="78" y="0"/>
                    <a:pt x="107" y="0"/>
                  </a:cubicBezTo>
                  <a:cubicBezTo>
                    <a:pt x="128" y="0"/>
                    <a:pt x="146" y="13"/>
                    <a:pt x="154" y="31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86" y="4"/>
                    <a:pt x="198" y="0"/>
                    <a:pt x="209" y="0"/>
                  </a:cubicBezTo>
                  <a:cubicBezTo>
                    <a:pt x="221" y="0"/>
                    <a:pt x="233" y="4"/>
                    <a:pt x="242" y="12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413" y="154"/>
                    <a:pt x="419" y="177"/>
                    <a:pt x="412" y="197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529265" y="1806576"/>
            <a:ext cx="1211263" cy="1066800"/>
            <a:chOff x="5529265" y="1806576"/>
            <a:chExt cx="1211263" cy="1066800"/>
          </a:xfrm>
        </p:grpSpPr>
        <p:sp>
          <p:nvSpPr>
            <p:cNvPr id="37" name="Freeform 19"/>
            <p:cNvSpPr>
              <a:spLocks noEditPoints="1"/>
            </p:cNvSpPr>
            <p:nvPr/>
          </p:nvSpPr>
          <p:spPr bwMode="auto">
            <a:xfrm>
              <a:off x="5584828" y="1806576"/>
              <a:ext cx="1155700" cy="938213"/>
            </a:xfrm>
            <a:custGeom>
              <a:avLst/>
              <a:gdLst>
                <a:gd name="T0" fmla="*/ 123 w 479"/>
                <a:gd name="T1" fmla="*/ 225 h 388"/>
                <a:gd name="T2" fmla="*/ 5 w 479"/>
                <a:gd name="T3" fmla="*/ 377 h 388"/>
                <a:gd name="T4" fmla="*/ 82 w 479"/>
                <a:gd name="T5" fmla="*/ 339 h 388"/>
                <a:gd name="T6" fmla="*/ 161 w 479"/>
                <a:gd name="T7" fmla="*/ 372 h 388"/>
                <a:gd name="T8" fmla="*/ 158 w 479"/>
                <a:gd name="T9" fmla="*/ 287 h 388"/>
                <a:gd name="T10" fmla="*/ 213 w 479"/>
                <a:gd name="T11" fmla="*/ 307 h 388"/>
                <a:gd name="T12" fmla="*/ 227 w 479"/>
                <a:gd name="T13" fmla="*/ 338 h 388"/>
                <a:gd name="T14" fmla="*/ 252 w 479"/>
                <a:gd name="T15" fmla="*/ 353 h 388"/>
                <a:gd name="T16" fmla="*/ 266 w 479"/>
                <a:gd name="T17" fmla="*/ 344 h 388"/>
                <a:gd name="T18" fmla="*/ 261 w 479"/>
                <a:gd name="T19" fmla="*/ 315 h 388"/>
                <a:gd name="T20" fmla="*/ 249 w 479"/>
                <a:gd name="T21" fmla="*/ 309 h 388"/>
                <a:gd name="T22" fmla="*/ 294 w 479"/>
                <a:gd name="T23" fmla="*/ 306 h 388"/>
                <a:gd name="T24" fmla="*/ 305 w 479"/>
                <a:gd name="T25" fmla="*/ 336 h 388"/>
                <a:gd name="T26" fmla="*/ 330 w 479"/>
                <a:gd name="T27" fmla="*/ 318 h 388"/>
                <a:gd name="T28" fmla="*/ 306 w 479"/>
                <a:gd name="T29" fmla="*/ 297 h 388"/>
                <a:gd name="T30" fmla="*/ 323 w 479"/>
                <a:gd name="T31" fmla="*/ 260 h 388"/>
                <a:gd name="T32" fmla="*/ 333 w 479"/>
                <a:gd name="T33" fmla="*/ 283 h 388"/>
                <a:gd name="T34" fmla="*/ 355 w 479"/>
                <a:gd name="T35" fmla="*/ 278 h 388"/>
                <a:gd name="T36" fmla="*/ 367 w 479"/>
                <a:gd name="T37" fmla="*/ 259 h 388"/>
                <a:gd name="T38" fmla="*/ 347 w 479"/>
                <a:gd name="T39" fmla="*/ 242 h 388"/>
                <a:gd name="T40" fmla="*/ 331 w 479"/>
                <a:gd name="T41" fmla="*/ 167 h 388"/>
                <a:gd name="T42" fmla="*/ 345 w 479"/>
                <a:gd name="T43" fmla="*/ 183 h 388"/>
                <a:gd name="T44" fmla="*/ 428 w 479"/>
                <a:gd name="T45" fmla="*/ 126 h 388"/>
                <a:gd name="T46" fmla="*/ 470 w 479"/>
                <a:gd name="T47" fmla="*/ 71 h 388"/>
                <a:gd name="T48" fmla="*/ 457 w 479"/>
                <a:gd name="T49" fmla="*/ 45 h 388"/>
                <a:gd name="T50" fmla="*/ 186 w 479"/>
                <a:gd name="T51" fmla="*/ 87 h 388"/>
                <a:gd name="T52" fmla="*/ 94 w 479"/>
                <a:gd name="T53" fmla="*/ 2 h 388"/>
                <a:gd name="T54" fmla="*/ 140 w 479"/>
                <a:gd name="T55" fmla="*/ 119 h 388"/>
                <a:gd name="T56" fmla="*/ 403 w 479"/>
                <a:gd name="T57" fmla="*/ 143 h 388"/>
                <a:gd name="T58" fmla="*/ 369 w 479"/>
                <a:gd name="T59" fmla="*/ 166 h 388"/>
                <a:gd name="T60" fmla="*/ 144 w 479"/>
                <a:gd name="T61" fmla="*/ 347 h 388"/>
                <a:gd name="T62" fmla="*/ 120 w 479"/>
                <a:gd name="T63" fmla="*/ 313 h 388"/>
                <a:gd name="T64" fmla="*/ 144 w 479"/>
                <a:gd name="T65" fmla="*/ 347 h 388"/>
                <a:gd name="T66" fmla="*/ 271 w 479"/>
                <a:gd name="T67" fmla="*/ 133 h 388"/>
                <a:gd name="T68" fmla="*/ 136 w 479"/>
                <a:gd name="T69" fmla="*/ 17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9" h="388">
                  <a:moveTo>
                    <a:pt x="140" y="119"/>
                  </a:moveTo>
                  <a:cubicBezTo>
                    <a:pt x="117" y="148"/>
                    <a:pt x="111" y="188"/>
                    <a:pt x="123" y="225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363"/>
                    <a:pt x="0" y="371"/>
                    <a:pt x="5" y="377"/>
                  </a:cubicBezTo>
                  <a:cubicBezTo>
                    <a:pt x="10" y="383"/>
                    <a:pt x="18" y="384"/>
                    <a:pt x="24" y="379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84" y="346"/>
                    <a:pt x="86" y="353"/>
                    <a:pt x="90" y="359"/>
                  </a:cubicBezTo>
                  <a:cubicBezTo>
                    <a:pt x="106" y="382"/>
                    <a:pt x="138" y="388"/>
                    <a:pt x="161" y="372"/>
                  </a:cubicBezTo>
                  <a:cubicBezTo>
                    <a:pt x="184" y="356"/>
                    <a:pt x="189" y="324"/>
                    <a:pt x="174" y="302"/>
                  </a:cubicBezTo>
                  <a:cubicBezTo>
                    <a:pt x="169" y="295"/>
                    <a:pt x="164" y="291"/>
                    <a:pt x="158" y="287"/>
                  </a:cubicBezTo>
                  <a:cubicBezTo>
                    <a:pt x="163" y="283"/>
                    <a:pt x="163" y="283"/>
                    <a:pt x="163" y="283"/>
                  </a:cubicBezTo>
                  <a:cubicBezTo>
                    <a:pt x="178" y="295"/>
                    <a:pt x="195" y="303"/>
                    <a:pt x="213" y="307"/>
                  </a:cubicBezTo>
                  <a:cubicBezTo>
                    <a:pt x="226" y="326"/>
                    <a:pt x="226" y="326"/>
                    <a:pt x="226" y="326"/>
                  </a:cubicBezTo>
                  <a:cubicBezTo>
                    <a:pt x="224" y="330"/>
                    <a:pt x="224" y="335"/>
                    <a:pt x="227" y="338"/>
                  </a:cubicBezTo>
                  <a:cubicBezTo>
                    <a:pt x="235" y="350"/>
                    <a:pt x="235" y="350"/>
                    <a:pt x="235" y="350"/>
                  </a:cubicBezTo>
                  <a:cubicBezTo>
                    <a:pt x="239" y="356"/>
                    <a:pt x="246" y="357"/>
                    <a:pt x="252" y="353"/>
                  </a:cubicBezTo>
                  <a:cubicBezTo>
                    <a:pt x="255" y="351"/>
                    <a:pt x="256" y="349"/>
                    <a:pt x="257" y="346"/>
                  </a:cubicBezTo>
                  <a:cubicBezTo>
                    <a:pt x="260" y="346"/>
                    <a:pt x="263" y="346"/>
                    <a:pt x="266" y="344"/>
                  </a:cubicBezTo>
                  <a:cubicBezTo>
                    <a:pt x="271" y="340"/>
                    <a:pt x="273" y="332"/>
                    <a:pt x="269" y="32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58" y="311"/>
                    <a:pt x="254" y="309"/>
                    <a:pt x="249" y="310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62" y="307"/>
                    <a:pt x="275" y="303"/>
                    <a:pt x="287" y="296"/>
                  </a:cubicBezTo>
                  <a:cubicBezTo>
                    <a:pt x="294" y="306"/>
                    <a:pt x="294" y="306"/>
                    <a:pt x="294" y="306"/>
                  </a:cubicBezTo>
                  <a:cubicBezTo>
                    <a:pt x="291" y="310"/>
                    <a:pt x="292" y="316"/>
                    <a:pt x="295" y="321"/>
                  </a:cubicBezTo>
                  <a:cubicBezTo>
                    <a:pt x="305" y="336"/>
                    <a:pt x="305" y="336"/>
                    <a:pt x="305" y="336"/>
                  </a:cubicBezTo>
                  <a:cubicBezTo>
                    <a:pt x="310" y="343"/>
                    <a:pt x="319" y="344"/>
                    <a:pt x="326" y="340"/>
                  </a:cubicBezTo>
                  <a:cubicBezTo>
                    <a:pt x="333" y="335"/>
                    <a:pt x="335" y="325"/>
                    <a:pt x="330" y="318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17" y="299"/>
                    <a:pt x="311" y="297"/>
                    <a:pt x="306" y="297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9" y="280"/>
                    <a:pt x="317" y="270"/>
                    <a:pt x="323" y="260"/>
                  </a:cubicBezTo>
                  <a:cubicBezTo>
                    <a:pt x="322" y="264"/>
                    <a:pt x="322" y="268"/>
                    <a:pt x="324" y="271"/>
                  </a:cubicBezTo>
                  <a:cubicBezTo>
                    <a:pt x="333" y="283"/>
                    <a:pt x="333" y="283"/>
                    <a:pt x="333" y="283"/>
                  </a:cubicBezTo>
                  <a:cubicBezTo>
                    <a:pt x="336" y="288"/>
                    <a:pt x="344" y="290"/>
                    <a:pt x="350" y="286"/>
                  </a:cubicBezTo>
                  <a:cubicBezTo>
                    <a:pt x="352" y="284"/>
                    <a:pt x="354" y="281"/>
                    <a:pt x="355" y="278"/>
                  </a:cubicBezTo>
                  <a:cubicBezTo>
                    <a:pt x="358" y="279"/>
                    <a:pt x="361" y="278"/>
                    <a:pt x="364" y="276"/>
                  </a:cubicBezTo>
                  <a:cubicBezTo>
                    <a:pt x="369" y="272"/>
                    <a:pt x="371" y="265"/>
                    <a:pt x="367" y="259"/>
                  </a:cubicBezTo>
                  <a:cubicBezTo>
                    <a:pt x="359" y="247"/>
                    <a:pt x="359" y="247"/>
                    <a:pt x="359" y="247"/>
                  </a:cubicBezTo>
                  <a:cubicBezTo>
                    <a:pt x="356" y="243"/>
                    <a:pt x="352" y="242"/>
                    <a:pt x="347" y="242"/>
                  </a:cubicBezTo>
                  <a:cubicBezTo>
                    <a:pt x="335" y="225"/>
                    <a:pt x="335" y="225"/>
                    <a:pt x="335" y="225"/>
                  </a:cubicBezTo>
                  <a:cubicBezTo>
                    <a:pt x="339" y="206"/>
                    <a:pt x="337" y="186"/>
                    <a:pt x="331" y="167"/>
                  </a:cubicBezTo>
                  <a:cubicBezTo>
                    <a:pt x="337" y="164"/>
                    <a:pt x="337" y="164"/>
                    <a:pt x="337" y="164"/>
                  </a:cubicBezTo>
                  <a:cubicBezTo>
                    <a:pt x="338" y="170"/>
                    <a:pt x="340" y="177"/>
                    <a:pt x="345" y="183"/>
                  </a:cubicBezTo>
                  <a:cubicBezTo>
                    <a:pt x="360" y="206"/>
                    <a:pt x="392" y="212"/>
                    <a:pt x="415" y="196"/>
                  </a:cubicBezTo>
                  <a:cubicBezTo>
                    <a:pt x="438" y="180"/>
                    <a:pt x="444" y="149"/>
                    <a:pt x="428" y="126"/>
                  </a:cubicBezTo>
                  <a:cubicBezTo>
                    <a:pt x="424" y="120"/>
                    <a:pt x="418" y="115"/>
                    <a:pt x="412" y="111"/>
                  </a:cubicBezTo>
                  <a:cubicBezTo>
                    <a:pt x="470" y="71"/>
                    <a:pt x="470" y="71"/>
                    <a:pt x="470" y="71"/>
                  </a:cubicBezTo>
                  <a:cubicBezTo>
                    <a:pt x="477" y="67"/>
                    <a:pt x="479" y="59"/>
                    <a:pt x="475" y="52"/>
                  </a:cubicBezTo>
                  <a:cubicBezTo>
                    <a:pt x="472" y="45"/>
                    <a:pt x="464" y="42"/>
                    <a:pt x="457" y="45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61" y="84"/>
                    <a:pt x="221" y="76"/>
                    <a:pt x="186" y="87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3" y="0"/>
                    <a:pt x="98" y="0"/>
                    <a:pt x="94" y="2"/>
                  </a:cubicBezTo>
                  <a:cubicBezTo>
                    <a:pt x="91" y="5"/>
                    <a:pt x="89" y="10"/>
                    <a:pt x="91" y="13"/>
                  </a:cubicBezTo>
                  <a:lnTo>
                    <a:pt x="140" y="119"/>
                  </a:lnTo>
                  <a:close/>
                  <a:moveTo>
                    <a:pt x="374" y="137"/>
                  </a:moveTo>
                  <a:cubicBezTo>
                    <a:pt x="384" y="131"/>
                    <a:pt x="397" y="133"/>
                    <a:pt x="403" y="143"/>
                  </a:cubicBezTo>
                  <a:cubicBezTo>
                    <a:pt x="410" y="152"/>
                    <a:pt x="407" y="165"/>
                    <a:pt x="398" y="172"/>
                  </a:cubicBezTo>
                  <a:cubicBezTo>
                    <a:pt x="389" y="178"/>
                    <a:pt x="376" y="176"/>
                    <a:pt x="369" y="166"/>
                  </a:cubicBezTo>
                  <a:cubicBezTo>
                    <a:pt x="363" y="157"/>
                    <a:pt x="365" y="144"/>
                    <a:pt x="374" y="137"/>
                  </a:cubicBezTo>
                  <a:close/>
                  <a:moveTo>
                    <a:pt x="144" y="347"/>
                  </a:moveTo>
                  <a:cubicBezTo>
                    <a:pt x="134" y="354"/>
                    <a:pt x="121" y="351"/>
                    <a:pt x="115" y="342"/>
                  </a:cubicBezTo>
                  <a:cubicBezTo>
                    <a:pt x="108" y="333"/>
                    <a:pt x="111" y="320"/>
                    <a:pt x="120" y="313"/>
                  </a:cubicBezTo>
                  <a:cubicBezTo>
                    <a:pt x="130" y="307"/>
                    <a:pt x="143" y="309"/>
                    <a:pt x="149" y="318"/>
                  </a:cubicBezTo>
                  <a:cubicBezTo>
                    <a:pt x="156" y="328"/>
                    <a:pt x="153" y="341"/>
                    <a:pt x="144" y="347"/>
                  </a:cubicBezTo>
                  <a:close/>
                  <a:moveTo>
                    <a:pt x="241" y="104"/>
                  </a:moveTo>
                  <a:cubicBezTo>
                    <a:pt x="271" y="133"/>
                    <a:pt x="271" y="133"/>
                    <a:pt x="271" y="133"/>
                  </a:cubicBezTo>
                  <a:cubicBezTo>
                    <a:pt x="152" y="215"/>
                    <a:pt x="152" y="215"/>
                    <a:pt x="152" y="215"/>
                  </a:cubicBezTo>
                  <a:cubicBezTo>
                    <a:pt x="136" y="176"/>
                    <a:pt x="136" y="176"/>
                    <a:pt x="136" y="176"/>
                  </a:cubicBezTo>
                  <a:lnTo>
                    <a:pt x="241" y="104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5529265" y="2800351"/>
              <a:ext cx="1203325" cy="73025"/>
            </a:xfrm>
            <a:prstGeom prst="rect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5540378" y="2217739"/>
              <a:ext cx="273050" cy="333375"/>
            </a:xfrm>
            <a:custGeom>
              <a:avLst/>
              <a:gdLst>
                <a:gd name="T0" fmla="*/ 64 w 172"/>
                <a:gd name="T1" fmla="*/ 134 h 210"/>
                <a:gd name="T2" fmla="*/ 37 w 172"/>
                <a:gd name="T3" fmla="*/ 210 h 210"/>
                <a:gd name="T4" fmla="*/ 113 w 172"/>
                <a:gd name="T5" fmla="*/ 163 h 210"/>
                <a:gd name="T6" fmla="*/ 104 w 172"/>
                <a:gd name="T7" fmla="*/ 147 h 210"/>
                <a:gd name="T8" fmla="*/ 70 w 172"/>
                <a:gd name="T9" fmla="*/ 167 h 210"/>
                <a:gd name="T10" fmla="*/ 87 w 172"/>
                <a:gd name="T11" fmla="*/ 125 h 210"/>
                <a:gd name="T12" fmla="*/ 47 w 172"/>
                <a:gd name="T13" fmla="*/ 106 h 210"/>
                <a:gd name="T14" fmla="*/ 87 w 172"/>
                <a:gd name="T15" fmla="*/ 93 h 210"/>
                <a:gd name="T16" fmla="*/ 84 w 172"/>
                <a:gd name="T17" fmla="*/ 48 h 210"/>
                <a:gd name="T18" fmla="*/ 117 w 172"/>
                <a:gd name="T19" fmla="*/ 67 h 210"/>
                <a:gd name="T20" fmla="*/ 151 w 172"/>
                <a:gd name="T21" fmla="*/ 41 h 210"/>
                <a:gd name="T22" fmla="*/ 146 w 172"/>
                <a:gd name="T23" fmla="*/ 97 h 210"/>
                <a:gd name="T24" fmla="*/ 164 w 172"/>
                <a:gd name="T25" fmla="*/ 99 h 210"/>
                <a:gd name="T26" fmla="*/ 172 w 172"/>
                <a:gd name="T27" fmla="*/ 0 h 210"/>
                <a:gd name="T28" fmla="*/ 116 w 172"/>
                <a:gd name="T29" fmla="*/ 45 h 210"/>
                <a:gd name="T30" fmla="*/ 64 w 172"/>
                <a:gd name="T31" fmla="*/ 16 h 210"/>
                <a:gd name="T32" fmla="*/ 69 w 172"/>
                <a:gd name="T33" fmla="*/ 80 h 210"/>
                <a:gd name="T34" fmla="*/ 0 w 172"/>
                <a:gd name="T35" fmla="*/ 103 h 210"/>
                <a:gd name="T36" fmla="*/ 64 w 172"/>
                <a:gd name="T37" fmla="*/ 13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10">
                  <a:moveTo>
                    <a:pt x="64" y="134"/>
                  </a:moveTo>
                  <a:lnTo>
                    <a:pt x="37" y="210"/>
                  </a:lnTo>
                  <a:lnTo>
                    <a:pt x="113" y="163"/>
                  </a:lnTo>
                  <a:lnTo>
                    <a:pt x="104" y="147"/>
                  </a:lnTo>
                  <a:lnTo>
                    <a:pt x="70" y="167"/>
                  </a:lnTo>
                  <a:lnTo>
                    <a:pt x="87" y="125"/>
                  </a:lnTo>
                  <a:lnTo>
                    <a:pt x="47" y="106"/>
                  </a:lnTo>
                  <a:lnTo>
                    <a:pt x="87" y="93"/>
                  </a:lnTo>
                  <a:lnTo>
                    <a:pt x="84" y="48"/>
                  </a:lnTo>
                  <a:lnTo>
                    <a:pt x="117" y="67"/>
                  </a:lnTo>
                  <a:lnTo>
                    <a:pt x="151" y="41"/>
                  </a:lnTo>
                  <a:lnTo>
                    <a:pt x="146" y="97"/>
                  </a:lnTo>
                  <a:lnTo>
                    <a:pt x="164" y="99"/>
                  </a:lnTo>
                  <a:lnTo>
                    <a:pt x="172" y="0"/>
                  </a:lnTo>
                  <a:lnTo>
                    <a:pt x="116" y="45"/>
                  </a:lnTo>
                  <a:lnTo>
                    <a:pt x="64" y="16"/>
                  </a:lnTo>
                  <a:lnTo>
                    <a:pt x="69" y="80"/>
                  </a:lnTo>
                  <a:lnTo>
                    <a:pt x="0" y="103"/>
                  </a:lnTo>
                  <a:lnTo>
                    <a:pt x="64" y="134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031041" y="1874838"/>
            <a:ext cx="1258888" cy="946150"/>
            <a:chOff x="7031041" y="1874838"/>
            <a:chExt cx="1258888" cy="946150"/>
          </a:xfrm>
        </p:grpSpPr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7659691" y="1954213"/>
              <a:ext cx="550863" cy="392113"/>
            </a:xfrm>
            <a:custGeom>
              <a:avLst/>
              <a:gdLst>
                <a:gd name="T0" fmla="*/ 49 w 347"/>
                <a:gd name="T1" fmla="*/ 247 h 247"/>
                <a:gd name="T2" fmla="*/ 0 w 347"/>
                <a:gd name="T3" fmla="*/ 198 h 247"/>
                <a:gd name="T4" fmla="*/ 99 w 347"/>
                <a:gd name="T5" fmla="*/ 247 h 247"/>
                <a:gd name="T6" fmla="*/ 148 w 347"/>
                <a:gd name="T7" fmla="*/ 198 h 247"/>
                <a:gd name="T8" fmla="*/ 99 w 347"/>
                <a:gd name="T9" fmla="*/ 247 h 247"/>
                <a:gd name="T10" fmla="*/ 247 w 347"/>
                <a:gd name="T11" fmla="*/ 247 h 247"/>
                <a:gd name="T12" fmla="*/ 198 w 347"/>
                <a:gd name="T13" fmla="*/ 198 h 247"/>
                <a:gd name="T14" fmla="*/ 198 w 347"/>
                <a:gd name="T15" fmla="*/ 247 h 247"/>
                <a:gd name="T16" fmla="*/ 347 w 347"/>
                <a:gd name="T17" fmla="*/ 198 h 247"/>
                <a:gd name="T18" fmla="*/ 298 w 347"/>
                <a:gd name="T19" fmla="*/ 247 h 247"/>
                <a:gd name="T20" fmla="*/ 49 w 347"/>
                <a:gd name="T21" fmla="*/ 148 h 247"/>
                <a:gd name="T22" fmla="*/ 99 w 347"/>
                <a:gd name="T23" fmla="*/ 198 h 247"/>
                <a:gd name="T24" fmla="*/ 49 w 347"/>
                <a:gd name="T25" fmla="*/ 148 h 247"/>
                <a:gd name="T26" fmla="*/ 148 w 347"/>
                <a:gd name="T27" fmla="*/ 198 h 247"/>
                <a:gd name="T28" fmla="*/ 198 w 347"/>
                <a:gd name="T29" fmla="*/ 148 h 247"/>
                <a:gd name="T30" fmla="*/ 247 w 347"/>
                <a:gd name="T31" fmla="*/ 198 h 247"/>
                <a:gd name="T32" fmla="*/ 298 w 347"/>
                <a:gd name="T33" fmla="*/ 148 h 247"/>
                <a:gd name="T34" fmla="*/ 247 w 347"/>
                <a:gd name="T35" fmla="*/ 198 h 247"/>
                <a:gd name="T36" fmla="*/ 0 w 347"/>
                <a:gd name="T37" fmla="*/ 148 h 247"/>
                <a:gd name="T38" fmla="*/ 49 w 347"/>
                <a:gd name="T39" fmla="*/ 99 h 247"/>
                <a:gd name="T40" fmla="*/ 99 w 347"/>
                <a:gd name="T41" fmla="*/ 99 h 247"/>
                <a:gd name="T42" fmla="*/ 148 w 347"/>
                <a:gd name="T43" fmla="*/ 148 h 247"/>
                <a:gd name="T44" fmla="*/ 99 w 347"/>
                <a:gd name="T45" fmla="*/ 99 h 247"/>
                <a:gd name="T46" fmla="*/ 247 w 347"/>
                <a:gd name="T47" fmla="*/ 148 h 247"/>
                <a:gd name="T48" fmla="*/ 198 w 347"/>
                <a:gd name="T49" fmla="*/ 99 h 247"/>
                <a:gd name="T50" fmla="*/ 198 w 347"/>
                <a:gd name="T51" fmla="*/ 148 h 247"/>
                <a:gd name="T52" fmla="*/ 347 w 347"/>
                <a:gd name="T53" fmla="*/ 99 h 247"/>
                <a:gd name="T54" fmla="*/ 298 w 347"/>
                <a:gd name="T55" fmla="*/ 148 h 247"/>
                <a:gd name="T56" fmla="*/ 99 w 347"/>
                <a:gd name="T57" fmla="*/ 49 h 247"/>
                <a:gd name="T58" fmla="*/ 49 w 347"/>
                <a:gd name="T59" fmla="*/ 99 h 247"/>
                <a:gd name="T60" fmla="*/ 99 w 347"/>
                <a:gd name="T61" fmla="*/ 49 h 247"/>
                <a:gd name="T62" fmla="*/ 198 w 347"/>
                <a:gd name="T63" fmla="*/ 49 h 247"/>
                <a:gd name="T64" fmla="*/ 148 w 347"/>
                <a:gd name="T65" fmla="*/ 99 h 247"/>
                <a:gd name="T66" fmla="*/ 247 w 347"/>
                <a:gd name="T67" fmla="*/ 49 h 247"/>
                <a:gd name="T68" fmla="*/ 298 w 347"/>
                <a:gd name="T69" fmla="*/ 99 h 247"/>
                <a:gd name="T70" fmla="*/ 247 w 347"/>
                <a:gd name="T71" fmla="*/ 49 h 247"/>
                <a:gd name="T72" fmla="*/ 298 w 347"/>
                <a:gd name="T73" fmla="*/ 0 h 247"/>
                <a:gd name="T74" fmla="*/ 347 w 347"/>
                <a:gd name="T75" fmla="*/ 49 h 247"/>
                <a:gd name="T76" fmla="*/ 247 w 347"/>
                <a:gd name="T77" fmla="*/ 0 h 247"/>
                <a:gd name="T78" fmla="*/ 198 w 347"/>
                <a:gd name="T79" fmla="*/ 49 h 247"/>
                <a:gd name="T80" fmla="*/ 247 w 347"/>
                <a:gd name="T81" fmla="*/ 0 h 247"/>
                <a:gd name="T82" fmla="*/ 99 w 347"/>
                <a:gd name="T83" fmla="*/ 0 h 247"/>
                <a:gd name="T84" fmla="*/ 148 w 347"/>
                <a:gd name="T85" fmla="*/ 49 h 247"/>
                <a:gd name="T86" fmla="*/ 0 w 347"/>
                <a:gd name="T87" fmla="*/ 0 h 247"/>
                <a:gd name="T88" fmla="*/ 49 w 347"/>
                <a:gd name="T89" fmla="*/ 49 h 247"/>
                <a:gd name="T90" fmla="*/ 0 w 347"/>
                <a:gd name="T9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7" h="247">
                  <a:moveTo>
                    <a:pt x="0" y="247"/>
                  </a:moveTo>
                  <a:lnTo>
                    <a:pt x="49" y="247"/>
                  </a:lnTo>
                  <a:lnTo>
                    <a:pt x="49" y="198"/>
                  </a:lnTo>
                  <a:lnTo>
                    <a:pt x="0" y="198"/>
                  </a:lnTo>
                  <a:lnTo>
                    <a:pt x="0" y="247"/>
                  </a:lnTo>
                  <a:close/>
                  <a:moveTo>
                    <a:pt x="99" y="247"/>
                  </a:moveTo>
                  <a:lnTo>
                    <a:pt x="148" y="247"/>
                  </a:lnTo>
                  <a:lnTo>
                    <a:pt x="148" y="198"/>
                  </a:lnTo>
                  <a:lnTo>
                    <a:pt x="99" y="198"/>
                  </a:lnTo>
                  <a:lnTo>
                    <a:pt x="99" y="247"/>
                  </a:lnTo>
                  <a:close/>
                  <a:moveTo>
                    <a:pt x="198" y="247"/>
                  </a:moveTo>
                  <a:lnTo>
                    <a:pt x="247" y="247"/>
                  </a:lnTo>
                  <a:lnTo>
                    <a:pt x="247" y="198"/>
                  </a:lnTo>
                  <a:lnTo>
                    <a:pt x="198" y="198"/>
                  </a:lnTo>
                  <a:lnTo>
                    <a:pt x="198" y="247"/>
                  </a:lnTo>
                  <a:lnTo>
                    <a:pt x="198" y="247"/>
                  </a:lnTo>
                  <a:close/>
                  <a:moveTo>
                    <a:pt x="347" y="247"/>
                  </a:moveTo>
                  <a:lnTo>
                    <a:pt x="347" y="198"/>
                  </a:lnTo>
                  <a:lnTo>
                    <a:pt x="298" y="198"/>
                  </a:lnTo>
                  <a:lnTo>
                    <a:pt x="298" y="247"/>
                  </a:lnTo>
                  <a:lnTo>
                    <a:pt x="347" y="247"/>
                  </a:lnTo>
                  <a:close/>
                  <a:moveTo>
                    <a:pt x="49" y="148"/>
                  </a:moveTo>
                  <a:lnTo>
                    <a:pt x="49" y="198"/>
                  </a:lnTo>
                  <a:lnTo>
                    <a:pt x="99" y="198"/>
                  </a:lnTo>
                  <a:lnTo>
                    <a:pt x="99" y="148"/>
                  </a:lnTo>
                  <a:lnTo>
                    <a:pt x="49" y="148"/>
                  </a:lnTo>
                  <a:close/>
                  <a:moveTo>
                    <a:pt x="148" y="148"/>
                  </a:moveTo>
                  <a:lnTo>
                    <a:pt x="148" y="198"/>
                  </a:lnTo>
                  <a:lnTo>
                    <a:pt x="198" y="198"/>
                  </a:lnTo>
                  <a:lnTo>
                    <a:pt x="198" y="148"/>
                  </a:lnTo>
                  <a:lnTo>
                    <a:pt x="148" y="148"/>
                  </a:lnTo>
                  <a:close/>
                  <a:moveTo>
                    <a:pt x="247" y="198"/>
                  </a:moveTo>
                  <a:lnTo>
                    <a:pt x="298" y="198"/>
                  </a:lnTo>
                  <a:lnTo>
                    <a:pt x="298" y="148"/>
                  </a:lnTo>
                  <a:lnTo>
                    <a:pt x="247" y="148"/>
                  </a:lnTo>
                  <a:lnTo>
                    <a:pt x="247" y="198"/>
                  </a:lnTo>
                  <a:close/>
                  <a:moveTo>
                    <a:pt x="0" y="99"/>
                  </a:moveTo>
                  <a:lnTo>
                    <a:pt x="0" y="148"/>
                  </a:lnTo>
                  <a:lnTo>
                    <a:pt x="49" y="148"/>
                  </a:lnTo>
                  <a:lnTo>
                    <a:pt x="49" y="99"/>
                  </a:lnTo>
                  <a:lnTo>
                    <a:pt x="0" y="99"/>
                  </a:lnTo>
                  <a:close/>
                  <a:moveTo>
                    <a:pt x="99" y="99"/>
                  </a:moveTo>
                  <a:lnTo>
                    <a:pt x="99" y="148"/>
                  </a:lnTo>
                  <a:lnTo>
                    <a:pt x="148" y="148"/>
                  </a:lnTo>
                  <a:lnTo>
                    <a:pt x="148" y="99"/>
                  </a:lnTo>
                  <a:lnTo>
                    <a:pt x="99" y="99"/>
                  </a:lnTo>
                  <a:close/>
                  <a:moveTo>
                    <a:pt x="198" y="148"/>
                  </a:moveTo>
                  <a:lnTo>
                    <a:pt x="247" y="148"/>
                  </a:lnTo>
                  <a:lnTo>
                    <a:pt x="247" y="99"/>
                  </a:lnTo>
                  <a:lnTo>
                    <a:pt x="198" y="99"/>
                  </a:lnTo>
                  <a:lnTo>
                    <a:pt x="198" y="148"/>
                  </a:lnTo>
                  <a:lnTo>
                    <a:pt x="198" y="148"/>
                  </a:lnTo>
                  <a:close/>
                  <a:moveTo>
                    <a:pt x="347" y="148"/>
                  </a:moveTo>
                  <a:lnTo>
                    <a:pt x="347" y="99"/>
                  </a:lnTo>
                  <a:lnTo>
                    <a:pt x="298" y="99"/>
                  </a:lnTo>
                  <a:lnTo>
                    <a:pt x="298" y="148"/>
                  </a:lnTo>
                  <a:lnTo>
                    <a:pt x="347" y="148"/>
                  </a:lnTo>
                  <a:close/>
                  <a:moveTo>
                    <a:pt x="99" y="49"/>
                  </a:moveTo>
                  <a:lnTo>
                    <a:pt x="49" y="49"/>
                  </a:lnTo>
                  <a:lnTo>
                    <a:pt x="49" y="99"/>
                  </a:lnTo>
                  <a:lnTo>
                    <a:pt x="99" y="99"/>
                  </a:lnTo>
                  <a:lnTo>
                    <a:pt x="99" y="49"/>
                  </a:lnTo>
                  <a:close/>
                  <a:moveTo>
                    <a:pt x="198" y="99"/>
                  </a:moveTo>
                  <a:lnTo>
                    <a:pt x="198" y="49"/>
                  </a:lnTo>
                  <a:lnTo>
                    <a:pt x="148" y="49"/>
                  </a:lnTo>
                  <a:lnTo>
                    <a:pt x="148" y="99"/>
                  </a:lnTo>
                  <a:lnTo>
                    <a:pt x="198" y="99"/>
                  </a:lnTo>
                  <a:close/>
                  <a:moveTo>
                    <a:pt x="247" y="49"/>
                  </a:moveTo>
                  <a:lnTo>
                    <a:pt x="247" y="99"/>
                  </a:lnTo>
                  <a:lnTo>
                    <a:pt x="298" y="99"/>
                  </a:lnTo>
                  <a:lnTo>
                    <a:pt x="298" y="49"/>
                  </a:lnTo>
                  <a:lnTo>
                    <a:pt x="247" y="49"/>
                  </a:lnTo>
                  <a:close/>
                  <a:moveTo>
                    <a:pt x="347" y="0"/>
                  </a:moveTo>
                  <a:lnTo>
                    <a:pt x="298" y="0"/>
                  </a:lnTo>
                  <a:lnTo>
                    <a:pt x="298" y="49"/>
                  </a:lnTo>
                  <a:lnTo>
                    <a:pt x="347" y="49"/>
                  </a:lnTo>
                  <a:lnTo>
                    <a:pt x="347" y="0"/>
                  </a:lnTo>
                  <a:close/>
                  <a:moveTo>
                    <a:pt x="247" y="0"/>
                  </a:moveTo>
                  <a:lnTo>
                    <a:pt x="198" y="0"/>
                  </a:lnTo>
                  <a:lnTo>
                    <a:pt x="198" y="49"/>
                  </a:lnTo>
                  <a:lnTo>
                    <a:pt x="247" y="49"/>
                  </a:lnTo>
                  <a:lnTo>
                    <a:pt x="247" y="0"/>
                  </a:lnTo>
                  <a:close/>
                  <a:moveTo>
                    <a:pt x="148" y="0"/>
                  </a:moveTo>
                  <a:lnTo>
                    <a:pt x="99" y="0"/>
                  </a:lnTo>
                  <a:lnTo>
                    <a:pt x="99" y="49"/>
                  </a:lnTo>
                  <a:lnTo>
                    <a:pt x="148" y="49"/>
                  </a:lnTo>
                  <a:lnTo>
                    <a:pt x="148" y="0"/>
                  </a:lnTo>
                  <a:close/>
                  <a:moveTo>
                    <a:pt x="0" y="0"/>
                  </a:moveTo>
                  <a:lnTo>
                    <a:pt x="0" y="49"/>
                  </a:lnTo>
                  <a:lnTo>
                    <a:pt x="49" y="49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7031041" y="1874838"/>
              <a:ext cx="1258888" cy="946150"/>
            </a:xfrm>
            <a:custGeom>
              <a:avLst/>
              <a:gdLst>
                <a:gd name="T0" fmla="*/ 450 w 514"/>
                <a:gd name="T1" fmla="*/ 321 h 385"/>
                <a:gd name="T2" fmla="*/ 385 w 514"/>
                <a:gd name="T3" fmla="*/ 385 h 385"/>
                <a:gd name="T4" fmla="*/ 321 w 514"/>
                <a:gd name="T5" fmla="*/ 321 h 385"/>
                <a:gd name="T6" fmla="*/ 193 w 514"/>
                <a:gd name="T7" fmla="*/ 321 h 385"/>
                <a:gd name="T8" fmla="*/ 128 w 514"/>
                <a:gd name="T9" fmla="*/ 385 h 385"/>
                <a:gd name="T10" fmla="*/ 64 w 514"/>
                <a:gd name="T11" fmla="*/ 321 h 385"/>
                <a:gd name="T12" fmla="*/ 0 w 514"/>
                <a:gd name="T13" fmla="*/ 257 h 385"/>
                <a:gd name="T14" fmla="*/ 0 w 514"/>
                <a:gd name="T15" fmla="*/ 224 h 385"/>
                <a:gd name="T16" fmla="*/ 60 w 514"/>
                <a:gd name="T17" fmla="*/ 128 h 385"/>
                <a:gd name="T18" fmla="*/ 154 w 514"/>
                <a:gd name="T19" fmla="*/ 64 h 385"/>
                <a:gd name="T20" fmla="*/ 225 w 514"/>
                <a:gd name="T21" fmla="*/ 64 h 385"/>
                <a:gd name="T22" fmla="*/ 225 w 514"/>
                <a:gd name="T23" fmla="*/ 0 h 385"/>
                <a:gd name="T24" fmla="*/ 514 w 514"/>
                <a:gd name="T25" fmla="*/ 0 h 385"/>
                <a:gd name="T26" fmla="*/ 514 w 514"/>
                <a:gd name="T27" fmla="*/ 192 h 385"/>
                <a:gd name="T28" fmla="*/ 514 w 514"/>
                <a:gd name="T29" fmla="*/ 224 h 385"/>
                <a:gd name="T30" fmla="*/ 514 w 514"/>
                <a:gd name="T31" fmla="*/ 257 h 385"/>
                <a:gd name="T32" fmla="*/ 450 w 514"/>
                <a:gd name="T33" fmla="*/ 321 h 385"/>
                <a:gd name="T34" fmla="*/ 385 w 514"/>
                <a:gd name="T35" fmla="*/ 353 h 385"/>
                <a:gd name="T36" fmla="*/ 417 w 514"/>
                <a:gd name="T37" fmla="*/ 321 h 385"/>
                <a:gd name="T38" fmla="*/ 385 w 514"/>
                <a:gd name="T39" fmla="*/ 289 h 385"/>
                <a:gd name="T40" fmla="*/ 353 w 514"/>
                <a:gd name="T41" fmla="*/ 321 h 385"/>
                <a:gd name="T42" fmla="*/ 385 w 514"/>
                <a:gd name="T43" fmla="*/ 353 h 385"/>
                <a:gd name="T44" fmla="*/ 128 w 514"/>
                <a:gd name="T45" fmla="*/ 353 h 385"/>
                <a:gd name="T46" fmla="*/ 160 w 514"/>
                <a:gd name="T47" fmla="*/ 321 h 385"/>
                <a:gd name="T48" fmla="*/ 128 w 514"/>
                <a:gd name="T49" fmla="*/ 289 h 385"/>
                <a:gd name="T50" fmla="*/ 96 w 514"/>
                <a:gd name="T51" fmla="*/ 321 h 385"/>
                <a:gd name="T52" fmla="*/ 128 w 514"/>
                <a:gd name="T53" fmla="*/ 353 h 385"/>
                <a:gd name="T54" fmla="*/ 482 w 514"/>
                <a:gd name="T55" fmla="*/ 32 h 385"/>
                <a:gd name="T56" fmla="*/ 257 w 514"/>
                <a:gd name="T57" fmla="*/ 32 h 385"/>
                <a:gd name="T58" fmla="*/ 257 w 514"/>
                <a:gd name="T59" fmla="*/ 64 h 385"/>
                <a:gd name="T60" fmla="*/ 257 w 514"/>
                <a:gd name="T61" fmla="*/ 192 h 385"/>
                <a:gd name="T62" fmla="*/ 482 w 514"/>
                <a:gd name="T63" fmla="*/ 192 h 385"/>
                <a:gd name="T64" fmla="*/ 482 w 514"/>
                <a:gd name="T65" fmla="*/ 32 h 385"/>
                <a:gd name="T66" fmla="*/ 482 w 514"/>
                <a:gd name="T67" fmla="*/ 224 h 385"/>
                <a:gd name="T68" fmla="*/ 225 w 514"/>
                <a:gd name="T69" fmla="*/ 224 h 385"/>
                <a:gd name="T70" fmla="*/ 225 w 514"/>
                <a:gd name="T71" fmla="*/ 192 h 385"/>
                <a:gd name="T72" fmla="*/ 225 w 514"/>
                <a:gd name="T73" fmla="*/ 96 h 385"/>
                <a:gd name="T74" fmla="*/ 154 w 514"/>
                <a:gd name="T75" fmla="*/ 96 h 385"/>
                <a:gd name="T76" fmla="*/ 89 w 514"/>
                <a:gd name="T77" fmla="*/ 142 h 385"/>
                <a:gd name="T78" fmla="*/ 88 w 514"/>
                <a:gd name="T79" fmla="*/ 143 h 385"/>
                <a:gd name="T80" fmla="*/ 87 w 514"/>
                <a:gd name="T81" fmla="*/ 145 h 385"/>
                <a:gd name="T82" fmla="*/ 58 w 514"/>
                <a:gd name="T83" fmla="*/ 192 h 385"/>
                <a:gd name="T84" fmla="*/ 32 w 514"/>
                <a:gd name="T85" fmla="*/ 224 h 385"/>
                <a:gd name="T86" fmla="*/ 32 w 514"/>
                <a:gd name="T87" fmla="*/ 257 h 385"/>
                <a:gd name="T88" fmla="*/ 64 w 514"/>
                <a:gd name="T89" fmla="*/ 289 h 385"/>
                <a:gd name="T90" fmla="*/ 73 w 514"/>
                <a:gd name="T91" fmla="*/ 289 h 385"/>
                <a:gd name="T92" fmla="*/ 128 w 514"/>
                <a:gd name="T93" fmla="*/ 257 h 385"/>
                <a:gd name="T94" fmla="*/ 184 w 514"/>
                <a:gd name="T95" fmla="*/ 289 h 385"/>
                <a:gd name="T96" fmla="*/ 330 w 514"/>
                <a:gd name="T97" fmla="*/ 289 h 385"/>
                <a:gd name="T98" fmla="*/ 385 w 514"/>
                <a:gd name="T99" fmla="*/ 257 h 385"/>
                <a:gd name="T100" fmla="*/ 441 w 514"/>
                <a:gd name="T101" fmla="*/ 289 h 385"/>
                <a:gd name="T102" fmla="*/ 449 w 514"/>
                <a:gd name="T103" fmla="*/ 289 h 385"/>
                <a:gd name="T104" fmla="*/ 482 w 514"/>
                <a:gd name="T105" fmla="*/ 257 h 385"/>
                <a:gd name="T106" fmla="*/ 482 w 514"/>
                <a:gd name="T107" fmla="*/ 22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385">
                  <a:moveTo>
                    <a:pt x="450" y="321"/>
                  </a:moveTo>
                  <a:cubicBezTo>
                    <a:pt x="450" y="356"/>
                    <a:pt x="421" y="385"/>
                    <a:pt x="385" y="385"/>
                  </a:cubicBezTo>
                  <a:cubicBezTo>
                    <a:pt x="350" y="385"/>
                    <a:pt x="321" y="356"/>
                    <a:pt x="321" y="321"/>
                  </a:cubicBezTo>
                  <a:cubicBezTo>
                    <a:pt x="193" y="321"/>
                    <a:pt x="193" y="321"/>
                    <a:pt x="193" y="321"/>
                  </a:cubicBezTo>
                  <a:cubicBezTo>
                    <a:pt x="193" y="356"/>
                    <a:pt x="164" y="385"/>
                    <a:pt x="128" y="385"/>
                  </a:cubicBezTo>
                  <a:cubicBezTo>
                    <a:pt x="93" y="385"/>
                    <a:pt x="64" y="356"/>
                    <a:pt x="64" y="321"/>
                  </a:cubicBezTo>
                  <a:cubicBezTo>
                    <a:pt x="29" y="321"/>
                    <a:pt x="0" y="292"/>
                    <a:pt x="0" y="25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76" y="93"/>
                    <a:pt x="118" y="64"/>
                    <a:pt x="154" y="64"/>
                  </a:cubicBezTo>
                  <a:cubicBezTo>
                    <a:pt x="225" y="64"/>
                    <a:pt x="225" y="64"/>
                    <a:pt x="225" y="64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514" y="192"/>
                    <a:pt x="514" y="192"/>
                    <a:pt x="514" y="192"/>
                  </a:cubicBezTo>
                  <a:cubicBezTo>
                    <a:pt x="514" y="224"/>
                    <a:pt x="514" y="224"/>
                    <a:pt x="514" y="224"/>
                  </a:cubicBezTo>
                  <a:cubicBezTo>
                    <a:pt x="514" y="257"/>
                    <a:pt x="514" y="257"/>
                    <a:pt x="514" y="257"/>
                  </a:cubicBezTo>
                  <a:cubicBezTo>
                    <a:pt x="514" y="292"/>
                    <a:pt x="485" y="321"/>
                    <a:pt x="450" y="321"/>
                  </a:cubicBezTo>
                  <a:close/>
                  <a:moveTo>
                    <a:pt x="385" y="353"/>
                  </a:moveTo>
                  <a:cubicBezTo>
                    <a:pt x="403" y="353"/>
                    <a:pt x="417" y="338"/>
                    <a:pt x="417" y="321"/>
                  </a:cubicBezTo>
                  <a:cubicBezTo>
                    <a:pt x="417" y="303"/>
                    <a:pt x="403" y="289"/>
                    <a:pt x="385" y="289"/>
                  </a:cubicBezTo>
                  <a:cubicBezTo>
                    <a:pt x="368" y="289"/>
                    <a:pt x="353" y="303"/>
                    <a:pt x="353" y="321"/>
                  </a:cubicBezTo>
                  <a:cubicBezTo>
                    <a:pt x="353" y="338"/>
                    <a:pt x="368" y="353"/>
                    <a:pt x="385" y="353"/>
                  </a:cubicBezTo>
                  <a:close/>
                  <a:moveTo>
                    <a:pt x="128" y="353"/>
                  </a:moveTo>
                  <a:cubicBezTo>
                    <a:pt x="146" y="353"/>
                    <a:pt x="160" y="338"/>
                    <a:pt x="160" y="321"/>
                  </a:cubicBezTo>
                  <a:cubicBezTo>
                    <a:pt x="160" y="303"/>
                    <a:pt x="146" y="289"/>
                    <a:pt x="128" y="289"/>
                  </a:cubicBezTo>
                  <a:cubicBezTo>
                    <a:pt x="111" y="289"/>
                    <a:pt x="96" y="303"/>
                    <a:pt x="96" y="321"/>
                  </a:cubicBezTo>
                  <a:cubicBezTo>
                    <a:pt x="96" y="338"/>
                    <a:pt x="111" y="353"/>
                    <a:pt x="128" y="353"/>
                  </a:cubicBezTo>
                  <a:close/>
                  <a:moveTo>
                    <a:pt x="482" y="32"/>
                  </a:moveTo>
                  <a:cubicBezTo>
                    <a:pt x="257" y="32"/>
                    <a:pt x="257" y="32"/>
                    <a:pt x="257" y="32"/>
                  </a:cubicBezTo>
                  <a:cubicBezTo>
                    <a:pt x="257" y="64"/>
                    <a:pt x="257" y="64"/>
                    <a:pt x="257" y="64"/>
                  </a:cubicBezTo>
                  <a:cubicBezTo>
                    <a:pt x="257" y="192"/>
                    <a:pt x="257" y="192"/>
                    <a:pt x="257" y="192"/>
                  </a:cubicBezTo>
                  <a:cubicBezTo>
                    <a:pt x="482" y="192"/>
                    <a:pt x="482" y="192"/>
                    <a:pt x="482" y="192"/>
                  </a:cubicBezTo>
                  <a:cubicBezTo>
                    <a:pt x="482" y="32"/>
                    <a:pt x="482" y="32"/>
                    <a:pt x="482" y="32"/>
                  </a:cubicBezTo>
                  <a:close/>
                  <a:moveTo>
                    <a:pt x="482" y="224"/>
                  </a:moveTo>
                  <a:cubicBezTo>
                    <a:pt x="225" y="224"/>
                    <a:pt x="225" y="224"/>
                    <a:pt x="225" y="224"/>
                  </a:cubicBezTo>
                  <a:cubicBezTo>
                    <a:pt x="225" y="192"/>
                    <a:pt x="225" y="192"/>
                    <a:pt x="225" y="192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31" y="96"/>
                    <a:pt x="100" y="118"/>
                    <a:pt x="89" y="142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87" y="145"/>
                    <a:pt x="87" y="145"/>
                    <a:pt x="87" y="145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2" y="274"/>
                    <a:pt x="46" y="289"/>
                    <a:pt x="64" y="289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84" y="269"/>
                    <a:pt x="105" y="257"/>
                    <a:pt x="128" y="257"/>
                  </a:cubicBezTo>
                  <a:cubicBezTo>
                    <a:pt x="152" y="257"/>
                    <a:pt x="173" y="269"/>
                    <a:pt x="184" y="289"/>
                  </a:cubicBezTo>
                  <a:cubicBezTo>
                    <a:pt x="330" y="289"/>
                    <a:pt x="330" y="289"/>
                    <a:pt x="330" y="289"/>
                  </a:cubicBezTo>
                  <a:cubicBezTo>
                    <a:pt x="341" y="269"/>
                    <a:pt x="362" y="257"/>
                    <a:pt x="385" y="257"/>
                  </a:cubicBezTo>
                  <a:cubicBezTo>
                    <a:pt x="409" y="257"/>
                    <a:pt x="429" y="269"/>
                    <a:pt x="441" y="289"/>
                  </a:cubicBezTo>
                  <a:cubicBezTo>
                    <a:pt x="449" y="289"/>
                    <a:pt x="449" y="289"/>
                    <a:pt x="449" y="289"/>
                  </a:cubicBezTo>
                  <a:cubicBezTo>
                    <a:pt x="467" y="289"/>
                    <a:pt x="482" y="274"/>
                    <a:pt x="482" y="257"/>
                  </a:cubicBezTo>
                  <a:cubicBezTo>
                    <a:pt x="482" y="224"/>
                    <a:pt x="482" y="224"/>
                    <a:pt x="482" y="224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Freeform 30"/>
          <p:cNvSpPr>
            <a:spLocks noEditPoints="1"/>
          </p:cNvSpPr>
          <p:nvPr/>
        </p:nvSpPr>
        <p:spPr bwMode="auto">
          <a:xfrm>
            <a:off x="8639172" y="1762125"/>
            <a:ext cx="1130299" cy="1127125"/>
          </a:xfrm>
          <a:custGeom>
            <a:avLst/>
            <a:gdLst>
              <a:gd name="T0" fmla="*/ 473 w 505"/>
              <a:gd name="T1" fmla="*/ 315 h 504"/>
              <a:gd name="T2" fmla="*/ 315 w 505"/>
              <a:gd name="T3" fmla="*/ 284 h 504"/>
              <a:gd name="T4" fmla="*/ 327 w 505"/>
              <a:gd name="T5" fmla="*/ 380 h 504"/>
              <a:gd name="T6" fmla="*/ 327 w 505"/>
              <a:gd name="T7" fmla="*/ 380 h 504"/>
              <a:gd name="T8" fmla="*/ 393 w 505"/>
              <a:gd name="T9" fmla="*/ 413 h 504"/>
              <a:gd name="T10" fmla="*/ 410 w 505"/>
              <a:gd name="T11" fmla="*/ 472 h 504"/>
              <a:gd name="T12" fmla="*/ 252 w 505"/>
              <a:gd name="T13" fmla="*/ 472 h 504"/>
              <a:gd name="T14" fmla="*/ 95 w 505"/>
              <a:gd name="T15" fmla="*/ 472 h 504"/>
              <a:gd name="T16" fmla="*/ 112 w 505"/>
              <a:gd name="T17" fmla="*/ 413 h 504"/>
              <a:gd name="T18" fmla="*/ 178 w 505"/>
              <a:gd name="T19" fmla="*/ 380 h 504"/>
              <a:gd name="T20" fmla="*/ 178 w 505"/>
              <a:gd name="T21" fmla="*/ 380 h 504"/>
              <a:gd name="T22" fmla="*/ 189 w 505"/>
              <a:gd name="T23" fmla="*/ 284 h 504"/>
              <a:gd name="T24" fmla="*/ 32 w 505"/>
              <a:gd name="T25" fmla="*/ 315 h 504"/>
              <a:gd name="T26" fmla="*/ 0 w 505"/>
              <a:gd name="T27" fmla="*/ 283 h 504"/>
              <a:gd name="T28" fmla="*/ 15 w 505"/>
              <a:gd name="T29" fmla="*/ 225 h 504"/>
              <a:gd name="T30" fmla="*/ 189 w 505"/>
              <a:gd name="T31" fmla="*/ 113 h 504"/>
              <a:gd name="T32" fmla="*/ 252 w 505"/>
              <a:gd name="T33" fmla="*/ 0 h 504"/>
              <a:gd name="T34" fmla="*/ 315 w 505"/>
              <a:gd name="T35" fmla="*/ 113 h 504"/>
              <a:gd name="T36" fmla="*/ 489 w 505"/>
              <a:gd name="T37" fmla="*/ 225 h 504"/>
              <a:gd name="T38" fmla="*/ 505 w 505"/>
              <a:gd name="T39" fmla="*/ 283 h 504"/>
              <a:gd name="T40" fmla="*/ 473 w 505"/>
              <a:gd name="T41" fmla="*/ 252 h 504"/>
              <a:gd name="T42" fmla="*/ 286 w 505"/>
              <a:gd name="T43" fmla="*/ 138 h 504"/>
              <a:gd name="T44" fmla="*/ 284 w 505"/>
              <a:gd name="T45" fmla="*/ 63 h 504"/>
              <a:gd name="T46" fmla="*/ 221 w 505"/>
              <a:gd name="T47" fmla="*/ 63 h 504"/>
              <a:gd name="T48" fmla="*/ 218 w 505"/>
              <a:gd name="T49" fmla="*/ 138 h 504"/>
              <a:gd name="T50" fmla="*/ 32 w 505"/>
              <a:gd name="T51" fmla="*/ 252 h 504"/>
              <a:gd name="T52" fmla="*/ 189 w 505"/>
              <a:gd name="T53" fmla="*/ 252 h 504"/>
              <a:gd name="T54" fmla="*/ 189 w 505"/>
              <a:gd name="T55" fmla="*/ 252 h 504"/>
              <a:gd name="T56" fmla="*/ 212 w 505"/>
              <a:gd name="T57" fmla="*/ 261 h 504"/>
              <a:gd name="T58" fmla="*/ 221 w 505"/>
              <a:gd name="T59" fmla="*/ 283 h 504"/>
              <a:gd name="T60" fmla="*/ 218 w 505"/>
              <a:gd name="T61" fmla="*/ 390 h 504"/>
              <a:gd name="T62" fmla="*/ 126 w 505"/>
              <a:gd name="T63" fmla="*/ 441 h 504"/>
              <a:gd name="T64" fmla="*/ 252 w 505"/>
              <a:gd name="T65" fmla="*/ 441 h 504"/>
              <a:gd name="T66" fmla="*/ 378 w 505"/>
              <a:gd name="T67" fmla="*/ 441 h 504"/>
              <a:gd name="T68" fmla="*/ 286 w 505"/>
              <a:gd name="T69" fmla="*/ 390 h 504"/>
              <a:gd name="T70" fmla="*/ 284 w 505"/>
              <a:gd name="T71" fmla="*/ 283 h 504"/>
              <a:gd name="T72" fmla="*/ 293 w 505"/>
              <a:gd name="T73" fmla="*/ 261 h 504"/>
              <a:gd name="T74" fmla="*/ 315 w 505"/>
              <a:gd name="T75" fmla="*/ 252 h 504"/>
              <a:gd name="T76" fmla="*/ 473 w 505"/>
              <a:gd name="T77" fmla="*/ 28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05" h="504">
                <a:moveTo>
                  <a:pt x="493" y="308"/>
                </a:moveTo>
                <a:cubicBezTo>
                  <a:pt x="487" y="312"/>
                  <a:pt x="480" y="315"/>
                  <a:pt x="473" y="315"/>
                </a:cubicBezTo>
                <a:cubicBezTo>
                  <a:pt x="471" y="315"/>
                  <a:pt x="469" y="315"/>
                  <a:pt x="467" y="314"/>
                </a:cubicBezTo>
                <a:cubicBezTo>
                  <a:pt x="315" y="284"/>
                  <a:pt x="315" y="284"/>
                  <a:pt x="315" y="284"/>
                </a:cubicBezTo>
                <a:cubicBezTo>
                  <a:pt x="315" y="365"/>
                  <a:pt x="315" y="365"/>
                  <a:pt x="315" y="365"/>
                </a:cubicBezTo>
                <a:cubicBezTo>
                  <a:pt x="315" y="372"/>
                  <a:pt x="320" y="378"/>
                  <a:pt x="327" y="380"/>
                </a:cubicBezTo>
                <a:cubicBezTo>
                  <a:pt x="327" y="380"/>
                  <a:pt x="327" y="380"/>
                  <a:pt x="327" y="380"/>
                </a:cubicBezTo>
                <a:cubicBezTo>
                  <a:pt x="327" y="380"/>
                  <a:pt x="327" y="380"/>
                  <a:pt x="327" y="380"/>
                </a:cubicBezTo>
                <a:cubicBezTo>
                  <a:pt x="328" y="381"/>
                  <a:pt x="329" y="381"/>
                  <a:pt x="330" y="381"/>
                </a:cubicBezTo>
                <a:cubicBezTo>
                  <a:pt x="393" y="413"/>
                  <a:pt x="393" y="413"/>
                  <a:pt x="393" y="413"/>
                </a:cubicBezTo>
                <a:cubicBezTo>
                  <a:pt x="403" y="418"/>
                  <a:pt x="410" y="429"/>
                  <a:pt x="410" y="441"/>
                </a:cubicBezTo>
                <a:cubicBezTo>
                  <a:pt x="410" y="472"/>
                  <a:pt x="410" y="472"/>
                  <a:pt x="410" y="472"/>
                </a:cubicBezTo>
                <a:cubicBezTo>
                  <a:pt x="410" y="490"/>
                  <a:pt x="396" y="504"/>
                  <a:pt x="378" y="504"/>
                </a:cubicBezTo>
                <a:cubicBezTo>
                  <a:pt x="252" y="472"/>
                  <a:pt x="252" y="472"/>
                  <a:pt x="252" y="472"/>
                </a:cubicBezTo>
                <a:cubicBezTo>
                  <a:pt x="126" y="504"/>
                  <a:pt x="126" y="504"/>
                  <a:pt x="126" y="504"/>
                </a:cubicBezTo>
                <a:cubicBezTo>
                  <a:pt x="109" y="504"/>
                  <a:pt x="95" y="490"/>
                  <a:pt x="95" y="472"/>
                </a:cubicBezTo>
                <a:cubicBezTo>
                  <a:pt x="95" y="441"/>
                  <a:pt x="95" y="441"/>
                  <a:pt x="95" y="441"/>
                </a:cubicBezTo>
                <a:cubicBezTo>
                  <a:pt x="95" y="429"/>
                  <a:pt x="101" y="418"/>
                  <a:pt x="112" y="413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176" y="381"/>
                  <a:pt x="177" y="381"/>
                  <a:pt x="178" y="380"/>
                </a:cubicBezTo>
                <a:cubicBezTo>
                  <a:pt x="178" y="380"/>
                  <a:pt x="178" y="380"/>
                  <a:pt x="178" y="380"/>
                </a:cubicBezTo>
                <a:cubicBezTo>
                  <a:pt x="178" y="380"/>
                  <a:pt x="178" y="380"/>
                  <a:pt x="178" y="380"/>
                </a:cubicBezTo>
                <a:cubicBezTo>
                  <a:pt x="184" y="378"/>
                  <a:pt x="189" y="372"/>
                  <a:pt x="189" y="365"/>
                </a:cubicBezTo>
                <a:cubicBezTo>
                  <a:pt x="189" y="284"/>
                  <a:pt x="189" y="284"/>
                  <a:pt x="189" y="284"/>
                </a:cubicBezTo>
                <a:cubicBezTo>
                  <a:pt x="38" y="314"/>
                  <a:pt x="38" y="314"/>
                  <a:pt x="38" y="314"/>
                </a:cubicBezTo>
                <a:cubicBezTo>
                  <a:pt x="36" y="315"/>
                  <a:pt x="34" y="315"/>
                  <a:pt x="32" y="315"/>
                </a:cubicBezTo>
                <a:cubicBezTo>
                  <a:pt x="24" y="315"/>
                  <a:pt x="17" y="312"/>
                  <a:pt x="12" y="308"/>
                </a:cubicBezTo>
                <a:cubicBezTo>
                  <a:pt x="4" y="302"/>
                  <a:pt x="0" y="293"/>
                  <a:pt x="0" y="283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41"/>
                  <a:pt x="6" y="230"/>
                  <a:pt x="15" y="225"/>
                </a:cubicBezTo>
                <a:cubicBezTo>
                  <a:pt x="178" y="128"/>
                  <a:pt x="178" y="128"/>
                  <a:pt x="178" y="128"/>
                </a:cubicBezTo>
                <a:cubicBezTo>
                  <a:pt x="184" y="126"/>
                  <a:pt x="189" y="120"/>
                  <a:pt x="189" y="113"/>
                </a:cubicBezTo>
                <a:cubicBezTo>
                  <a:pt x="189" y="63"/>
                  <a:pt x="189" y="63"/>
                  <a:pt x="189" y="63"/>
                </a:cubicBezTo>
                <a:cubicBezTo>
                  <a:pt x="189" y="28"/>
                  <a:pt x="218" y="0"/>
                  <a:pt x="252" y="0"/>
                </a:cubicBezTo>
                <a:cubicBezTo>
                  <a:pt x="287" y="0"/>
                  <a:pt x="315" y="28"/>
                  <a:pt x="315" y="63"/>
                </a:cubicBezTo>
                <a:cubicBezTo>
                  <a:pt x="315" y="113"/>
                  <a:pt x="315" y="113"/>
                  <a:pt x="315" y="113"/>
                </a:cubicBezTo>
                <a:cubicBezTo>
                  <a:pt x="315" y="120"/>
                  <a:pt x="320" y="126"/>
                  <a:pt x="327" y="128"/>
                </a:cubicBezTo>
                <a:cubicBezTo>
                  <a:pt x="489" y="225"/>
                  <a:pt x="489" y="225"/>
                  <a:pt x="489" y="225"/>
                </a:cubicBezTo>
                <a:cubicBezTo>
                  <a:pt x="499" y="230"/>
                  <a:pt x="505" y="241"/>
                  <a:pt x="505" y="252"/>
                </a:cubicBezTo>
                <a:cubicBezTo>
                  <a:pt x="505" y="283"/>
                  <a:pt x="505" y="283"/>
                  <a:pt x="505" y="283"/>
                </a:cubicBezTo>
                <a:cubicBezTo>
                  <a:pt x="505" y="293"/>
                  <a:pt x="500" y="302"/>
                  <a:pt x="493" y="308"/>
                </a:cubicBezTo>
                <a:close/>
                <a:moveTo>
                  <a:pt x="473" y="252"/>
                </a:moveTo>
                <a:cubicBezTo>
                  <a:pt x="473" y="252"/>
                  <a:pt x="296" y="151"/>
                  <a:pt x="293" y="148"/>
                </a:cubicBezTo>
                <a:cubicBezTo>
                  <a:pt x="290" y="145"/>
                  <a:pt x="288" y="141"/>
                  <a:pt x="286" y="138"/>
                </a:cubicBezTo>
                <a:cubicBezTo>
                  <a:pt x="285" y="134"/>
                  <a:pt x="284" y="130"/>
                  <a:pt x="284" y="126"/>
                </a:cubicBezTo>
                <a:cubicBezTo>
                  <a:pt x="284" y="63"/>
                  <a:pt x="284" y="63"/>
                  <a:pt x="284" y="63"/>
                </a:cubicBezTo>
                <a:cubicBezTo>
                  <a:pt x="284" y="45"/>
                  <a:pt x="270" y="31"/>
                  <a:pt x="252" y="31"/>
                </a:cubicBezTo>
                <a:cubicBezTo>
                  <a:pt x="235" y="31"/>
                  <a:pt x="221" y="45"/>
                  <a:pt x="221" y="63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1" y="130"/>
                  <a:pt x="220" y="134"/>
                  <a:pt x="218" y="138"/>
                </a:cubicBezTo>
                <a:cubicBezTo>
                  <a:pt x="217" y="141"/>
                  <a:pt x="215" y="145"/>
                  <a:pt x="212" y="148"/>
                </a:cubicBezTo>
                <a:cubicBezTo>
                  <a:pt x="209" y="151"/>
                  <a:pt x="32" y="252"/>
                  <a:pt x="32" y="252"/>
                </a:cubicBezTo>
                <a:cubicBezTo>
                  <a:pt x="32" y="283"/>
                  <a:pt x="32" y="283"/>
                  <a:pt x="32" y="283"/>
                </a:cubicBezTo>
                <a:cubicBezTo>
                  <a:pt x="189" y="252"/>
                  <a:pt x="189" y="252"/>
                  <a:pt x="189" y="252"/>
                </a:cubicBezTo>
                <a:cubicBezTo>
                  <a:pt x="189" y="252"/>
                  <a:pt x="189" y="252"/>
                  <a:pt x="189" y="252"/>
                </a:cubicBezTo>
                <a:cubicBezTo>
                  <a:pt x="189" y="252"/>
                  <a:pt x="189" y="252"/>
                  <a:pt x="189" y="252"/>
                </a:cubicBezTo>
                <a:cubicBezTo>
                  <a:pt x="194" y="252"/>
                  <a:pt x="198" y="253"/>
                  <a:pt x="201" y="254"/>
                </a:cubicBezTo>
                <a:cubicBezTo>
                  <a:pt x="205" y="256"/>
                  <a:pt x="209" y="258"/>
                  <a:pt x="212" y="261"/>
                </a:cubicBezTo>
                <a:cubicBezTo>
                  <a:pt x="215" y="264"/>
                  <a:pt x="217" y="267"/>
                  <a:pt x="218" y="271"/>
                </a:cubicBezTo>
                <a:cubicBezTo>
                  <a:pt x="220" y="275"/>
                  <a:pt x="221" y="279"/>
                  <a:pt x="221" y="283"/>
                </a:cubicBezTo>
                <a:cubicBezTo>
                  <a:pt x="221" y="378"/>
                  <a:pt x="221" y="378"/>
                  <a:pt x="221" y="378"/>
                </a:cubicBezTo>
                <a:cubicBezTo>
                  <a:pt x="221" y="382"/>
                  <a:pt x="220" y="386"/>
                  <a:pt x="218" y="390"/>
                </a:cubicBezTo>
                <a:cubicBezTo>
                  <a:pt x="217" y="394"/>
                  <a:pt x="215" y="397"/>
                  <a:pt x="212" y="400"/>
                </a:cubicBezTo>
                <a:cubicBezTo>
                  <a:pt x="209" y="403"/>
                  <a:pt x="126" y="441"/>
                  <a:pt x="126" y="441"/>
                </a:cubicBezTo>
                <a:cubicBezTo>
                  <a:pt x="126" y="472"/>
                  <a:pt x="126" y="472"/>
                  <a:pt x="126" y="472"/>
                </a:cubicBezTo>
                <a:cubicBezTo>
                  <a:pt x="252" y="441"/>
                  <a:pt x="252" y="441"/>
                  <a:pt x="252" y="441"/>
                </a:cubicBezTo>
                <a:cubicBezTo>
                  <a:pt x="378" y="472"/>
                  <a:pt x="378" y="472"/>
                  <a:pt x="378" y="472"/>
                </a:cubicBezTo>
                <a:cubicBezTo>
                  <a:pt x="378" y="441"/>
                  <a:pt x="378" y="441"/>
                  <a:pt x="378" y="441"/>
                </a:cubicBezTo>
                <a:cubicBezTo>
                  <a:pt x="378" y="441"/>
                  <a:pt x="296" y="403"/>
                  <a:pt x="293" y="400"/>
                </a:cubicBezTo>
                <a:cubicBezTo>
                  <a:pt x="290" y="397"/>
                  <a:pt x="288" y="394"/>
                  <a:pt x="286" y="390"/>
                </a:cubicBezTo>
                <a:cubicBezTo>
                  <a:pt x="285" y="386"/>
                  <a:pt x="284" y="382"/>
                  <a:pt x="284" y="378"/>
                </a:cubicBezTo>
                <a:cubicBezTo>
                  <a:pt x="284" y="283"/>
                  <a:pt x="284" y="283"/>
                  <a:pt x="284" y="283"/>
                </a:cubicBezTo>
                <a:cubicBezTo>
                  <a:pt x="284" y="279"/>
                  <a:pt x="285" y="275"/>
                  <a:pt x="286" y="271"/>
                </a:cubicBezTo>
                <a:cubicBezTo>
                  <a:pt x="288" y="267"/>
                  <a:pt x="290" y="264"/>
                  <a:pt x="293" y="261"/>
                </a:cubicBezTo>
                <a:cubicBezTo>
                  <a:pt x="296" y="258"/>
                  <a:pt x="300" y="256"/>
                  <a:pt x="303" y="254"/>
                </a:cubicBezTo>
                <a:cubicBezTo>
                  <a:pt x="307" y="253"/>
                  <a:pt x="311" y="252"/>
                  <a:pt x="315" y="252"/>
                </a:cubicBezTo>
                <a:cubicBezTo>
                  <a:pt x="315" y="252"/>
                  <a:pt x="315" y="252"/>
                  <a:pt x="315" y="252"/>
                </a:cubicBezTo>
                <a:cubicBezTo>
                  <a:pt x="473" y="283"/>
                  <a:pt x="473" y="283"/>
                  <a:pt x="473" y="283"/>
                </a:cubicBezTo>
                <a:cubicBezTo>
                  <a:pt x="473" y="252"/>
                  <a:pt x="473" y="252"/>
                  <a:pt x="473" y="252"/>
                </a:cubicBezTo>
                <a:close/>
              </a:path>
            </a:pathLst>
          </a:custGeom>
          <a:solidFill>
            <a:srgbClr val="536D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10117137" y="2014539"/>
            <a:ext cx="1284288" cy="804863"/>
            <a:chOff x="10117137" y="2014539"/>
            <a:chExt cx="1284288" cy="804863"/>
          </a:xfrm>
        </p:grpSpPr>
        <p:sp>
          <p:nvSpPr>
            <p:cNvPr id="49" name="Freeform 34"/>
            <p:cNvSpPr>
              <a:spLocks noEditPoints="1"/>
            </p:cNvSpPr>
            <p:nvPr/>
          </p:nvSpPr>
          <p:spPr bwMode="auto">
            <a:xfrm>
              <a:off x="10196512" y="2416177"/>
              <a:ext cx="1123950" cy="160338"/>
            </a:xfrm>
            <a:custGeom>
              <a:avLst/>
              <a:gdLst>
                <a:gd name="T0" fmla="*/ 254 w 708"/>
                <a:gd name="T1" fmla="*/ 101 h 101"/>
                <a:gd name="T2" fmla="*/ 202 w 708"/>
                <a:gd name="T3" fmla="*/ 50 h 101"/>
                <a:gd name="T4" fmla="*/ 304 w 708"/>
                <a:gd name="T5" fmla="*/ 101 h 101"/>
                <a:gd name="T6" fmla="*/ 355 w 708"/>
                <a:gd name="T7" fmla="*/ 50 h 101"/>
                <a:gd name="T8" fmla="*/ 304 w 708"/>
                <a:gd name="T9" fmla="*/ 101 h 101"/>
                <a:gd name="T10" fmla="*/ 456 w 708"/>
                <a:gd name="T11" fmla="*/ 101 h 101"/>
                <a:gd name="T12" fmla="*/ 405 w 708"/>
                <a:gd name="T13" fmla="*/ 50 h 101"/>
                <a:gd name="T14" fmla="*/ 254 w 708"/>
                <a:gd name="T15" fmla="*/ 0 h 101"/>
                <a:gd name="T16" fmla="*/ 304 w 708"/>
                <a:gd name="T17" fmla="*/ 50 h 101"/>
                <a:gd name="T18" fmla="*/ 254 w 708"/>
                <a:gd name="T19" fmla="*/ 0 h 101"/>
                <a:gd name="T20" fmla="*/ 355 w 708"/>
                <a:gd name="T21" fmla="*/ 50 h 101"/>
                <a:gd name="T22" fmla="*/ 405 w 708"/>
                <a:gd name="T23" fmla="*/ 0 h 101"/>
                <a:gd name="T24" fmla="*/ 506 w 708"/>
                <a:gd name="T25" fmla="*/ 101 h 101"/>
                <a:gd name="T26" fmla="*/ 557 w 708"/>
                <a:gd name="T27" fmla="*/ 50 h 101"/>
                <a:gd name="T28" fmla="*/ 506 w 708"/>
                <a:gd name="T29" fmla="*/ 101 h 101"/>
                <a:gd name="T30" fmla="*/ 658 w 708"/>
                <a:gd name="T31" fmla="*/ 101 h 101"/>
                <a:gd name="T32" fmla="*/ 607 w 708"/>
                <a:gd name="T33" fmla="*/ 50 h 101"/>
                <a:gd name="T34" fmla="*/ 456 w 708"/>
                <a:gd name="T35" fmla="*/ 0 h 101"/>
                <a:gd name="T36" fmla="*/ 506 w 708"/>
                <a:gd name="T37" fmla="*/ 50 h 101"/>
                <a:gd name="T38" fmla="*/ 456 w 708"/>
                <a:gd name="T39" fmla="*/ 0 h 101"/>
                <a:gd name="T40" fmla="*/ 557 w 708"/>
                <a:gd name="T41" fmla="*/ 50 h 101"/>
                <a:gd name="T42" fmla="*/ 607 w 708"/>
                <a:gd name="T43" fmla="*/ 0 h 101"/>
                <a:gd name="T44" fmla="*/ 658 w 708"/>
                <a:gd name="T45" fmla="*/ 0 h 101"/>
                <a:gd name="T46" fmla="*/ 708 w 708"/>
                <a:gd name="T47" fmla="*/ 50 h 101"/>
                <a:gd name="T48" fmla="*/ 658 w 708"/>
                <a:gd name="T49" fmla="*/ 0 h 101"/>
                <a:gd name="T50" fmla="*/ 51 w 708"/>
                <a:gd name="T51" fmla="*/ 101 h 101"/>
                <a:gd name="T52" fmla="*/ 0 w 708"/>
                <a:gd name="T53" fmla="*/ 50 h 101"/>
                <a:gd name="T54" fmla="*/ 101 w 708"/>
                <a:gd name="T55" fmla="*/ 101 h 101"/>
                <a:gd name="T56" fmla="*/ 151 w 708"/>
                <a:gd name="T57" fmla="*/ 50 h 101"/>
                <a:gd name="T58" fmla="*/ 101 w 708"/>
                <a:gd name="T59" fmla="*/ 101 h 101"/>
                <a:gd name="T60" fmla="*/ 51 w 708"/>
                <a:gd name="T61" fmla="*/ 50 h 101"/>
                <a:gd name="T62" fmla="*/ 101 w 708"/>
                <a:gd name="T63" fmla="*/ 0 h 101"/>
                <a:gd name="T64" fmla="*/ 151 w 708"/>
                <a:gd name="T65" fmla="*/ 0 h 101"/>
                <a:gd name="T66" fmla="*/ 202 w 708"/>
                <a:gd name="T67" fmla="*/ 50 h 101"/>
                <a:gd name="T68" fmla="*/ 151 w 708"/>
                <a:gd name="T6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8" h="101">
                  <a:moveTo>
                    <a:pt x="202" y="101"/>
                  </a:moveTo>
                  <a:lnTo>
                    <a:pt x="254" y="101"/>
                  </a:lnTo>
                  <a:lnTo>
                    <a:pt x="254" y="50"/>
                  </a:lnTo>
                  <a:lnTo>
                    <a:pt x="202" y="50"/>
                  </a:lnTo>
                  <a:lnTo>
                    <a:pt x="202" y="101"/>
                  </a:lnTo>
                  <a:close/>
                  <a:moveTo>
                    <a:pt x="304" y="101"/>
                  </a:moveTo>
                  <a:lnTo>
                    <a:pt x="355" y="101"/>
                  </a:lnTo>
                  <a:lnTo>
                    <a:pt x="355" y="50"/>
                  </a:lnTo>
                  <a:lnTo>
                    <a:pt x="304" y="50"/>
                  </a:lnTo>
                  <a:lnTo>
                    <a:pt x="304" y="101"/>
                  </a:lnTo>
                  <a:close/>
                  <a:moveTo>
                    <a:pt x="405" y="101"/>
                  </a:moveTo>
                  <a:lnTo>
                    <a:pt x="456" y="101"/>
                  </a:lnTo>
                  <a:lnTo>
                    <a:pt x="456" y="50"/>
                  </a:lnTo>
                  <a:lnTo>
                    <a:pt x="405" y="50"/>
                  </a:lnTo>
                  <a:lnTo>
                    <a:pt x="405" y="101"/>
                  </a:lnTo>
                  <a:close/>
                  <a:moveTo>
                    <a:pt x="254" y="0"/>
                  </a:moveTo>
                  <a:lnTo>
                    <a:pt x="254" y="50"/>
                  </a:lnTo>
                  <a:lnTo>
                    <a:pt x="304" y="50"/>
                  </a:lnTo>
                  <a:lnTo>
                    <a:pt x="304" y="0"/>
                  </a:lnTo>
                  <a:lnTo>
                    <a:pt x="254" y="0"/>
                  </a:lnTo>
                  <a:close/>
                  <a:moveTo>
                    <a:pt x="355" y="0"/>
                  </a:moveTo>
                  <a:lnTo>
                    <a:pt x="355" y="50"/>
                  </a:lnTo>
                  <a:lnTo>
                    <a:pt x="405" y="50"/>
                  </a:lnTo>
                  <a:lnTo>
                    <a:pt x="405" y="0"/>
                  </a:lnTo>
                  <a:lnTo>
                    <a:pt x="355" y="0"/>
                  </a:lnTo>
                  <a:close/>
                  <a:moveTo>
                    <a:pt x="506" y="101"/>
                  </a:moveTo>
                  <a:lnTo>
                    <a:pt x="557" y="101"/>
                  </a:lnTo>
                  <a:lnTo>
                    <a:pt x="557" y="50"/>
                  </a:lnTo>
                  <a:lnTo>
                    <a:pt x="506" y="50"/>
                  </a:lnTo>
                  <a:lnTo>
                    <a:pt x="506" y="101"/>
                  </a:lnTo>
                  <a:close/>
                  <a:moveTo>
                    <a:pt x="607" y="101"/>
                  </a:moveTo>
                  <a:lnTo>
                    <a:pt x="658" y="101"/>
                  </a:lnTo>
                  <a:lnTo>
                    <a:pt x="658" y="50"/>
                  </a:lnTo>
                  <a:lnTo>
                    <a:pt x="607" y="50"/>
                  </a:lnTo>
                  <a:lnTo>
                    <a:pt x="607" y="101"/>
                  </a:lnTo>
                  <a:close/>
                  <a:moveTo>
                    <a:pt x="456" y="0"/>
                  </a:moveTo>
                  <a:lnTo>
                    <a:pt x="456" y="50"/>
                  </a:lnTo>
                  <a:lnTo>
                    <a:pt x="506" y="50"/>
                  </a:lnTo>
                  <a:lnTo>
                    <a:pt x="506" y="0"/>
                  </a:lnTo>
                  <a:lnTo>
                    <a:pt x="456" y="0"/>
                  </a:lnTo>
                  <a:close/>
                  <a:moveTo>
                    <a:pt x="557" y="0"/>
                  </a:moveTo>
                  <a:lnTo>
                    <a:pt x="557" y="50"/>
                  </a:lnTo>
                  <a:lnTo>
                    <a:pt x="607" y="50"/>
                  </a:lnTo>
                  <a:lnTo>
                    <a:pt x="607" y="0"/>
                  </a:lnTo>
                  <a:lnTo>
                    <a:pt x="557" y="0"/>
                  </a:lnTo>
                  <a:close/>
                  <a:moveTo>
                    <a:pt x="658" y="0"/>
                  </a:moveTo>
                  <a:lnTo>
                    <a:pt x="658" y="50"/>
                  </a:lnTo>
                  <a:lnTo>
                    <a:pt x="708" y="50"/>
                  </a:lnTo>
                  <a:lnTo>
                    <a:pt x="708" y="0"/>
                  </a:lnTo>
                  <a:lnTo>
                    <a:pt x="658" y="0"/>
                  </a:lnTo>
                  <a:close/>
                  <a:moveTo>
                    <a:pt x="0" y="101"/>
                  </a:moveTo>
                  <a:lnTo>
                    <a:pt x="51" y="101"/>
                  </a:lnTo>
                  <a:lnTo>
                    <a:pt x="51" y="50"/>
                  </a:lnTo>
                  <a:lnTo>
                    <a:pt x="0" y="50"/>
                  </a:lnTo>
                  <a:lnTo>
                    <a:pt x="0" y="101"/>
                  </a:lnTo>
                  <a:close/>
                  <a:moveTo>
                    <a:pt x="101" y="101"/>
                  </a:moveTo>
                  <a:lnTo>
                    <a:pt x="151" y="101"/>
                  </a:lnTo>
                  <a:lnTo>
                    <a:pt x="151" y="50"/>
                  </a:lnTo>
                  <a:lnTo>
                    <a:pt x="101" y="50"/>
                  </a:lnTo>
                  <a:lnTo>
                    <a:pt x="101" y="101"/>
                  </a:lnTo>
                  <a:close/>
                  <a:moveTo>
                    <a:pt x="51" y="0"/>
                  </a:moveTo>
                  <a:lnTo>
                    <a:pt x="51" y="50"/>
                  </a:lnTo>
                  <a:lnTo>
                    <a:pt x="101" y="50"/>
                  </a:lnTo>
                  <a:lnTo>
                    <a:pt x="101" y="0"/>
                  </a:lnTo>
                  <a:lnTo>
                    <a:pt x="51" y="0"/>
                  </a:lnTo>
                  <a:close/>
                  <a:moveTo>
                    <a:pt x="151" y="0"/>
                  </a:moveTo>
                  <a:lnTo>
                    <a:pt x="151" y="50"/>
                  </a:lnTo>
                  <a:lnTo>
                    <a:pt x="202" y="50"/>
                  </a:lnTo>
                  <a:lnTo>
                    <a:pt x="202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/>
          </p:nvSpPr>
          <p:spPr bwMode="auto">
            <a:xfrm>
              <a:off x="10117137" y="2014539"/>
              <a:ext cx="1284288" cy="804863"/>
            </a:xfrm>
            <a:custGeom>
              <a:avLst/>
              <a:gdLst>
                <a:gd name="T0" fmla="*/ 70 w 561"/>
                <a:gd name="T1" fmla="*/ 140 h 351"/>
                <a:gd name="T2" fmla="*/ 92 w 561"/>
                <a:gd name="T3" fmla="*/ 140 h 351"/>
                <a:gd name="T4" fmla="*/ 136 w 561"/>
                <a:gd name="T5" fmla="*/ 70 h 351"/>
                <a:gd name="T6" fmla="*/ 239 w 561"/>
                <a:gd name="T7" fmla="*/ 0 h 351"/>
                <a:gd name="T8" fmla="*/ 358 w 561"/>
                <a:gd name="T9" fmla="*/ 0 h 351"/>
                <a:gd name="T10" fmla="*/ 461 w 561"/>
                <a:gd name="T11" fmla="*/ 70 h 351"/>
                <a:gd name="T12" fmla="*/ 505 w 561"/>
                <a:gd name="T13" fmla="*/ 142 h 351"/>
                <a:gd name="T14" fmla="*/ 561 w 561"/>
                <a:gd name="T15" fmla="*/ 210 h 351"/>
                <a:gd name="T16" fmla="*/ 491 w 561"/>
                <a:gd name="T17" fmla="*/ 281 h 351"/>
                <a:gd name="T18" fmla="*/ 421 w 561"/>
                <a:gd name="T19" fmla="*/ 351 h 351"/>
                <a:gd name="T20" fmla="*/ 351 w 561"/>
                <a:gd name="T21" fmla="*/ 281 h 351"/>
                <a:gd name="T22" fmla="*/ 211 w 561"/>
                <a:gd name="T23" fmla="*/ 281 h 351"/>
                <a:gd name="T24" fmla="*/ 140 w 561"/>
                <a:gd name="T25" fmla="*/ 351 h 351"/>
                <a:gd name="T26" fmla="*/ 70 w 561"/>
                <a:gd name="T27" fmla="*/ 281 h 351"/>
                <a:gd name="T28" fmla="*/ 0 w 561"/>
                <a:gd name="T29" fmla="*/ 210 h 351"/>
                <a:gd name="T30" fmla="*/ 70 w 561"/>
                <a:gd name="T31" fmla="*/ 140 h 351"/>
                <a:gd name="T32" fmla="*/ 281 w 561"/>
                <a:gd name="T33" fmla="*/ 35 h 351"/>
                <a:gd name="T34" fmla="*/ 238 w 561"/>
                <a:gd name="T35" fmla="*/ 35 h 351"/>
                <a:gd name="T36" fmla="*/ 167 w 561"/>
                <a:gd name="T37" fmla="*/ 85 h 351"/>
                <a:gd name="T38" fmla="*/ 133 w 561"/>
                <a:gd name="T39" fmla="*/ 140 h 351"/>
                <a:gd name="T40" fmla="*/ 281 w 561"/>
                <a:gd name="T41" fmla="*/ 140 h 351"/>
                <a:gd name="T42" fmla="*/ 281 w 561"/>
                <a:gd name="T43" fmla="*/ 35 h 351"/>
                <a:gd name="T44" fmla="*/ 429 w 561"/>
                <a:gd name="T45" fmla="*/ 85 h 351"/>
                <a:gd name="T46" fmla="*/ 358 w 561"/>
                <a:gd name="T47" fmla="*/ 35 h 351"/>
                <a:gd name="T48" fmla="*/ 316 w 561"/>
                <a:gd name="T49" fmla="*/ 35 h 351"/>
                <a:gd name="T50" fmla="*/ 316 w 561"/>
                <a:gd name="T51" fmla="*/ 140 h 351"/>
                <a:gd name="T52" fmla="*/ 463 w 561"/>
                <a:gd name="T53" fmla="*/ 140 h 351"/>
                <a:gd name="T54" fmla="*/ 429 w 561"/>
                <a:gd name="T55" fmla="*/ 85 h 351"/>
                <a:gd name="T56" fmla="*/ 421 w 561"/>
                <a:gd name="T57" fmla="*/ 316 h 351"/>
                <a:gd name="T58" fmla="*/ 456 w 561"/>
                <a:gd name="T59" fmla="*/ 281 h 351"/>
                <a:gd name="T60" fmla="*/ 421 w 561"/>
                <a:gd name="T61" fmla="*/ 245 h 351"/>
                <a:gd name="T62" fmla="*/ 386 w 561"/>
                <a:gd name="T63" fmla="*/ 281 h 351"/>
                <a:gd name="T64" fmla="*/ 421 w 561"/>
                <a:gd name="T65" fmla="*/ 316 h 351"/>
                <a:gd name="T66" fmla="*/ 140 w 561"/>
                <a:gd name="T67" fmla="*/ 316 h 351"/>
                <a:gd name="T68" fmla="*/ 175 w 561"/>
                <a:gd name="T69" fmla="*/ 281 h 351"/>
                <a:gd name="T70" fmla="*/ 140 w 561"/>
                <a:gd name="T71" fmla="*/ 245 h 351"/>
                <a:gd name="T72" fmla="*/ 105 w 561"/>
                <a:gd name="T73" fmla="*/ 281 h 351"/>
                <a:gd name="T74" fmla="*/ 140 w 561"/>
                <a:gd name="T75" fmla="*/ 316 h 351"/>
                <a:gd name="T76" fmla="*/ 70 w 561"/>
                <a:gd name="T77" fmla="*/ 245 h 351"/>
                <a:gd name="T78" fmla="*/ 80 w 561"/>
                <a:gd name="T79" fmla="*/ 245 h 351"/>
                <a:gd name="T80" fmla="*/ 140 w 561"/>
                <a:gd name="T81" fmla="*/ 210 h 351"/>
                <a:gd name="T82" fmla="*/ 201 w 561"/>
                <a:gd name="T83" fmla="*/ 245 h 351"/>
                <a:gd name="T84" fmla="*/ 361 w 561"/>
                <a:gd name="T85" fmla="*/ 245 h 351"/>
                <a:gd name="T86" fmla="*/ 421 w 561"/>
                <a:gd name="T87" fmla="*/ 210 h 351"/>
                <a:gd name="T88" fmla="*/ 481 w 561"/>
                <a:gd name="T89" fmla="*/ 245 h 351"/>
                <a:gd name="T90" fmla="*/ 491 w 561"/>
                <a:gd name="T91" fmla="*/ 245 h 351"/>
                <a:gd name="T92" fmla="*/ 526 w 561"/>
                <a:gd name="T93" fmla="*/ 210 h 351"/>
                <a:gd name="T94" fmla="*/ 491 w 561"/>
                <a:gd name="T95" fmla="*/ 175 h 351"/>
                <a:gd name="T96" fmla="*/ 70 w 561"/>
                <a:gd name="T97" fmla="*/ 175 h 351"/>
                <a:gd name="T98" fmla="*/ 35 w 561"/>
                <a:gd name="T99" fmla="*/ 210 h 351"/>
                <a:gd name="T100" fmla="*/ 70 w 561"/>
                <a:gd name="T101" fmla="*/ 24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1" h="351">
                  <a:moveTo>
                    <a:pt x="70" y="140"/>
                  </a:moveTo>
                  <a:cubicBezTo>
                    <a:pt x="92" y="140"/>
                    <a:pt x="92" y="140"/>
                    <a:pt x="92" y="14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54" y="31"/>
                    <a:pt x="200" y="0"/>
                    <a:pt x="239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97" y="0"/>
                    <a:pt x="443" y="31"/>
                    <a:pt x="461" y="70"/>
                  </a:cubicBezTo>
                  <a:cubicBezTo>
                    <a:pt x="505" y="142"/>
                    <a:pt x="505" y="142"/>
                    <a:pt x="505" y="142"/>
                  </a:cubicBezTo>
                  <a:cubicBezTo>
                    <a:pt x="537" y="148"/>
                    <a:pt x="561" y="177"/>
                    <a:pt x="561" y="210"/>
                  </a:cubicBezTo>
                  <a:cubicBezTo>
                    <a:pt x="561" y="249"/>
                    <a:pt x="530" y="281"/>
                    <a:pt x="491" y="281"/>
                  </a:cubicBezTo>
                  <a:cubicBezTo>
                    <a:pt x="491" y="319"/>
                    <a:pt x="460" y="351"/>
                    <a:pt x="421" y="351"/>
                  </a:cubicBezTo>
                  <a:cubicBezTo>
                    <a:pt x="382" y="351"/>
                    <a:pt x="351" y="319"/>
                    <a:pt x="351" y="281"/>
                  </a:cubicBezTo>
                  <a:cubicBezTo>
                    <a:pt x="211" y="281"/>
                    <a:pt x="211" y="281"/>
                    <a:pt x="211" y="281"/>
                  </a:cubicBezTo>
                  <a:cubicBezTo>
                    <a:pt x="211" y="319"/>
                    <a:pt x="179" y="351"/>
                    <a:pt x="140" y="351"/>
                  </a:cubicBezTo>
                  <a:cubicBezTo>
                    <a:pt x="102" y="351"/>
                    <a:pt x="70" y="319"/>
                    <a:pt x="70" y="281"/>
                  </a:cubicBezTo>
                  <a:cubicBezTo>
                    <a:pt x="31" y="281"/>
                    <a:pt x="0" y="249"/>
                    <a:pt x="0" y="210"/>
                  </a:cubicBezTo>
                  <a:cubicBezTo>
                    <a:pt x="0" y="172"/>
                    <a:pt x="31" y="140"/>
                    <a:pt x="70" y="140"/>
                  </a:cubicBezTo>
                  <a:close/>
                  <a:moveTo>
                    <a:pt x="281" y="35"/>
                  </a:moveTo>
                  <a:cubicBezTo>
                    <a:pt x="238" y="35"/>
                    <a:pt x="238" y="35"/>
                    <a:pt x="238" y="35"/>
                  </a:cubicBezTo>
                  <a:cubicBezTo>
                    <a:pt x="213" y="35"/>
                    <a:pt x="180" y="59"/>
                    <a:pt x="167" y="85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281" y="140"/>
                    <a:pt x="281" y="140"/>
                    <a:pt x="281" y="140"/>
                  </a:cubicBezTo>
                  <a:lnTo>
                    <a:pt x="281" y="35"/>
                  </a:lnTo>
                  <a:close/>
                  <a:moveTo>
                    <a:pt x="429" y="85"/>
                  </a:moveTo>
                  <a:cubicBezTo>
                    <a:pt x="417" y="59"/>
                    <a:pt x="383" y="35"/>
                    <a:pt x="358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6" y="140"/>
                    <a:pt x="316" y="140"/>
                    <a:pt x="316" y="140"/>
                  </a:cubicBezTo>
                  <a:cubicBezTo>
                    <a:pt x="463" y="140"/>
                    <a:pt x="463" y="140"/>
                    <a:pt x="463" y="140"/>
                  </a:cubicBezTo>
                  <a:lnTo>
                    <a:pt x="429" y="85"/>
                  </a:lnTo>
                  <a:close/>
                  <a:moveTo>
                    <a:pt x="421" y="316"/>
                  </a:moveTo>
                  <a:cubicBezTo>
                    <a:pt x="440" y="316"/>
                    <a:pt x="456" y="300"/>
                    <a:pt x="456" y="281"/>
                  </a:cubicBezTo>
                  <a:cubicBezTo>
                    <a:pt x="456" y="261"/>
                    <a:pt x="440" y="245"/>
                    <a:pt x="421" y="245"/>
                  </a:cubicBezTo>
                  <a:cubicBezTo>
                    <a:pt x="402" y="245"/>
                    <a:pt x="386" y="261"/>
                    <a:pt x="386" y="281"/>
                  </a:cubicBezTo>
                  <a:cubicBezTo>
                    <a:pt x="386" y="300"/>
                    <a:pt x="402" y="316"/>
                    <a:pt x="421" y="316"/>
                  </a:cubicBezTo>
                  <a:close/>
                  <a:moveTo>
                    <a:pt x="140" y="316"/>
                  </a:moveTo>
                  <a:cubicBezTo>
                    <a:pt x="160" y="316"/>
                    <a:pt x="175" y="300"/>
                    <a:pt x="175" y="281"/>
                  </a:cubicBezTo>
                  <a:cubicBezTo>
                    <a:pt x="175" y="261"/>
                    <a:pt x="160" y="245"/>
                    <a:pt x="140" y="245"/>
                  </a:cubicBezTo>
                  <a:cubicBezTo>
                    <a:pt x="121" y="245"/>
                    <a:pt x="105" y="261"/>
                    <a:pt x="105" y="281"/>
                  </a:cubicBezTo>
                  <a:cubicBezTo>
                    <a:pt x="105" y="300"/>
                    <a:pt x="121" y="316"/>
                    <a:pt x="140" y="316"/>
                  </a:cubicBezTo>
                  <a:close/>
                  <a:moveTo>
                    <a:pt x="70" y="245"/>
                  </a:moveTo>
                  <a:cubicBezTo>
                    <a:pt x="80" y="245"/>
                    <a:pt x="80" y="245"/>
                    <a:pt x="80" y="245"/>
                  </a:cubicBezTo>
                  <a:cubicBezTo>
                    <a:pt x="92" y="225"/>
                    <a:pt x="114" y="210"/>
                    <a:pt x="140" y="210"/>
                  </a:cubicBezTo>
                  <a:cubicBezTo>
                    <a:pt x="166" y="210"/>
                    <a:pt x="189" y="225"/>
                    <a:pt x="201" y="245"/>
                  </a:cubicBezTo>
                  <a:cubicBezTo>
                    <a:pt x="361" y="245"/>
                    <a:pt x="361" y="245"/>
                    <a:pt x="361" y="245"/>
                  </a:cubicBezTo>
                  <a:cubicBezTo>
                    <a:pt x="373" y="225"/>
                    <a:pt x="395" y="210"/>
                    <a:pt x="421" y="210"/>
                  </a:cubicBezTo>
                  <a:cubicBezTo>
                    <a:pt x="447" y="210"/>
                    <a:pt x="469" y="225"/>
                    <a:pt x="48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511" y="245"/>
                    <a:pt x="526" y="230"/>
                    <a:pt x="526" y="210"/>
                  </a:cubicBezTo>
                  <a:cubicBezTo>
                    <a:pt x="526" y="191"/>
                    <a:pt x="510" y="175"/>
                    <a:pt x="491" y="175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51" y="175"/>
                    <a:pt x="35" y="191"/>
                    <a:pt x="35" y="210"/>
                  </a:cubicBezTo>
                  <a:cubicBezTo>
                    <a:pt x="35" y="230"/>
                    <a:pt x="51" y="245"/>
                    <a:pt x="70" y="245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858838" y="3330576"/>
            <a:ext cx="1219201" cy="1095376"/>
            <a:chOff x="858838" y="3330576"/>
            <a:chExt cx="1219201" cy="1095376"/>
          </a:xfrm>
        </p:grpSpPr>
        <p:sp>
          <p:nvSpPr>
            <p:cNvPr id="53" name="Freeform 39"/>
            <p:cNvSpPr>
              <a:spLocks noEditPoints="1"/>
            </p:cNvSpPr>
            <p:nvPr/>
          </p:nvSpPr>
          <p:spPr bwMode="auto">
            <a:xfrm>
              <a:off x="858838" y="3330576"/>
              <a:ext cx="1062038" cy="1028700"/>
            </a:xfrm>
            <a:custGeom>
              <a:avLst/>
              <a:gdLst>
                <a:gd name="T0" fmla="*/ 41 w 433"/>
                <a:gd name="T1" fmla="*/ 284 h 419"/>
                <a:gd name="T2" fmla="*/ 81 w 433"/>
                <a:gd name="T3" fmla="*/ 330 h 419"/>
                <a:gd name="T4" fmla="*/ 117 w 433"/>
                <a:gd name="T5" fmla="*/ 343 h 419"/>
                <a:gd name="T6" fmla="*/ 71 w 433"/>
                <a:gd name="T7" fmla="*/ 387 h 419"/>
                <a:gd name="T8" fmla="*/ 91 w 433"/>
                <a:gd name="T9" fmla="*/ 410 h 419"/>
                <a:gd name="T10" fmla="*/ 139 w 433"/>
                <a:gd name="T11" fmla="*/ 369 h 419"/>
                <a:gd name="T12" fmla="*/ 121 w 433"/>
                <a:gd name="T13" fmla="*/ 342 h 419"/>
                <a:gd name="T14" fmla="*/ 126 w 433"/>
                <a:gd name="T15" fmla="*/ 341 h 419"/>
                <a:gd name="T16" fmla="*/ 181 w 433"/>
                <a:gd name="T17" fmla="*/ 382 h 419"/>
                <a:gd name="T18" fmla="*/ 265 w 433"/>
                <a:gd name="T19" fmla="*/ 381 h 419"/>
                <a:gd name="T20" fmla="*/ 318 w 433"/>
                <a:gd name="T21" fmla="*/ 336 h 419"/>
                <a:gd name="T22" fmla="*/ 319 w 433"/>
                <a:gd name="T23" fmla="*/ 335 h 419"/>
                <a:gd name="T24" fmla="*/ 372 w 433"/>
                <a:gd name="T25" fmla="*/ 290 h 419"/>
                <a:gd name="T26" fmla="*/ 386 w 433"/>
                <a:gd name="T27" fmla="*/ 207 h 419"/>
                <a:gd name="T28" fmla="*/ 355 w 433"/>
                <a:gd name="T29" fmla="*/ 146 h 419"/>
                <a:gd name="T30" fmla="*/ 356 w 433"/>
                <a:gd name="T31" fmla="*/ 142 h 419"/>
                <a:gd name="T32" fmla="*/ 380 w 433"/>
                <a:gd name="T33" fmla="*/ 164 h 419"/>
                <a:gd name="T34" fmla="*/ 428 w 433"/>
                <a:gd name="T35" fmla="*/ 123 h 419"/>
                <a:gd name="T36" fmla="*/ 408 w 433"/>
                <a:gd name="T37" fmla="*/ 100 h 419"/>
                <a:gd name="T38" fmla="*/ 358 w 433"/>
                <a:gd name="T39" fmla="*/ 138 h 419"/>
                <a:gd name="T40" fmla="*/ 351 w 433"/>
                <a:gd name="T41" fmla="*/ 100 h 419"/>
                <a:gd name="T42" fmla="*/ 311 w 433"/>
                <a:gd name="T43" fmla="*/ 54 h 419"/>
                <a:gd name="T44" fmla="*/ 269 w 433"/>
                <a:gd name="T45" fmla="*/ 42 h 419"/>
                <a:gd name="T46" fmla="*/ 242 w 433"/>
                <a:gd name="T47" fmla="*/ 10 h 419"/>
                <a:gd name="T48" fmla="*/ 197 w 433"/>
                <a:gd name="T49" fmla="*/ 16 h 419"/>
                <a:gd name="T50" fmla="*/ 184 w 433"/>
                <a:gd name="T51" fmla="*/ 60 h 419"/>
                <a:gd name="T52" fmla="*/ 206 w 433"/>
                <a:gd name="T53" fmla="*/ 86 h 419"/>
                <a:gd name="T54" fmla="*/ 148 w 433"/>
                <a:gd name="T55" fmla="*/ 136 h 419"/>
                <a:gd name="T56" fmla="*/ 148 w 433"/>
                <a:gd name="T57" fmla="*/ 136 h 419"/>
                <a:gd name="T58" fmla="*/ 90 w 433"/>
                <a:gd name="T59" fmla="*/ 185 h 419"/>
                <a:gd name="T60" fmla="*/ 68 w 433"/>
                <a:gd name="T61" fmla="*/ 159 h 419"/>
                <a:gd name="T62" fmla="*/ 22 w 433"/>
                <a:gd name="T63" fmla="*/ 165 h 419"/>
                <a:gd name="T64" fmla="*/ 9 w 433"/>
                <a:gd name="T65" fmla="*/ 209 h 419"/>
                <a:gd name="T66" fmla="*/ 36 w 433"/>
                <a:gd name="T67" fmla="*/ 240 h 419"/>
                <a:gd name="T68" fmla="*/ 41 w 433"/>
                <a:gd name="T69" fmla="*/ 284 h 419"/>
                <a:gd name="T70" fmla="*/ 290 w 433"/>
                <a:gd name="T71" fmla="*/ 87 h 419"/>
                <a:gd name="T72" fmla="*/ 311 w 433"/>
                <a:gd name="T73" fmla="*/ 112 h 419"/>
                <a:gd name="T74" fmla="*/ 258 w 433"/>
                <a:gd name="T75" fmla="*/ 157 h 419"/>
                <a:gd name="T76" fmla="*/ 237 w 433"/>
                <a:gd name="T77" fmla="*/ 132 h 419"/>
                <a:gd name="T78" fmla="*/ 290 w 433"/>
                <a:gd name="T79" fmla="*/ 87 h 419"/>
                <a:gd name="T80" fmla="*/ 253 w 433"/>
                <a:gd name="T81" fmla="*/ 259 h 419"/>
                <a:gd name="T82" fmla="*/ 253 w 433"/>
                <a:gd name="T83" fmla="*/ 259 h 419"/>
                <a:gd name="T84" fmla="*/ 350 w 433"/>
                <a:gd name="T85" fmla="*/ 176 h 419"/>
                <a:gd name="T86" fmla="*/ 375 w 433"/>
                <a:gd name="T87" fmla="*/ 226 h 419"/>
                <a:gd name="T88" fmla="*/ 375 w 433"/>
                <a:gd name="T89" fmla="*/ 227 h 419"/>
                <a:gd name="T90" fmla="*/ 366 w 433"/>
                <a:gd name="T91" fmla="*/ 270 h 419"/>
                <a:gd name="T92" fmla="*/ 306 w 433"/>
                <a:gd name="T93" fmla="*/ 321 h 419"/>
                <a:gd name="T94" fmla="*/ 306 w 433"/>
                <a:gd name="T95" fmla="*/ 321 h 419"/>
                <a:gd name="T96" fmla="*/ 246 w 433"/>
                <a:gd name="T97" fmla="*/ 372 h 419"/>
                <a:gd name="T98" fmla="*/ 202 w 433"/>
                <a:gd name="T99" fmla="*/ 374 h 419"/>
                <a:gd name="T100" fmla="*/ 201 w 433"/>
                <a:gd name="T101" fmla="*/ 374 h 419"/>
                <a:gd name="T102" fmla="*/ 156 w 433"/>
                <a:gd name="T103" fmla="*/ 341 h 419"/>
                <a:gd name="T104" fmla="*/ 253 w 433"/>
                <a:gd name="T105" fmla="*/ 259 h 419"/>
                <a:gd name="T106" fmla="*/ 131 w 433"/>
                <a:gd name="T107" fmla="*/ 223 h 419"/>
                <a:gd name="T108" fmla="*/ 152 w 433"/>
                <a:gd name="T109" fmla="*/ 248 h 419"/>
                <a:gd name="T110" fmla="*/ 99 w 433"/>
                <a:gd name="T111" fmla="*/ 293 h 419"/>
                <a:gd name="T112" fmla="*/ 78 w 433"/>
                <a:gd name="T113" fmla="*/ 268 h 419"/>
                <a:gd name="T114" fmla="*/ 131 w 433"/>
                <a:gd name="T115" fmla="*/ 223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3" h="419">
                  <a:moveTo>
                    <a:pt x="41" y="284"/>
                  </a:moveTo>
                  <a:cubicBezTo>
                    <a:pt x="81" y="330"/>
                    <a:pt x="81" y="330"/>
                    <a:pt x="81" y="330"/>
                  </a:cubicBezTo>
                  <a:cubicBezTo>
                    <a:pt x="90" y="340"/>
                    <a:pt x="103" y="345"/>
                    <a:pt x="117" y="343"/>
                  </a:cubicBezTo>
                  <a:cubicBezTo>
                    <a:pt x="71" y="387"/>
                    <a:pt x="71" y="387"/>
                    <a:pt x="71" y="387"/>
                  </a:cubicBezTo>
                  <a:cubicBezTo>
                    <a:pt x="71" y="387"/>
                    <a:pt x="67" y="401"/>
                    <a:pt x="91" y="410"/>
                  </a:cubicBezTo>
                  <a:cubicBezTo>
                    <a:pt x="115" y="419"/>
                    <a:pt x="139" y="369"/>
                    <a:pt x="139" y="369"/>
                  </a:cubicBezTo>
                  <a:cubicBezTo>
                    <a:pt x="121" y="342"/>
                    <a:pt x="121" y="342"/>
                    <a:pt x="121" y="342"/>
                  </a:cubicBezTo>
                  <a:cubicBezTo>
                    <a:pt x="123" y="342"/>
                    <a:pt x="124" y="342"/>
                    <a:pt x="126" y="341"/>
                  </a:cubicBezTo>
                  <a:cubicBezTo>
                    <a:pt x="181" y="382"/>
                    <a:pt x="181" y="382"/>
                    <a:pt x="181" y="382"/>
                  </a:cubicBezTo>
                  <a:cubicBezTo>
                    <a:pt x="212" y="411"/>
                    <a:pt x="241" y="402"/>
                    <a:pt x="265" y="381"/>
                  </a:cubicBezTo>
                  <a:cubicBezTo>
                    <a:pt x="318" y="336"/>
                    <a:pt x="318" y="336"/>
                    <a:pt x="318" y="336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72" y="290"/>
                    <a:pt x="372" y="290"/>
                    <a:pt x="372" y="290"/>
                  </a:cubicBezTo>
                  <a:cubicBezTo>
                    <a:pt x="396" y="269"/>
                    <a:pt x="410" y="242"/>
                    <a:pt x="386" y="207"/>
                  </a:cubicBezTo>
                  <a:cubicBezTo>
                    <a:pt x="355" y="146"/>
                    <a:pt x="355" y="146"/>
                    <a:pt x="355" y="146"/>
                  </a:cubicBezTo>
                  <a:cubicBezTo>
                    <a:pt x="355" y="145"/>
                    <a:pt x="356" y="143"/>
                    <a:pt x="356" y="142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80" y="164"/>
                    <a:pt x="433" y="148"/>
                    <a:pt x="428" y="123"/>
                  </a:cubicBezTo>
                  <a:cubicBezTo>
                    <a:pt x="423" y="98"/>
                    <a:pt x="408" y="100"/>
                    <a:pt x="408" y="100"/>
                  </a:cubicBezTo>
                  <a:cubicBezTo>
                    <a:pt x="358" y="138"/>
                    <a:pt x="358" y="138"/>
                    <a:pt x="358" y="138"/>
                  </a:cubicBezTo>
                  <a:cubicBezTo>
                    <a:pt x="362" y="124"/>
                    <a:pt x="359" y="110"/>
                    <a:pt x="351" y="100"/>
                  </a:cubicBezTo>
                  <a:cubicBezTo>
                    <a:pt x="311" y="54"/>
                    <a:pt x="311" y="54"/>
                    <a:pt x="311" y="54"/>
                  </a:cubicBezTo>
                  <a:cubicBezTo>
                    <a:pt x="301" y="42"/>
                    <a:pt x="285" y="38"/>
                    <a:pt x="269" y="42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33" y="0"/>
                    <a:pt x="213" y="2"/>
                    <a:pt x="197" y="16"/>
                  </a:cubicBezTo>
                  <a:cubicBezTo>
                    <a:pt x="181" y="30"/>
                    <a:pt x="175" y="49"/>
                    <a:pt x="184" y="60"/>
                  </a:cubicBezTo>
                  <a:cubicBezTo>
                    <a:pt x="206" y="86"/>
                    <a:pt x="206" y="86"/>
                    <a:pt x="206" y="86"/>
                  </a:cubicBezTo>
                  <a:cubicBezTo>
                    <a:pt x="148" y="136"/>
                    <a:pt x="148" y="136"/>
                    <a:pt x="148" y="136"/>
                  </a:cubicBezTo>
                  <a:cubicBezTo>
                    <a:pt x="148" y="136"/>
                    <a:pt x="148" y="136"/>
                    <a:pt x="148" y="136"/>
                  </a:cubicBezTo>
                  <a:cubicBezTo>
                    <a:pt x="90" y="185"/>
                    <a:pt x="90" y="185"/>
                    <a:pt x="90" y="185"/>
                  </a:cubicBezTo>
                  <a:cubicBezTo>
                    <a:pt x="68" y="159"/>
                    <a:pt x="68" y="159"/>
                    <a:pt x="68" y="159"/>
                  </a:cubicBezTo>
                  <a:cubicBezTo>
                    <a:pt x="59" y="149"/>
                    <a:pt x="38" y="151"/>
                    <a:pt x="22" y="165"/>
                  </a:cubicBezTo>
                  <a:cubicBezTo>
                    <a:pt x="6" y="179"/>
                    <a:pt x="0" y="199"/>
                    <a:pt x="9" y="209"/>
                  </a:cubicBezTo>
                  <a:cubicBezTo>
                    <a:pt x="36" y="240"/>
                    <a:pt x="36" y="240"/>
                    <a:pt x="36" y="240"/>
                  </a:cubicBezTo>
                  <a:cubicBezTo>
                    <a:pt x="30" y="256"/>
                    <a:pt x="31" y="272"/>
                    <a:pt x="41" y="284"/>
                  </a:cubicBezTo>
                  <a:close/>
                  <a:moveTo>
                    <a:pt x="290" y="87"/>
                  </a:moveTo>
                  <a:cubicBezTo>
                    <a:pt x="311" y="112"/>
                    <a:pt x="311" y="112"/>
                    <a:pt x="311" y="112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37" y="132"/>
                    <a:pt x="237" y="132"/>
                    <a:pt x="237" y="132"/>
                  </a:cubicBezTo>
                  <a:lnTo>
                    <a:pt x="290" y="87"/>
                  </a:lnTo>
                  <a:close/>
                  <a:moveTo>
                    <a:pt x="253" y="259"/>
                  </a:moveTo>
                  <a:cubicBezTo>
                    <a:pt x="253" y="259"/>
                    <a:pt x="253" y="259"/>
                    <a:pt x="253" y="259"/>
                  </a:cubicBezTo>
                  <a:cubicBezTo>
                    <a:pt x="350" y="176"/>
                    <a:pt x="350" y="176"/>
                    <a:pt x="350" y="176"/>
                  </a:cubicBezTo>
                  <a:cubicBezTo>
                    <a:pt x="375" y="226"/>
                    <a:pt x="375" y="226"/>
                    <a:pt x="375" y="226"/>
                  </a:cubicBezTo>
                  <a:cubicBezTo>
                    <a:pt x="375" y="227"/>
                    <a:pt x="375" y="227"/>
                    <a:pt x="375" y="227"/>
                  </a:cubicBezTo>
                  <a:cubicBezTo>
                    <a:pt x="382" y="239"/>
                    <a:pt x="378" y="259"/>
                    <a:pt x="366" y="270"/>
                  </a:cubicBezTo>
                  <a:cubicBezTo>
                    <a:pt x="306" y="321"/>
                    <a:pt x="306" y="321"/>
                    <a:pt x="306" y="321"/>
                  </a:cubicBezTo>
                  <a:cubicBezTo>
                    <a:pt x="306" y="321"/>
                    <a:pt x="306" y="321"/>
                    <a:pt x="306" y="321"/>
                  </a:cubicBezTo>
                  <a:cubicBezTo>
                    <a:pt x="246" y="372"/>
                    <a:pt x="246" y="372"/>
                    <a:pt x="246" y="372"/>
                  </a:cubicBezTo>
                  <a:cubicBezTo>
                    <a:pt x="234" y="382"/>
                    <a:pt x="213" y="383"/>
                    <a:pt x="202" y="374"/>
                  </a:cubicBezTo>
                  <a:cubicBezTo>
                    <a:pt x="201" y="374"/>
                    <a:pt x="201" y="374"/>
                    <a:pt x="201" y="374"/>
                  </a:cubicBezTo>
                  <a:cubicBezTo>
                    <a:pt x="156" y="341"/>
                    <a:pt x="156" y="341"/>
                    <a:pt x="156" y="341"/>
                  </a:cubicBezTo>
                  <a:lnTo>
                    <a:pt x="253" y="259"/>
                  </a:lnTo>
                  <a:close/>
                  <a:moveTo>
                    <a:pt x="131" y="223"/>
                  </a:moveTo>
                  <a:cubicBezTo>
                    <a:pt x="152" y="248"/>
                    <a:pt x="152" y="248"/>
                    <a:pt x="152" y="248"/>
                  </a:cubicBezTo>
                  <a:cubicBezTo>
                    <a:pt x="99" y="293"/>
                    <a:pt x="99" y="293"/>
                    <a:pt x="99" y="293"/>
                  </a:cubicBezTo>
                  <a:cubicBezTo>
                    <a:pt x="78" y="268"/>
                    <a:pt x="78" y="268"/>
                    <a:pt x="78" y="268"/>
                  </a:cubicBezTo>
                  <a:lnTo>
                    <a:pt x="131" y="223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40"/>
            <p:cNvSpPr>
              <a:spLocks noChangeArrowheads="1"/>
            </p:cNvSpPr>
            <p:nvPr/>
          </p:nvSpPr>
          <p:spPr bwMode="auto">
            <a:xfrm>
              <a:off x="876301" y="4351339"/>
              <a:ext cx="1201738" cy="74613"/>
            </a:xfrm>
            <a:prstGeom prst="rect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1606551" y="4049714"/>
              <a:ext cx="322263" cy="279400"/>
            </a:xfrm>
            <a:custGeom>
              <a:avLst/>
              <a:gdLst>
                <a:gd name="T0" fmla="*/ 112 w 203"/>
                <a:gd name="T1" fmla="*/ 20 h 176"/>
                <a:gd name="T2" fmla="*/ 116 w 203"/>
                <a:gd name="T3" fmla="*/ 37 h 176"/>
                <a:gd name="T4" fmla="*/ 155 w 203"/>
                <a:gd name="T5" fmla="*/ 29 h 176"/>
                <a:gd name="T6" fmla="*/ 126 w 203"/>
                <a:gd name="T7" fmla="*/ 65 h 176"/>
                <a:gd name="T8" fmla="*/ 155 w 203"/>
                <a:gd name="T9" fmla="*/ 96 h 176"/>
                <a:gd name="T10" fmla="*/ 115 w 203"/>
                <a:gd name="T11" fmla="*/ 94 h 176"/>
                <a:gd name="T12" fmla="*/ 101 w 203"/>
                <a:gd name="T13" fmla="*/ 139 h 176"/>
                <a:gd name="T14" fmla="*/ 76 w 203"/>
                <a:gd name="T15" fmla="*/ 110 h 176"/>
                <a:gd name="T16" fmla="*/ 34 w 203"/>
                <a:gd name="T17" fmla="*/ 124 h 176"/>
                <a:gd name="T18" fmla="*/ 59 w 203"/>
                <a:gd name="T19" fmla="*/ 70 h 176"/>
                <a:gd name="T20" fmla="*/ 42 w 203"/>
                <a:gd name="T21" fmla="*/ 63 h 176"/>
                <a:gd name="T22" fmla="*/ 0 w 203"/>
                <a:gd name="T23" fmla="*/ 155 h 176"/>
                <a:gd name="T24" fmla="*/ 70 w 203"/>
                <a:gd name="T25" fmla="*/ 131 h 176"/>
                <a:gd name="T26" fmla="*/ 109 w 203"/>
                <a:gd name="T27" fmla="*/ 176 h 176"/>
                <a:gd name="T28" fmla="*/ 127 w 203"/>
                <a:gd name="T29" fmla="*/ 113 h 176"/>
                <a:gd name="T30" fmla="*/ 200 w 203"/>
                <a:gd name="T31" fmla="*/ 116 h 176"/>
                <a:gd name="T32" fmla="*/ 150 w 203"/>
                <a:gd name="T33" fmla="*/ 63 h 176"/>
                <a:gd name="T34" fmla="*/ 203 w 203"/>
                <a:gd name="T35" fmla="*/ 0 h 176"/>
                <a:gd name="T36" fmla="*/ 112 w 203"/>
                <a:gd name="T37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3" h="176">
                  <a:moveTo>
                    <a:pt x="112" y="20"/>
                  </a:moveTo>
                  <a:lnTo>
                    <a:pt x="116" y="37"/>
                  </a:lnTo>
                  <a:lnTo>
                    <a:pt x="155" y="29"/>
                  </a:lnTo>
                  <a:lnTo>
                    <a:pt x="126" y="65"/>
                  </a:lnTo>
                  <a:lnTo>
                    <a:pt x="155" y="96"/>
                  </a:lnTo>
                  <a:lnTo>
                    <a:pt x="115" y="94"/>
                  </a:lnTo>
                  <a:lnTo>
                    <a:pt x="101" y="139"/>
                  </a:lnTo>
                  <a:lnTo>
                    <a:pt x="76" y="110"/>
                  </a:lnTo>
                  <a:lnTo>
                    <a:pt x="34" y="124"/>
                  </a:lnTo>
                  <a:lnTo>
                    <a:pt x="59" y="70"/>
                  </a:lnTo>
                  <a:lnTo>
                    <a:pt x="42" y="63"/>
                  </a:lnTo>
                  <a:lnTo>
                    <a:pt x="0" y="155"/>
                  </a:lnTo>
                  <a:lnTo>
                    <a:pt x="70" y="131"/>
                  </a:lnTo>
                  <a:lnTo>
                    <a:pt x="109" y="176"/>
                  </a:lnTo>
                  <a:lnTo>
                    <a:pt x="127" y="113"/>
                  </a:lnTo>
                  <a:lnTo>
                    <a:pt x="200" y="116"/>
                  </a:lnTo>
                  <a:lnTo>
                    <a:pt x="150" y="63"/>
                  </a:lnTo>
                  <a:lnTo>
                    <a:pt x="203" y="0"/>
                  </a:lnTo>
                  <a:lnTo>
                    <a:pt x="112" y="20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398713" y="3517900"/>
            <a:ext cx="1247776" cy="860425"/>
            <a:chOff x="2398713" y="3517900"/>
            <a:chExt cx="1247776" cy="860425"/>
          </a:xfrm>
        </p:grpSpPr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2474913" y="3594100"/>
              <a:ext cx="1092201" cy="552450"/>
            </a:xfrm>
            <a:custGeom>
              <a:avLst/>
              <a:gdLst>
                <a:gd name="T0" fmla="*/ 50 w 688"/>
                <a:gd name="T1" fmla="*/ 348 h 348"/>
                <a:gd name="T2" fmla="*/ 0 w 688"/>
                <a:gd name="T3" fmla="*/ 298 h 348"/>
                <a:gd name="T4" fmla="*/ 50 w 688"/>
                <a:gd name="T5" fmla="*/ 247 h 348"/>
                <a:gd name="T6" fmla="*/ 98 w 688"/>
                <a:gd name="T7" fmla="*/ 298 h 348"/>
                <a:gd name="T8" fmla="*/ 50 w 688"/>
                <a:gd name="T9" fmla="*/ 247 h 348"/>
                <a:gd name="T10" fmla="*/ 148 w 688"/>
                <a:gd name="T11" fmla="*/ 298 h 348"/>
                <a:gd name="T12" fmla="*/ 98 w 688"/>
                <a:gd name="T13" fmla="*/ 348 h 348"/>
                <a:gd name="T14" fmla="*/ 148 w 688"/>
                <a:gd name="T15" fmla="*/ 298 h 348"/>
                <a:gd name="T16" fmla="*/ 198 w 688"/>
                <a:gd name="T17" fmla="*/ 247 h 348"/>
                <a:gd name="T18" fmla="*/ 198 w 688"/>
                <a:gd name="T19" fmla="*/ 348 h 348"/>
                <a:gd name="T20" fmla="*/ 246 w 688"/>
                <a:gd name="T21" fmla="*/ 298 h 348"/>
                <a:gd name="T22" fmla="*/ 198 w 688"/>
                <a:gd name="T23" fmla="*/ 348 h 348"/>
                <a:gd name="T24" fmla="*/ 246 w 688"/>
                <a:gd name="T25" fmla="*/ 298 h 348"/>
                <a:gd name="T26" fmla="*/ 296 w 688"/>
                <a:gd name="T27" fmla="*/ 247 h 348"/>
                <a:gd name="T28" fmla="*/ 296 w 688"/>
                <a:gd name="T29" fmla="*/ 348 h 348"/>
                <a:gd name="T30" fmla="*/ 344 w 688"/>
                <a:gd name="T31" fmla="*/ 298 h 348"/>
                <a:gd name="T32" fmla="*/ 296 w 688"/>
                <a:gd name="T33" fmla="*/ 348 h 348"/>
                <a:gd name="T34" fmla="*/ 344 w 688"/>
                <a:gd name="T35" fmla="*/ 298 h 348"/>
                <a:gd name="T36" fmla="*/ 394 w 688"/>
                <a:gd name="T37" fmla="*/ 247 h 348"/>
                <a:gd name="T38" fmla="*/ 394 w 688"/>
                <a:gd name="T39" fmla="*/ 348 h 348"/>
                <a:gd name="T40" fmla="*/ 444 w 688"/>
                <a:gd name="T41" fmla="*/ 298 h 348"/>
                <a:gd name="T42" fmla="*/ 394 w 688"/>
                <a:gd name="T43" fmla="*/ 348 h 348"/>
                <a:gd name="T44" fmla="*/ 444 w 688"/>
                <a:gd name="T45" fmla="*/ 298 h 348"/>
                <a:gd name="T46" fmla="*/ 492 w 688"/>
                <a:gd name="T47" fmla="*/ 247 h 348"/>
                <a:gd name="T48" fmla="*/ 492 w 688"/>
                <a:gd name="T49" fmla="*/ 348 h 348"/>
                <a:gd name="T50" fmla="*/ 492 w 688"/>
                <a:gd name="T51" fmla="*/ 298 h 348"/>
                <a:gd name="T52" fmla="*/ 542 w 688"/>
                <a:gd name="T53" fmla="*/ 247 h 348"/>
                <a:gd name="T54" fmla="*/ 590 w 688"/>
                <a:gd name="T55" fmla="*/ 298 h 348"/>
                <a:gd name="T56" fmla="*/ 542 w 688"/>
                <a:gd name="T57" fmla="*/ 247 h 348"/>
                <a:gd name="T58" fmla="*/ 640 w 688"/>
                <a:gd name="T59" fmla="*/ 348 h 348"/>
                <a:gd name="T60" fmla="*/ 590 w 688"/>
                <a:gd name="T61" fmla="*/ 298 h 348"/>
                <a:gd name="T62" fmla="*/ 640 w 688"/>
                <a:gd name="T63" fmla="*/ 247 h 348"/>
                <a:gd name="T64" fmla="*/ 688 w 688"/>
                <a:gd name="T65" fmla="*/ 298 h 348"/>
                <a:gd name="T66" fmla="*/ 640 w 688"/>
                <a:gd name="T67" fmla="*/ 247 h 348"/>
                <a:gd name="T68" fmla="*/ 0 w 688"/>
                <a:gd name="T69" fmla="*/ 0 h 348"/>
                <a:gd name="T70" fmla="*/ 50 w 688"/>
                <a:gd name="T71" fmla="*/ 51 h 348"/>
                <a:gd name="T72" fmla="*/ 246 w 688"/>
                <a:gd name="T73" fmla="*/ 0 h 348"/>
                <a:gd name="T74" fmla="*/ 198 w 688"/>
                <a:gd name="T75" fmla="*/ 51 h 348"/>
                <a:gd name="T76" fmla="*/ 246 w 688"/>
                <a:gd name="T77" fmla="*/ 0 h 348"/>
                <a:gd name="T78" fmla="*/ 296 w 688"/>
                <a:gd name="T79" fmla="*/ 0 h 348"/>
                <a:gd name="T80" fmla="*/ 344 w 688"/>
                <a:gd name="T81" fmla="*/ 51 h 348"/>
                <a:gd name="T82" fmla="*/ 444 w 688"/>
                <a:gd name="T83" fmla="*/ 0 h 348"/>
                <a:gd name="T84" fmla="*/ 394 w 688"/>
                <a:gd name="T85" fmla="*/ 51 h 348"/>
                <a:gd name="T86" fmla="*/ 444 w 688"/>
                <a:gd name="T87" fmla="*/ 0 h 348"/>
                <a:gd name="T88" fmla="*/ 590 w 688"/>
                <a:gd name="T89" fmla="*/ 0 h 348"/>
                <a:gd name="T90" fmla="*/ 640 w 688"/>
                <a:gd name="T91" fmla="*/ 51 h 348"/>
                <a:gd name="T92" fmla="*/ 542 w 688"/>
                <a:gd name="T93" fmla="*/ 0 h 348"/>
                <a:gd name="T94" fmla="*/ 492 w 688"/>
                <a:gd name="T95" fmla="*/ 51 h 348"/>
                <a:gd name="T96" fmla="*/ 542 w 688"/>
                <a:gd name="T97" fmla="*/ 0 h 348"/>
                <a:gd name="T98" fmla="*/ 98 w 688"/>
                <a:gd name="T99" fmla="*/ 0 h 348"/>
                <a:gd name="T100" fmla="*/ 148 w 688"/>
                <a:gd name="T101" fmla="*/ 5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8" h="348">
                  <a:moveTo>
                    <a:pt x="0" y="348"/>
                  </a:moveTo>
                  <a:lnTo>
                    <a:pt x="50" y="348"/>
                  </a:lnTo>
                  <a:lnTo>
                    <a:pt x="50" y="298"/>
                  </a:lnTo>
                  <a:lnTo>
                    <a:pt x="0" y="298"/>
                  </a:lnTo>
                  <a:lnTo>
                    <a:pt x="0" y="348"/>
                  </a:lnTo>
                  <a:close/>
                  <a:moveTo>
                    <a:pt x="50" y="247"/>
                  </a:moveTo>
                  <a:lnTo>
                    <a:pt x="50" y="298"/>
                  </a:lnTo>
                  <a:lnTo>
                    <a:pt x="98" y="298"/>
                  </a:lnTo>
                  <a:lnTo>
                    <a:pt x="98" y="247"/>
                  </a:lnTo>
                  <a:lnTo>
                    <a:pt x="50" y="247"/>
                  </a:lnTo>
                  <a:close/>
                  <a:moveTo>
                    <a:pt x="98" y="348"/>
                  </a:moveTo>
                  <a:lnTo>
                    <a:pt x="148" y="298"/>
                  </a:lnTo>
                  <a:lnTo>
                    <a:pt x="98" y="298"/>
                  </a:lnTo>
                  <a:lnTo>
                    <a:pt x="98" y="348"/>
                  </a:lnTo>
                  <a:close/>
                  <a:moveTo>
                    <a:pt x="148" y="247"/>
                  </a:moveTo>
                  <a:lnTo>
                    <a:pt x="148" y="298"/>
                  </a:lnTo>
                  <a:lnTo>
                    <a:pt x="198" y="298"/>
                  </a:lnTo>
                  <a:lnTo>
                    <a:pt x="198" y="247"/>
                  </a:lnTo>
                  <a:lnTo>
                    <a:pt x="148" y="247"/>
                  </a:lnTo>
                  <a:close/>
                  <a:moveTo>
                    <a:pt x="198" y="348"/>
                  </a:moveTo>
                  <a:lnTo>
                    <a:pt x="246" y="348"/>
                  </a:lnTo>
                  <a:lnTo>
                    <a:pt x="246" y="298"/>
                  </a:lnTo>
                  <a:lnTo>
                    <a:pt x="198" y="298"/>
                  </a:lnTo>
                  <a:lnTo>
                    <a:pt x="198" y="348"/>
                  </a:lnTo>
                  <a:close/>
                  <a:moveTo>
                    <a:pt x="246" y="247"/>
                  </a:moveTo>
                  <a:lnTo>
                    <a:pt x="246" y="298"/>
                  </a:lnTo>
                  <a:lnTo>
                    <a:pt x="296" y="298"/>
                  </a:lnTo>
                  <a:lnTo>
                    <a:pt x="296" y="247"/>
                  </a:lnTo>
                  <a:lnTo>
                    <a:pt x="246" y="247"/>
                  </a:lnTo>
                  <a:close/>
                  <a:moveTo>
                    <a:pt x="296" y="348"/>
                  </a:moveTo>
                  <a:lnTo>
                    <a:pt x="344" y="348"/>
                  </a:lnTo>
                  <a:lnTo>
                    <a:pt x="344" y="298"/>
                  </a:lnTo>
                  <a:lnTo>
                    <a:pt x="296" y="298"/>
                  </a:lnTo>
                  <a:lnTo>
                    <a:pt x="296" y="348"/>
                  </a:lnTo>
                  <a:close/>
                  <a:moveTo>
                    <a:pt x="344" y="247"/>
                  </a:moveTo>
                  <a:lnTo>
                    <a:pt x="344" y="298"/>
                  </a:lnTo>
                  <a:lnTo>
                    <a:pt x="394" y="298"/>
                  </a:lnTo>
                  <a:lnTo>
                    <a:pt x="394" y="247"/>
                  </a:lnTo>
                  <a:lnTo>
                    <a:pt x="344" y="247"/>
                  </a:lnTo>
                  <a:close/>
                  <a:moveTo>
                    <a:pt x="394" y="348"/>
                  </a:moveTo>
                  <a:lnTo>
                    <a:pt x="444" y="348"/>
                  </a:lnTo>
                  <a:lnTo>
                    <a:pt x="444" y="298"/>
                  </a:lnTo>
                  <a:lnTo>
                    <a:pt x="394" y="298"/>
                  </a:lnTo>
                  <a:lnTo>
                    <a:pt x="394" y="348"/>
                  </a:lnTo>
                  <a:close/>
                  <a:moveTo>
                    <a:pt x="444" y="247"/>
                  </a:moveTo>
                  <a:lnTo>
                    <a:pt x="444" y="298"/>
                  </a:lnTo>
                  <a:lnTo>
                    <a:pt x="492" y="298"/>
                  </a:lnTo>
                  <a:lnTo>
                    <a:pt x="492" y="247"/>
                  </a:lnTo>
                  <a:lnTo>
                    <a:pt x="444" y="247"/>
                  </a:lnTo>
                  <a:close/>
                  <a:moveTo>
                    <a:pt x="492" y="348"/>
                  </a:moveTo>
                  <a:lnTo>
                    <a:pt x="542" y="298"/>
                  </a:lnTo>
                  <a:lnTo>
                    <a:pt x="492" y="298"/>
                  </a:lnTo>
                  <a:lnTo>
                    <a:pt x="492" y="348"/>
                  </a:lnTo>
                  <a:close/>
                  <a:moveTo>
                    <a:pt x="542" y="247"/>
                  </a:moveTo>
                  <a:lnTo>
                    <a:pt x="542" y="298"/>
                  </a:lnTo>
                  <a:lnTo>
                    <a:pt x="590" y="298"/>
                  </a:lnTo>
                  <a:lnTo>
                    <a:pt x="590" y="247"/>
                  </a:lnTo>
                  <a:lnTo>
                    <a:pt x="542" y="247"/>
                  </a:lnTo>
                  <a:close/>
                  <a:moveTo>
                    <a:pt x="590" y="348"/>
                  </a:moveTo>
                  <a:lnTo>
                    <a:pt x="640" y="348"/>
                  </a:lnTo>
                  <a:lnTo>
                    <a:pt x="640" y="298"/>
                  </a:lnTo>
                  <a:lnTo>
                    <a:pt x="590" y="298"/>
                  </a:lnTo>
                  <a:lnTo>
                    <a:pt x="590" y="348"/>
                  </a:lnTo>
                  <a:close/>
                  <a:moveTo>
                    <a:pt x="640" y="247"/>
                  </a:moveTo>
                  <a:lnTo>
                    <a:pt x="640" y="298"/>
                  </a:lnTo>
                  <a:lnTo>
                    <a:pt x="688" y="298"/>
                  </a:lnTo>
                  <a:lnTo>
                    <a:pt x="688" y="247"/>
                  </a:lnTo>
                  <a:lnTo>
                    <a:pt x="640" y="247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0" y="51"/>
                  </a:lnTo>
                  <a:lnTo>
                    <a:pt x="50" y="0"/>
                  </a:lnTo>
                  <a:close/>
                  <a:moveTo>
                    <a:pt x="246" y="0"/>
                  </a:moveTo>
                  <a:lnTo>
                    <a:pt x="198" y="0"/>
                  </a:lnTo>
                  <a:lnTo>
                    <a:pt x="198" y="51"/>
                  </a:lnTo>
                  <a:lnTo>
                    <a:pt x="246" y="51"/>
                  </a:lnTo>
                  <a:lnTo>
                    <a:pt x="246" y="0"/>
                  </a:lnTo>
                  <a:close/>
                  <a:moveTo>
                    <a:pt x="344" y="0"/>
                  </a:moveTo>
                  <a:lnTo>
                    <a:pt x="296" y="0"/>
                  </a:lnTo>
                  <a:lnTo>
                    <a:pt x="296" y="51"/>
                  </a:lnTo>
                  <a:lnTo>
                    <a:pt x="344" y="51"/>
                  </a:lnTo>
                  <a:lnTo>
                    <a:pt x="344" y="0"/>
                  </a:lnTo>
                  <a:close/>
                  <a:moveTo>
                    <a:pt x="444" y="0"/>
                  </a:moveTo>
                  <a:lnTo>
                    <a:pt x="394" y="0"/>
                  </a:lnTo>
                  <a:lnTo>
                    <a:pt x="394" y="51"/>
                  </a:lnTo>
                  <a:lnTo>
                    <a:pt x="444" y="51"/>
                  </a:lnTo>
                  <a:lnTo>
                    <a:pt x="444" y="0"/>
                  </a:lnTo>
                  <a:close/>
                  <a:moveTo>
                    <a:pt x="640" y="0"/>
                  </a:moveTo>
                  <a:lnTo>
                    <a:pt x="590" y="0"/>
                  </a:lnTo>
                  <a:lnTo>
                    <a:pt x="590" y="51"/>
                  </a:lnTo>
                  <a:lnTo>
                    <a:pt x="640" y="51"/>
                  </a:lnTo>
                  <a:lnTo>
                    <a:pt x="640" y="0"/>
                  </a:lnTo>
                  <a:close/>
                  <a:moveTo>
                    <a:pt x="542" y="0"/>
                  </a:moveTo>
                  <a:lnTo>
                    <a:pt x="492" y="0"/>
                  </a:lnTo>
                  <a:lnTo>
                    <a:pt x="492" y="51"/>
                  </a:lnTo>
                  <a:lnTo>
                    <a:pt x="542" y="51"/>
                  </a:lnTo>
                  <a:lnTo>
                    <a:pt x="542" y="0"/>
                  </a:lnTo>
                  <a:close/>
                  <a:moveTo>
                    <a:pt x="148" y="0"/>
                  </a:moveTo>
                  <a:lnTo>
                    <a:pt x="98" y="0"/>
                  </a:lnTo>
                  <a:lnTo>
                    <a:pt x="98" y="51"/>
                  </a:lnTo>
                  <a:lnTo>
                    <a:pt x="148" y="5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6"/>
            <p:cNvSpPr>
              <a:spLocks noEditPoints="1"/>
            </p:cNvSpPr>
            <p:nvPr/>
          </p:nvSpPr>
          <p:spPr bwMode="auto">
            <a:xfrm>
              <a:off x="2398713" y="3517900"/>
              <a:ext cx="1247776" cy="860425"/>
            </a:xfrm>
            <a:custGeom>
              <a:avLst/>
              <a:gdLst>
                <a:gd name="T0" fmla="*/ 63 w 505"/>
                <a:gd name="T1" fmla="*/ 0 h 347"/>
                <a:gd name="T2" fmla="*/ 0 w 505"/>
                <a:gd name="T3" fmla="*/ 221 h 347"/>
                <a:gd name="T4" fmla="*/ 126 w 505"/>
                <a:gd name="T5" fmla="*/ 347 h 347"/>
                <a:gd name="T6" fmla="*/ 316 w 505"/>
                <a:gd name="T7" fmla="*/ 284 h 347"/>
                <a:gd name="T8" fmla="*/ 442 w 505"/>
                <a:gd name="T9" fmla="*/ 284 h 347"/>
                <a:gd name="T10" fmla="*/ 505 w 505"/>
                <a:gd name="T11" fmla="*/ 63 h 347"/>
                <a:gd name="T12" fmla="*/ 63 w 505"/>
                <a:gd name="T13" fmla="*/ 31 h 347"/>
                <a:gd name="T14" fmla="*/ 473 w 505"/>
                <a:gd name="T15" fmla="*/ 63 h 347"/>
                <a:gd name="T16" fmla="*/ 63 w 505"/>
                <a:gd name="T17" fmla="*/ 31 h 347"/>
                <a:gd name="T18" fmla="*/ 126 w 505"/>
                <a:gd name="T19" fmla="*/ 158 h 347"/>
                <a:gd name="T20" fmla="*/ 189 w 505"/>
                <a:gd name="T21" fmla="*/ 95 h 347"/>
                <a:gd name="T22" fmla="*/ 284 w 505"/>
                <a:gd name="T23" fmla="*/ 158 h 347"/>
                <a:gd name="T24" fmla="*/ 221 w 505"/>
                <a:gd name="T25" fmla="*/ 95 h 347"/>
                <a:gd name="T26" fmla="*/ 284 w 505"/>
                <a:gd name="T27" fmla="*/ 158 h 347"/>
                <a:gd name="T28" fmla="*/ 316 w 505"/>
                <a:gd name="T29" fmla="*/ 158 h 347"/>
                <a:gd name="T30" fmla="*/ 379 w 505"/>
                <a:gd name="T31" fmla="*/ 95 h 347"/>
                <a:gd name="T32" fmla="*/ 31 w 505"/>
                <a:gd name="T33" fmla="*/ 95 h 347"/>
                <a:gd name="T34" fmla="*/ 94 w 505"/>
                <a:gd name="T35" fmla="*/ 158 h 347"/>
                <a:gd name="T36" fmla="*/ 31 w 505"/>
                <a:gd name="T37" fmla="*/ 95 h 347"/>
                <a:gd name="T38" fmla="*/ 94 w 505"/>
                <a:gd name="T39" fmla="*/ 284 h 347"/>
                <a:gd name="T40" fmla="*/ 158 w 505"/>
                <a:gd name="T41" fmla="*/ 284 h 347"/>
                <a:gd name="T42" fmla="*/ 379 w 505"/>
                <a:gd name="T43" fmla="*/ 316 h 347"/>
                <a:gd name="T44" fmla="*/ 379 w 505"/>
                <a:gd name="T45" fmla="*/ 253 h 347"/>
                <a:gd name="T46" fmla="*/ 379 w 505"/>
                <a:gd name="T47" fmla="*/ 316 h 347"/>
                <a:gd name="T48" fmla="*/ 442 w 505"/>
                <a:gd name="T49" fmla="*/ 253 h 347"/>
                <a:gd name="T50" fmla="*/ 379 w 505"/>
                <a:gd name="T51" fmla="*/ 221 h 347"/>
                <a:gd name="T52" fmla="*/ 180 w 505"/>
                <a:gd name="T53" fmla="*/ 253 h 347"/>
                <a:gd name="T54" fmla="*/ 72 w 505"/>
                <a:gd name="T55" fmla="*/ 253 h 347"/>
                <a:gd name="T56" fmla="*/ 31 w 505"/>
                <a:gd name="T57" fmla="*/ 221 h 347"/>
                <a:gd name="T58" fmla="*/ 473 w 505"/>
                <a:gd name="T59" fmla="*/ 189 h 347"/>
                <a:gd name="T60" fmla="*/ 410 w 505"/>
                <a:gd name="T61" fmla="*/ 158 h 347"/>
                <a:gd name="T62" fmla="*/ 473 w 505"/>
                <a:gd name="T63" fmla="*/ 95 h 347"/>
                <a:gd name="T64" fmla="*/ 410 w 505"/>
                <a:gd name="T65" fmla="*/ 15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5" h="347">
                  <a:moveTo>
                    <a:pt x="44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56"/>
                    <a:pt x="28" y="284"/>
                    <a:pt x="63" y="284"/>
                  </a:cubicBezTo>
                  <a:cubicBezTo>
                    <a:pt x="63" y="319"/>
                    <a:pt x="91" y="347"/>
                    <a:pt x="126" y="347"/>
                  </a:cubicBezTo>
                  <a:cubicBezTo>
                    <a:pt x="161" y="347"/>
                    <a:pt x="189" y="319"/>
                    <a:pt x="189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6" y="319"/>
                    <a:pt x="344" y="347"/>
                    <a:pt x="379" y="347"/>
                  </a:cubicBezTo>
                  <a:cubicBezTo>
                    <a:pt x="414" y="347"/>
                    <a:pt x="442" y="319"/>
                    <a:pt x="442" y="284"/>
                  </a:cubicBezTo>
                  <a:cubicBezTo>
                    <a:pt x="477" y="284"/>
                    <a:pt x="505" y="256"/>
                    <a:pt x="505" y="221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5" y="28"/>
                    <a:pt x="477" y="0"/>
                    <a:pt x="442" y="0"/>
                  </a:cubicBezTo>
                  <a:close/>
                  <a:moveTo>
                    <a:pt x="63" y="31"/>
                  </a:moveTo>
                  <a:cubicBezTo>
                    <a:pt x="442" y="31"/>
                    <a:pt x="442" y="31"/>
                    <a:pt x="442" y="31"/>
                  </a:cubicBezTo>
                  <a:cubicBezTo>
                    <a:pt x="459" y="31"/>
                    <a:pt x="473" y="46"/>
                    <a:pt x="473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46"/>
                    <a:pt x="45" y="31"/>
                    <a:pt x="63" y="31"/>
                  </a:cubicBezTo>
                  <a:close/>
                  <a:moveTo>
                    <a:pt x="189" y="158"/>
                  </a:moveTo>
                  <a:cubicBezTo>
                    <a:pt x="126" y="158"/>
                    <a:pt x="126" y="158"/>
                    <a:pt x="126" y="158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189" y="95"/>
                    <a:pt x="189" y="95"/>
                    <a:pt x="189" y="95"/>
                  </a:cubicBezTo>
                  <a:lnTo>
                    <a:pt x="189" y="158"/>
                  </a:lnTo>
                  <a:close/>
                  <a:moveTo>
                    <a:pt x="284" y="158"/>
                  </a:moveTo>
                  <a:cubicBezTo>
                    <a:pt x="221" y="158"/>
                    <a:pt x="221" y="158"/>
                    <a:pt x="221" y="158"/>
                  </a:cubicBezTo>
                  <a:cubicBezTo>
                    <a:pt x="221" y="95"/>
                    <a:pt x="221" y="95"/>
                    <a:pt x="221" y="95"/>
                  </a:cubicBezTo>
                  <a:cubicBezTo>
                    <a:pt x="284" y="95"/>
                    <a:pt x="284" y="95"/>
                    <a:pt x="284" y="95"/>
                  </a:cubicBezTo>
                  <a:lnTo>
                    <a:pt x="284" y="158"/>
                  </a:lnTo>
                  <a:close/>
                  <a:moveTo>
                    <a:pt x="379" y="158"/>
                  </a:moveTo>
                  <a:cubicBezTo>
                    <a:pt x="316" y="158"/>
                    <a:pt x="316" y="158"/>
                    <a:pt x="316" y="158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79" y="95"/>
                    <a:pt x="379" y="95"/>
                    <a:pt x="379" y="95"/>
                  </a:cubicBezTo>
                  <a:lnTo>
                    <a:pt x="379" y="158"/>
                  </a:lnTo>
                  <a:close/>
                  <a:moveTo>
                    <a:pt x="31" y="95"/>
                  </a:moveTo>
                  <a:cubicBezTo>
                    <a:pt x="94" y="95"/>
                    <a:pt x="94" y="95"/>
                    <a:pt x="94" y="95"/>
                  </a:cubicBezTo>
                  <a:cubicBezTo>
                    <a:pt x="94" y="158"/>
                    <a:pt x="94" y="158"/>
                    <a:pt x="94" y="158"/>
                  </a:cubicBezTo>
                  <a:cubicBezTo>
                    <a:pt x="31" y="158"/>
                    <a:pt x="31" y="158"/>
                    <a:pt x="31" y="158"/>
                  </a:cubicBezTo>
                  <a:lnTo>
                    <a:pt x="31" y="95"/>
                  </a:lnTo>
                  <a:close/>
                  <a:moveTo>
                    <a:pt x="126" y="316"/>
                  </a:moveTo>
                  <a:cubicBezTo>
                    <a:pt x="109" y="316"/>
                    <a:pt x="94" y="302"/>
                    <a:pt x="94" y="284"/>
                  </a:cubicBezTo>
                  <a:cubicBezTo>
                    <a:pt x="94" y="267"/>
                    <a:pt x="109" y="253"/>
                    <a:pt x="126" y="253"/>
                  </a:cubicBezTo>
                  <a:cubicBezTo>
                    <a:pt x="143" y="253"/>
                    <a:pt x="158" y="267"/>
                    <a:pt x="158" y="284"/>
                  </a:cubicBezTo>
                  <a:cubicBezTo>
                    <a:pt x="158" y="302"/>
                    <a:pt x="143" y="316"/>
                    <a:pt x="126" y="316"/>
                  </a:cubicBezTo>
                  <a:close/>
                  <a:moveTo>
                    <a:pt x="379" y="316"/>
                  </a:moveTo>
                  <a:cubicBezTo>
                    <a:pt x="361" y="316"/>
                    <a:pt x="347" y="302"/>
                    <a:pt x="347" y="284"/>
                  </a:cubicBezTo>
                  <a:cubicBezTo>
                    <a:pt x="347" y="267"/>
                    <a:pt x="361" y="253"/>
                    <a:pt x="379" y="253"/>
                  </a:cubicBezTo>
                  <a:cubicBezTo>
                    <a:pt x="396" y="253"/>
                    <a:pt x="410" y="267"/>
                    <a:pt x="410" y="284"/>
                  </a:cubicBezTo>
                  <a:cubicBezTo>
                    <a:pt x="410" y="302"/>
                    <a:pt x="396" y="316"/>
                    <a:pt x="379" y="316"/>
                  </a:cubicBezTo>
                  <a:close/>
                  <a:moveTo>
                    <a:pt x="473" y="221"/>
                  </a:moveTo>
                  <a:cubicBezTo>
                    <a:pt x="473" y="238"/>
                    <a:pt x="459" y="253"/>
                    <a:pt x="442" y="253"/>
                  </a:cubicBezTo>
                  <a:cubicBezTo>
                    <a:pt x="433" y="253"/>
                    <a:pt x="433" y="253"/>
                    <a:pt x="433" y="253"/>
                  </a:cubicBezTo>
                  <a:cubicBezTo>
                    <a:pt x="422" y="234"/>
                    <a:pt x="402" y="221"/>
                    <a:pt x="379" y="221"/>
                  </a:cubicBezTo>
                  <a:cubicBezTo>
                    <a:pt x="355" y="221"/>
                    <a:pt x="335" y="234"/>
                    <a:pt x="324" y="253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69" y="234"/>
                    <a:pt x="149" y="221"/>
                    <a:pt x="126" y="221"/>
                  </a:cubicBezTo>
                  <a:cubicBezTo>
                    <a:pt x="103" y="221"/>
                    <a:pt x="82" y="234"/>
                    <a:pt x="72" y="253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45" y="253"/>
                    <a:pt x="31" y="238"/>
                    <a:pt x="31" y="221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473" y="189"/>
                    <a:pt x="473" y="189"/>
                    <a:pt x="473" y="189"/>
                  </a:cubicBezTo>
                  <a:cubicBezTo>
                    <a:pt x="473" y="221"/>
                    <a:pt x="473" y="221"/>
                    <a:pt x="473" y="221"/>
                  </a:cubicBezTo>
                  <a:close/>
                  <a:moveTo>
                    <a:pt x="410" y="158"/>
                  </a:moveTo>
                  <a:cubicBezTo>
                    <a:pt x="410" y="95"/>
                    <a:pt x="410" y="95"/>
                    <a:pt x="410" y="95"/>
                  </a:cubicBezTo>
                  <a:cubicBezTo>
                    <a:pt x="473" y="95"/>
                    <a:pt x="473" y="95"/>
                    <a:pt x="473" y="95"/>
                  </a:cubicBezTo>
                  <a:cubicBezTo>
                    <a:pt x="473" y="158"/>
                    <a:pt x="473" y="158"/>
                    <a:pt x="473" y="158"/>
                  </a:cubicBezTo>
                  <a:lnTo>
                    <a:pt x="410" y="158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973513" y="3517902"/>
            <a:ext cx="1176337" cy="788988"/>
            <a:chOff x="3973513" y="3517902"/>
            <a:chExt cx="1176337" cy="788988"/>
          </a:xfrm>
        </p:grpSpPr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017963" y="3556002"/>
              <a:ext cx="1068387" cy="592138"/>
            </a:xfrm>
            <a:custGeom>
              <a:avLst/>
              <a:gdLst>
                <a:gd name="T0" fmla="*/ 68 w 477"/>
                <a:gd name="T1" fmla="*/ 228 h 263"/>
                <a:gd name="T2" fmla="*/ 0 w 477"/>
                <a:gd name="T3" fmla="*/ 228 h 263"/>
                <a:gd name="T4" fmla="*/ 0 w 477"/>
                <a:gd name="T5" fmla="*/ 263 h 263"/>
                <a:gd name="T6" fmla="*/ 68 w 477"/>
                <a:gd name="T7" fmla="*/ 263 h 263"/>
                <a:gd name="T8" fmla="*/ 85 w 477"/>
                <a:gd name="T9" fmla="*/ 245 h 263"/>
                <a:gd name="T10" fmla="*/ 68 w 477"/>
                <a:gd name="T11" fmla="*/ 228 h 263"/>
                <a:gd name="T12" fmla="*/ 82 w 477"/>
                <a:gd name="T13" fmla="*/ 60 h 263"/>
                <a:gd name="T14" fmla="*/ 53 w 477"/>
                <a:gd name="T15" fmla="*/ 77 h 263"/>
                <a:gd name="T16" fmla="*/ 57 w 477"/>
                <a:gd name="T17" fmla="*/ 84 h 263"/>
                <a:gd name="T18" fmla="*/ 107 w 477"/>
                <a:gd name="T19" fmla="*/ 134 h 263"/>
                <a:gd name="T20" fmla="*/ 131 w 477"/>
                <a:gd name="T21" fmla="*/ 134 h 263"/>
                <a:gd name="T22" fmla="*/ 131 w 477"/>
                <a:gd name="T23" fmla="*/ 109 h 263"/>
                <a:gd name="T24" fmla="*/ 82 w 477"/>
                <a:gd name="T25" fmla="*/ 60 h 263"/>
                <a:gd name="T26" fmla="*/ 225 w 477"/>
                <a:gd name="T27" fmla="*/ 3 h 263"/>
                <a:gd name="T28" fmla="*/ 225 w 477"/>
                <a:gd name="T29" fmla="*/ 70 h 263"/>
                <a:gd name="T30" fmla="*/ 243 w 477"/>
                <a:gd name="T31" fmla="*/ 88 h 263"/>
                <a:gd name="T32" fmla="*/ 260 w 477"/>
                <a:gd name="T33" fmla="*/ 70 h 263"/>
                <a:gd name="T34" fmla="*/ 260 w 477"/>
                <a:gd name="T35" fmla="*/ 0 h 263"/>
                <a:gd name="T36" fmla="*/ 243 w 477"/>
                <a:gd name="T37" fmla="*/ 0 h 263"/>
                <a:gd name="T38" fmla="*/ 225 w 477"/>
                <a:gd name="T39" fmla="*/ 3 h 263"/>
                <a:gd name="T40" fmla="*/ 403 w 477"/>
                <a:gd name="T41" fmla="*/ 60 h 263"/>
                <a:gd name="T42" fmla="*/ 354 w 477"/>
                <a:gd name="T43" fmla="*/ 109 h 263"/>
                <a:gd name="T44" fmla="*/ 354 w 477"/>
                <a:gd name="T45" fmla="*/ 134 h 263"/>
                <a:gd name="T46" fmla="*/ 379 w 477"/>
                <a:gd name="T47" fmla="*/ 134 h 263"/>
                <a:gd name="T48" fmla="*/ 426 w 477"/>
                <a:gd name="T49" fmla="*/ 87 h 263"/>
                <a:gd name="T50" fmla="*/ 403 w 477"/>
                <a:gd name="T51" fmla="*/ 60 h 263"/>
                <a:gd name="T52" fmla="*/ 418 w 477"/>
                <a:gd name="T53" fmla="*/ 228 h 263"/>
                <a:gd name="T54" fmla="*/ 400 w 477"/>
                <a:gd name="T55" fmla="*/ 245 h 263"/>
                <a:gd name="T56" fmla="*/ 418 w 477"/>
                <a:gd name="T57" fmla="*/ 263 h 263"/>
                <a:gd name="T58" fmla="*/ 477 w 477"/>
                <a:gd name="T59" fmla="*/ 263 h 263"/>
                <a:gd name="T60" fmla="*/ 477 w 477"/>
                <a:gd name="T61" fmla="*/ 228 h 263"/>
                <a:gd name="T62" fmla="*/ 418 w 477"/>
                <a:gd name="T63" fmla="*/ 22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263">
                  <a:moveTo>
                    <a:pt x="68" y="228"/>
                  </a:moveTo>
                  <a:cubicBezTo>
                    <a:pt x="0" y="228"/>
                    <a:pt x="0" y="228"/>
                    <a:pt x="0" y="22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77" y="263"/>
                    <a:pt x="85" y="255"/>
                    <a:pt x="85" y="245"/>
                  </a:cubicBezTo>
                  <a:cubicBezTo>
                    <a:pt x="85" y="236"/>
                    <a:pt x="77" y="228"/>
                    <a:pt x="68" y="228"/>
                  </a:cubicBezTo>
                  <a:close/>
                  <a:moveTo>
                    <a:pt x="82" y="60"/>
                  </a:moveTo>
                  <a:cubicBezTo>
                    <a:pt x="53" y="77"/>
                    <a:pt x="53" y="77"/>
                    <a:pt x="53" y="77"/>
                  </a:cubicBezTo>
                  <a:cubicBezTo>
                    <a:pt x="54" y="80"/>
                    <a:pt x="55" y="82"/>
                    <a:pt x="57" y="84"/>
                  </a:cubicBezTo>
                  <a:cubicBezTo>
                    <a:pt x="107" y="134"/>
                    <a:pt x="107" y="134"/>
                    <a:pt x="107" y="134"/>
                  </a:cubicBezTo>
                  <a:cubicBezTo>
                    <a:pt x="113" y="141"/>
                    <a:pt x="124" y="141"/>
                    <a:pt x="131" y="134"/>
                  </a:cubicBezTo>
                  <a:cubicBezTo>
                    <a:pt x="138" y="127"/>
                    <a:pt x="138" y="116"/>
                    <a:pt x="131" y="109"/>
                  </a:cubicBezTo>
                  <a:lnTo>
                    <a:pt x="82" y="60"/>
                  </a:lnTo>
                  <a:close/>
                  <a:moveTo>
                    <a:pt x="225" y="3"/>
                  </a:moveTo>
                  <a:cubicBezTo>
                    <a:pt x="225" y="70"/>
                    <a:pt x="225" y="70"/>
                    <a:pt x="225" y="70"/>
                  </a:cubicBezTo>
                  <a:cubicBezTo>
                    <a:pt x="225" y="80"/>
                    <a:pt x="233" y="88"/>
                    <a:pt x="243" y="88"/>
                  </a:cubicBezTo>
                  <a:cubicBezTo>
                    <a:pt x="252" y="88"/>
                    <a:pt x="260" y="80"/>
                    <a:pt x="260" y="7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225" y="3"/>
                  </a:lnTo>
                  <a:close/>
                  <a:moveTo>
                    <a:pt x="403" y="60"/>
                  </a:moveTo>
                  <a:cubicBezTo>
                    <a:pt x="354" y="109"/>
                    <a:pt x="354" y="109"/>
                    <a:pt x="354" y="109"/>
                  </a:cubicBezTo>
                  <a:cubicBezTo>
                    <a:pt x="347" y="116"/>
                    <a:pt x="347" y="127"/>
                    <a:pt x="354" y="134"/>
                  </a:cubicBezTo>
                  <a:cubicBezTo>
                    <a:pt x="361" y="141"/>
                    <a:pt x="372" y="141"/>
                    <a:pt x="379" y="134"/>
                  </a:cubicBezTo>
                  <a:cubicBezTo>
                    <a:pt x="426" y="87"/>
                    <a:pt x="426" y="87"/>
                    <a:pt x="426" y="87"/>
                  </a:cubicBezTo>
                  <a:lnTo>
                    <a:pt x="403" y="60"/>
                  </a:lnTo>
                  <a:close/>
                  <a:moveTo>
                    <a:pt x="418" y="228"/>
                  </a:moveTo>
                  <a:cubicBezTo>
                    <a:pt x="408" y="228"/>
                    <a:pt x="400" y="236"/>
                    <a:pt x="400" y="245"/>
                  </a:cubicBezTo>
                  <a:cubicBezTo>
                    <a:pt x="400" y="255"/>
                    <a:pt x="408" y="263"/>
                    <a:pt x="418" y="263"/>
                  </a:cubicBezTo>
                  <a:cubicBezTo>
                    <a:pt x="477" y="263"/>
                    <a:pt x="477" y="263"/>
                    <a:pt x="477" y="263"/>
                  </a:cubicBezTo>
                  <a:cubicBezTo>
                    <a:pt x="477" y="228"/>
                    <a:pt x="477" y="228"/>
                    <a:pt x="477" y="228"/>
                  </a:cubicBezTo>
                  <a:cubicBezTo>
                    <a:pt x="418" y="228"/>
                    <a:pt x="418" y="228"/>
                    <a:pt x="418" y="228"/>
                  </a:cubicBez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3973513" y="3517902"/>
              <a:ext cx="1176337" cy="788988"/>
            </a:xfrm>
            <a:custGeom>
              <a:avLst/>
              <a:gdLst>
                <a:gd name="T0" fmla="*/ 263 w 525"/>
                <a:gd name="T1" fmla="*/ 0 h 350"/>
                <a:gd name="T2" fmla="*/ 0 w 525"/>
                <a:gd name="T3" fmla="*/ 262 h 350"/>
                <a:gd name="T4" fmla="*/ 15 w 525"/>
                <a:gd name="T5" fmla="*/ 350 h 350"/>
                <a:gd name="T6" fmla="*/ 510 w 525"/>
                <a:gd name="T7" fmla="*/ 350 h 350"/>
                <a:gd name="T8" fmla="*/ 525 w 525"/>
                <a:gd name="T9" fmla="*/ 262 h 350"/>
                <a:gd name="T10" fmla="*/ 263 w 525"/>
                <a:gd name="T11" fmla="*/ 0 h 350"/>
                <a:gd name="T12" fmla="*/ 214 w 525"/>
                <a:gd name="T13" fmla="*/ 315 h 350"/>
                <a:gd name="T14" fmla="*/ 263 w 525"/>
                <a:gd name="T15" fmla="*/ 280 h 350"/>
                <a:gd name="T16" fmla="*/ 311 w 525"/>
                <a:gd name="T17" fmla="*/ 315 h 350"/>
                <a:gd name="T18" fmla="*/ 214 w 525"/>
                <a:gd name="T19" fmla="*/ 315 h 350"/>
                <a:gd name="T20" fmla="*/ 344 w 525"/>
                <a:gd name="T21" fmla="*/ 299 h 350"/>
                <a:gd name="T22" fmla="*/ 446 w 525"/>
                <a:gd name="T23" fmla="*/ 152 h 350"/>
                <a:gd name="T24" fmla="*/ 300 w 525"/>
                <a:gd name="T25" fmla="*/ 254 h 350"/>
                <a:gd name="T26" fmla="*/ 301 w 525"/>
                <a:gd name="T27" fmla="*/ 254 h 350"/>
                <a:gd name="T28" fmla="*/ 263 w 525"/>
                <a:gd name="T29" fmla="*/ 245 h 350"/>
                <a:gd name="T30" fmla="*/ 178 w 525"/>
                <a:gd name="T31" fmla="*/ 315 h 350"/>
                <a:gd name="T32" fmla="*/ 41 w 525"/>
                <a:gd name="T33" fmla="*/ 315 h 350"/>
                <a:gd name="T34" fmla="*/ 35 w 525"/>
                <a:gd name="T35" fmla="*/ 262 h 350"/>
                <a:gd name="T36" fmla="*/ 263 w 525"/>
                <a:gd name="T37" fmla="*/ 35 h 350"/>
                <a:gd name="T38" fmla="*/ 490 w 525"/>
                <a:gd name="T39" fmla="*/ 262 h 350"/>
                <a:gd name="T40" fmla="*/ 484 w 525"/>
                <a:gd name="T41" fmla="*/ 315 h 350"/>
                <a:gd name="T42" fmla="*/ 348 w 525"/>
                <a:gd name="T43" fmla="*/ 31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5" h="350">
                  <a:moveTo>
                    <a:pt x="263" y="0"/>
                  </a:moveTo>
                  <a:cubicBezTo>
                    <a:pt x="118" y="0"/>
                    <a:pt x="0" y="117"/>
                    <a:pt x="0" y="262"/>
                  </a:cubicBezTo>
                  <a:cubicBezTo>
                    <a:pt x="0" y="293"/>
                    <a:pt x="6" y="322"/>
                    <a:pt x="15" y="350"/>
                  </a:cubicBezTo>
                  <a:cubicBezTo>
                    <a:pt x="510" y="350"/>
                    <a:pt x="510" y="350"/>
                    <a:pt x="510" y="350"/>
                  </a:cubicBezTo>
                  <a:cubicBezTo>
                    <a:pt x="520" y="322"/>
                    <a:pt x="525" y="293"/>
                    <a:pt x="525" y="262"/>
                  </a:cubicBezTo>
                  <a:cubicBezTo>
                    <a:pt x="525" y="117"/>
                    <a:pt x="408" y="0"/>
                    <a:pt x="263" y="0"/>
                  </a:cubicBezTo>
                  <a:close/>
                  <a:moveTo>
                    <a:pt x="214" y="315"/>
                  </a:moveTo>
                  <a:cubicBezTo>
                    <a:pt x="221" y="295"/>
                    <a:pt x="240" y="280"/>
                    <a:pt x="263" y="280"/>
                  </a:cubicBezTo>
                  <a:cubicBezTo>
                    <a:pt x="285" y="280"/>
                    <a:pt x="304" y="295"/>
                    <a:pt x="311" y="315"/>
                  </a:cubicBezTo>
                  <a:lnTo>
                    <a:pt x="214" y="315"/>
                  </a:lnTo>
                  <a:close/>
                  <a:moveTo>
                    <a:pt x="344" y="299"/>
                  </a:moveTo>
                  <a:cubicBezTo>
                    <a:pt x="446" y="152"/>
                    <a:pt x="446" y="152"/>
                    <a:pt x="446" y="152"/>
                  </a:cubicBezTo>
                  <a:cubicBezTo>
                    <a:pt x="300" y="254"/>
                    <a:pt x="300" y="254"/>
                    <a:pt x="300" y="254"/>
                  </a:cubicBezTo>
                  <a:cubicBezTo>
                    <a:pt x="301" y="254"/>
                    <a:pt x="301" y="254"/>
                    <a:pt x="301" y="254"/>
                  </a:cubicBezTo>
                  <a:cubicBezTo>
                    <a:pt x="290" y="248"/>
                    <a:pt x="277" y="245"/>
                    <a:pt x="263" y="245"/>
                  </a:cubicBezTo>
                  <a:cubicBezTo>
                    <a:pt x="220" y="245"/>
                    <a:pt x="186" y="275"/>
                    <a:pt x="178" y="315"/>
                  </a:cubicBezTo>
                  <a:cubicBezTo>
                    <a:pt x="41" y="315"/>
                    <a:pt x="41" y="315"/>
                    <a:pt x="41" y="315"/>
                  </a:cubicBezTo>
                  <a:cubicBezTo>
                    <a:pt x="37" y="297"/>
                    <a:pt x="35" y="280"/>
                    <a:pt x="35" y="262"/>
                  </a:cubicBezTo>
                  <a:cubicBezTo>
                    <a:pt x="35" y="137"/>
                    <a:pt x="137" y="35"/>
                    <a:pt x="263" y="35"/>
                  </a:cubicBezTo>
                  <a:cubicBezTo>
                    <a:pt x="388" y="35"/>
                    <a:pt x="490" y="137"/>
                    <a:pt x="490" y="262"/>
                  </a:cubicBezTo>
                  <a:cubicBezTo>
                    <a:pt x="490" y="280"/>
                    <a:pt x="488" y="297"/>
                    <a:pt x="484" y="315"/>
                  </a:cubicBezTo>
                  <a:cubicBezTo>
                    <a:pt x="348" y="315"/>
                    <a:pt x="348" y="315"/>
                    <a:pt x="348" y="315"/>
                  </a:cubicBezTo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5553078" y="3336926"/>
            <a:ext cx="1093788" cy="1092200"/>
            <a:chOff x="5553078" y="3336926"/>
            <a:chExt cx="1093788" cy="1092200"/>
          </a:xfrm>
        </p:grpSpPr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5964241" y="3814764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5895978" y="3746501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5964241" y="3678239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5895978" y="3609976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5964241" y="3541714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5895978" y="3473451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61"/>
            <p:cNvSpPr>
              <a:spLocks noChangeArrowheads="1"/>
            </p:cNvSpPr>
            <p:nvPr/>
          </p:nvSpPr>
          <p:spPr bwMode="auto">
            <a:xfrm>
              <a:off x="6032503" y="3473451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6032503" y="3609976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6032503" y="3746501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64"/>
            <p:cNvSpPr>
              <a:spLocks noChangeArrowheads="1"/>
            </p:cNvSpPr>
            <p:nvPr/>
          </p:nvSpPr>
          <p:spPr bwMode="auto">
            <a:xfrm>
              <a:off x="6100766" y="3814764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5"/>
            <p:cNvSpPr>
              <a:spLocks noChangeArrowheads="1"/>
            </p:cNvSpPr>
            <p:nvPr/>
          </p:nvSpPr>
          <p:spPr bwMode="auto">
            <a:xfrm>
              <a:off x="6169028" y="3883026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6169028" y="3746501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6100766" y="3678239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68"/>
            <p:cNvSpPr>
              <a:spLocks noChangeArrowheads="1"/>
            </p:cNvSpPr>
            <p:nvPr/>
          </p:nvSpPr>
          <p:spPr bwMode="auto">
            <a:xfrm>
              <a:off x="6100766" y="3541714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6169028" y="3473451"/>
              <a:ext cx="68263" cy="68263"/>
            </a:xfrm>
            <a:custGeom>
              <a:avLst/>
              <a:gdLst>
                <a:gd name="T0" fmla="*/ 0 w 43"/>
                <a:gd name="T1" fmla="*/ 0 h 43"/>
                <a:gd name="T2" fmla="*/ 36 w 43"/>
                <a:gd name="T3" fmla="*/ 12 h 43"/>
                <a:gd name="T4" fmla="*/ 43 w 43"/>
                <a:gd name="T5" fmla="*/ 43 h 43"/>
                <a:gd name="T6" fmla="*/ 0 w 43"/>
                <a:gd name="T7" fmla="*/ 43 h 43"/>
                <a:gd name="T8" fmla="*/ 0 w 4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36" y="12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6169028" y="3609976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6237291" y="3541714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6237291" y="3678239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6237291" y="3814764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6237291" y="3951289"/>
              <a:ext cx="68263" cy="68263"/>
            </a:xfrm>
            <a:custGeom>
              <a:avLst/>
              <a:gdLst>
                <a:gd name="T0" fmla="*/ 0 w 43"/>
                <a:gd name="T1" fmla="*/ 0 h 43"/>
                <a:gd name="T2" fmla="*/ 43 w 43"/>
                <a:gd name="T3" fmla="*/ 0 h 43"/>
                <a:gd name="T4" fmla="*/ 43 w 43"/>
                <a:gd name="T5" fmla="*/ 43 h 43"/>
                <a:gd name="T6" fmla="*/ 10 w 43"/>
                <a:gd name="T7" fmla="*/ 22 h 43"/>
                <a:gd name="T8" fmla="*/ 0 w 4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1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6305553" y="3883026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76"/>
            <p:cNvSpPr>
              <a:spLocks noChangeArrowheads="1"/>
            </p:cNvSpPr>
            <p:nvPr/>
          </p:nvSpPr>
          <p:spPr bwMode="auto">
            <a:xfrm>
              <a:off x="6305553" y="3746501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77"/>
            <p:cNvSpPr>
              <a:spLocks noChangeArrowheads="1"/>
            </p:cNvSpPr>
            <p:nvPr/>
          </p:nvSpPr>
          <p:spPr bwMode="auto">
            <a:xfrm>
              <a:off x="6305553" y="3609976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8"/>
            <p:cNvSpPr>
              <a:spLocks/>
            </p:cNvSpPr>
            <p:nvPr/>
          </p:nvSpPr>
          <p:spPr bwMode="auto">
            <a:xfrm>
              <a:off x="6373816" y="3541714"/>
              <a:ext cx="68263" cy="68263"/>
            </a:xfrm>
            <a:custGeom>
              <a:avLst/>
              <a:gdLst>
                <a:gd name="T0" fmla="*/ 0 w 43"/>
                <a:gd name="T1" fmla="*/ 0 h 43"/>
                <a:gd name="T2" fmla="*/ 43 w 43"/>
                <a:gd name="T3" fmla="*/ 21 h 43"/>
                <a:gd name="T4" fmla="*/ 43 w 43"/>
                <a:gd name="T5" fmla="*/ 43 h 43"/>
                <a:gd name="T6" fmla="*/ 0 w 43"/>
                <a:gd name="T7" fmla="*/ 43 h 43"/>
                <a:gd name="T8" fmla="*/ 0 w 4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43" y="21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79"/>
            <p:cNvSpPr>
              <a:spLocks noChangeArrowheads="1"/>
            </p:cNvSpPr>
            <p:nvPr/>
          </p:nvSpPr>
          <p:spPr bwMode="auto">
            <a:xfrm>
              <a:off x="6373816" y="3678239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80"/>
            <p:cNvSpPr>
              <a:spLocks noChangeArrowheads="1"/>
            </p:cNvSpPr>
            <p:nvPr/>
          </p:nvSpPr>
          <p:spPr bwMode="auto">
            <a:xfrm>
              <a:off x="6373816" y="3814764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81"/>
            <p:cNvSpPr>
              <a:spLocks noChangeArrowheads="1"/>
            </p:cNvSpPr>
            <p:nvPr/>
          </p:nvSpPr>
          <p:spPr bwMode="auto">
            <a:xfrm>
              <a:off x="6373816" y="3951289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82"/>
            <p:cNvSpPr>
              <a:spLocks noChangeArrowheads="1"/>
            </p:cNvSpPr>
            <p:nvPr/>
          </p:nvSpPr>
          <p:spPr bwMode="auto">
            <a:xfrm>
              <a:off x="6442078" y="4019551"/>
              <a:ext cx="68263" cy="428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83"/>
            <p:cNvSpPr>
              <a:spLocks noChangeArrowheads="1"/>
            </p:cNvSpPr>
            <p:nvPr/>
          </p:nvSpPr>
          <p:spPr bwMode="auto">
            <a:xfrm>
              <a:off x="6442078" y="3883026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84"/>
            <p:cNvSpPr>
              <a:spLocks noChangeArrowheads="1"/>
            </p:cNvSpPr>
            <p:nvPr/>
          </p:nvSpPr>
          <p:spPr bwMode="auto">
            <a:xfrm>
              <a:off x="6442078" y="3746501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85"/>
            <p:cNvSpPr>
              <a:spLocks noChangeArrowheads="1"/>
            </p:cNvSpPr>
            <p:nvPr/>
          </p:nvSpPr>
          <p:spPr bwMode="auto">
            <a:xfrm>
              <a:off x="6442078" y="3609976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6"/>
            <p:cNvSpPr>
              <a:spLocks/>
            </p:cNvSpPr>
            <p:nvPr/>
          </p:nvSpPr>
          <p:spPr bwMode="auto">
            <a:xfrm>
              <a:off x="6510341" y="3541714"/>
              <a:ext cx="68263" cy="68263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43 h 43"/>
                <a:gd name="T8" fmla="*/ 0 w 4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87"/>
            <p:cNvSpPr>
              <a:spLocks noChangeArrowheads="1"/>
            </p:cNvSpPr>
            <p:nvPr/>
          </p:nvSpPr>
          <p:spPr bwMode="auto">
            <a:xfrm>
              <a:off x="6510341" y="3678239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88"/>
            <p:cNvSpPr>
              <a:spLocks noChangeArrowheads="1"/>
            </p:cNvSpPr>
            <p:nvPr/>
          </p:nvSpPr>
          <p:spPr bwMode="auto">
            <a:xfrm>
              <a:off x="6510341" y="3814764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89"/>
            <p:cNvSpPr>
              <a:spLocks noChangeArrowheads="1"/>
            </p:cNvSpPr>
            <p:nvPr/>
          </p:nvSpPr>
          <p:spPr bwMode="auto">
            <a:xfrm>
              <a:off x="6510341" y="3951289"/>
              <a:ext cx="68263" cy="68263"/>
            </a:xfrm>
            <a:prstGeom prst="rect">
              <a:avLst/>
            </a:pr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0"/>
            <p:cNvSpPr>
              <a:spLocks noEditPoints="1"/>
            </p:cNvSpPr>
            <p:nvPr/>
          </p:nvSpPr>
          <p:spPr bwMode="auto">
            <a:xfrm>
              <a:off x="5553078" y="3336926"/>
              <a:ext cx="204788" cy="1092200"/>
            </a:xfrm>
            <a:custGeom>
              <a:avLst/>
              <a:gdLst>
                <a:gd name="T0" fmla="*/ 48 w 96"/>
                <a:gd name="T1" fmla="*/ 0 h 512"/>
                <a:gd name="T2" fmla="*/ 0 w 96"/>
                <a:gd name="T3" fmla="*/ 48 h 512"/>
                <a:gd name="T4" fmla="*/ 0 w 96"/>
                <a:gd name="T5" fmla="*/ 464 h 512"/>
                <a:gd name="T6" fmla="*/ 48 w 96"/>
                <a:gd name="T7" fmla="*/ 512 h 512"/>
                <a:gd name="T8" fmla="*/ 96 w 96"/>
                <a:gd name="T9" fmla="*/ 464 h 512"/>
                <a:gd name="T10" fmla="*/ 96 w 96"/>
                <a:gd name="T11" fmla="*/ 48 h 512"/>
                <a:gd name="T12" fmla="*/ 48 w 96"/>
                <a:gd name="T13" fmla="*/ 0 h 512"/>
                <a:gd name="T14" fmla="*/ 64 w 96"/>
                <a:gd name="T15" fmla="*/ 464 h 512"/>
                <a:gd name="T16" fmla="*/ 48 w 96"/>
                <a:gd name="T17" fmla="*/ 480 h 512"/>
                <a:gd name="T18" fmla="*/ 32 w 96"/>
                <a:gd name="T19" fmla="*/ 464 h 512"/>
                <a:gd name="T20" fmla="*/ 32 w 96"/>
                <a:gd name="T21" fmla="*/ 48 h 512"/>
                <a:gd name="T22" fmla="*/ 48 w 96"/>
                <a:gd name="T23" fmla="*/ 32 h 512"/>
                <a:gd name="T24" fmla="*/ 64 w 96"/>
                <a:gd name="T25" fmla="*/ 48 h 512"/>
                <a:gd name="T26" fmla="*/ 64 w 96"/>
                <a:gd name="T27" fmla="*/ 4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12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491"/>
                    <a:pt x="21" y="512"/>
                    <a:pt x="48" y="512"/>
                  </a:cubicBezTo>
                  <a:cubicBezTo>
                    <a:pt x="74" y="512"/>
                    <a:pt x="96" y="491"/>
                    <a:pt x="96" y="464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64" y="464"/>
                  </a:moveTo>
                  <a:cubicBezTo>
                    <a:pt x="64" y="473"/>
                    <a:pt x="57" y="480"/>
                    <a:pt x="48" y="480"/>
                  </a:cubicBezTo>
                  <a:cubicBezTo>
                    <a:pt x="39" y="480"/>
                    <a:pt x="32" y="473"/>
                    <a:pt x="32" y="46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9"/>
                    <a:pt x="39" y="32"/>
                    <a:pt x="48" y="32"/>
                  </a:cubicBezTo>
                  <a:cubicBezTo>
                    <a:pt x="57" y="32"/>
                    <a:pt x="64" y="39"/>
                    <a:pt x="64" y="48"/>
                  </a:cubicBezTo>
                  <a:lnTo>
                    <a:pt x="64" y="464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1"/>
            <p:cNvSpPr>
              <a:spLocks noEditPoints="1"/>
            </p:cNvSpPr>
            <p:nvPr/>
          </p:nvSpPr>
          <p:spPr bwMode="auto">
            <a:xfrm>
              <a:off x="5826128" y="3394076"/>
              <a:ext cx="820738" cy="704850"/>
            </a:xfrm>
            <a:custGeom>
              <a:avLst/>
              <a:gdLst>
                <a:gd name="T0" fmla="*/ 81 w 384"/>
                <a:gd name="T1" fmla="*/ 32 h 330"/>
                <a:gd name="T2" fmla="*/ 178 w 384"/>
                <a:gd name="T3" fmla="*/ 66 h 330"/>
                <a:gd name="T4" fmla="*/ 303 w 384"/>
                <a:gd name="T5" fmla="*/ 106 h 330"/>
                <a:gd name="T6" fmla="*/ 352 w 384"/>
                <a:gd name="T7" fmla="*/ 97 h 330"/>
                <a:gd name="T8" fmla="*/ 352 w 384"/>
                <a:gd name="T9" fmla="*/ 279 h 330"/>
                <a:gd name="T10" fmla="*/ 303 w 384"/>
                <a:gd name="T11" fmla="*/ 298 h 330"/>
                <a:gd name="T12" fmla="*/ 206 w 384"/>
                <a:gd name="T13" fmla="*/ 264 h 330"/>
                <a:gd name="T14" fmla="*/ 81 w 384"/>
                <a:gd name="T15" fmla="*/ 224 h 330"/>
                <a:gd name="T16" fmla="*/ 81 w 384"/>
                <a:gd name="T17" fmla="*/ 224 h 330"/>
                <a:gd name="T18" fmla="*/ 32 w 384"/>
                <a:gd name="T19" fmla="*/ 233 h 330"/>
                <a:gd name="T20" fmla="*/ 32 w 384"/>
                <a:gd name="T21" fmla="*/ 51 h 330"/>
                <a:gd name="T22" fmla="*/ 81 w 384"/>
                <a:gd name="T23" fmla="*/ 32 h 330"/>
                <a:gd name="T24" fmla="*/ 81 w 384"/>
                <a:gd name="T25" fmla="*/ 0 h 330"/>
                <a:gd name="T26" fmla="*/ 0 w 384"/>
                <a:gd name="T27" fmla="*/ 37 h 330"/>
                <a:gd name="T28" fmla="*/ 0 w 384"/>
                <a:gd name="T29" fmla="*/ 293 h 330"/>
                <a:gd name="T30" fmla="*/ 81 w 384"/>
                <a:gd name="T31" fmla="*/ 256 h 330"/>
                <a:gd name="T32" fmla="*/ 303 w 384"/>
                <a:gd name="T33" fmla="*/ 330 h 330"/>
                <a:gd name="T34" fmla="*/ 384 w 384"/>
                <a:gd name="T35" fmla="*/ 293 h 330"/>
                <a:gd name="T36" fmla="*/ 384 w 384"/>
                <a:gd name="T37" fmla="*/ 37 h 330"/>
                <a:gd name="T38" fmla="*/ 303 w 384"/>
                <a:gd name="T39" fmla="*/ 74 h 330"/>
                <a:gd name="T40" fmla="*/ 81 w 384"/>
                <a:gd name="T4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330">
                  <a:moveTo>
                    <a:pt x="81" y="32"/>
                  </a:moveTo>
                  <a:cubicBezTo>
                    <a:pt x="110" y="32"/>
                    <a:pt x="143" y="48"/>
                    <a:pt x="178" y="66"/>
                  </a:cubicBezTo>
                  <a:cubicBezTo>
                    <a:pt x="217" y="85"/>
                    <a:pt x="258" y="106"/>
                    <a:pt x="303" y="106"/>
                  </a:cubicBezTo>
                  <a:cubicBezTo>
                    <a:pt x="320" y="106"/>
                    <a:pt x="336" y="103"/>
                    <a:pt x="352" y="97"/>
                  </a:cubicBezTo>
                  <a:cubicBezTo>
                    <a:pt x="352" y="279"/>
                    <a:pt x="352" y="279"/>
                    <a:pt x="352" y="279"/>
                  </a:cubicBezTo>
                  <a:cubicBezTo>
                    <a:pt x="336" y="292"/>
                    <a:pt x="320" y="298"/>
                    <a:pt x="303" y="298"/>
                  </a:cubicBezTo>
                  <a:cubicBezTo>
                    <a:pt x="273" y="298"/>
                    <a:pt x="241" y="282"/>
                    <a:pt x="206" y="264"/>
                  </a:cubicBezTo>
                  <a:cubicBezTo>
                    <a:pt x="167" y="245"/>
                    <a:pt x="126" y="224"/>
                    <a:pt x="81" y="224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64" y="224"/>
                    <a:pt x="48" y="227"/>
                    <a:pt x="32" y="233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8" y="38"/>
                    <a:pt x="63" y="32"/>
                    <a:pt x="81" y="32"/>
                  </a:cubicBezTo>
                  <a:moveTo>
                    <a:pt x="81" y="0"/>
                  </a:moveTo>
                  <a:cubicBezTo>
                    <a:pt x="54" y="0"/>
                    <a:pt x="27" y="10"/>
                    <a:pt x="0" y="37"/>
                  </a:cubicBezTo>
                  <a:cubicBezTo>
                    <a:pt x="0" y="122"/>
                    <a:pt x="0" y="208"/>
                    <a:pt x="0" y="293"/>
                  </a:cubicBezTo>
                  <a:cubicBezTo>
                    <a:pt x="27" y="266"/>
                    <a:pt x="54" y="256"/>
                    <a:pt x="81" y="256"/>
                  </a:cubicBezTo>
                  <a:cubicBezTo>
                    <a:pt x="155" y="256"/>
                    <a:pt x="229" y="330"/>
                    <a:pt x="303" y="330"/>
                  </a:cubicBezTo>
                  <a:cubicBezTo>
                    <a:pt x="330" y="330"/>
                    <a:pt x="357" y="320"/>
                    <a:pt x="384" y="293"/>
                  </a:cubicBezTo>
                  <a:cubicBezTo>
                    <a:pt x="384" y="208"/>
                    <a:pt x="384" y="122"/>
                    <a:pt x="384" y="37"/>
                  </a:cubicBezTo>
                  <a:cubicBezTo>
                    <a:pt x="357" y="64"/>
                    <a:pt x="330" y="74"/>
                    <a:pt x="303" y="74"/>
                  </a:cubicBezTo>
                  <a:cubicBezTo>
                    <a:pt x="229" y="74"/>
                    <a:pt x="155" y="0"/>
                    <a:pt x="81" y="0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7064379" y="3352802"/>
            <a:ext cx="1154113" cy="1069975"/>
            <a:chOff x="7064379" y="3352802"/>
            <a:chExt cx="1154113" cy="1069975"/>
          </a:xfrm>
        </p:grpSpPr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7916867" y="4141790"/>
              <a:ext cx="301625" cy="263525"/>
            </a:xfrm>
            <a:custGeom>
              <a:avLst/>
              <a:gdLst>
                <a:gd name="T0" fmla="*/ 190 w 190"/>
                <a:gd name="T1" fmla="*/ 0 h 166"/>
                <a:gd name="T2" fmla="*/ 104 w 190"/>
                <a:gd name="T3" fmla="*/ 18 h 166"/>
                <a:gd name="T4" fmla="*/ 109 w 190"/>
                <a:gd name="T5" fmla="*/ 35 h 166"/>
                <a:gd name="T6" fmla="*/ 145 w 190"/>
                <a:gd name="T7" fmla="*/ 28 h 166"/>
                <a:gd name="T8" fmla="*/ 118 w 190"/>
                <a:gd name="T9" fmla="*/ 61 h 166"/>
                <a:gd name="T10" fmla="*/ 145 w 190"/>
                <a:gd name="T11" fmla="*/ 90 h 166"/>
                <a:gd name="T12" fmla="*/ 107 w 190"/>
                <a:gd name="T13" fmla="*/ 89 h 166"/>
                <a:gd name="T14" fmla="*/ 94 w 190"/>
                <a:gd name="T15" fmla="*/ 131 h 166"/>
                <a:gd name="T16" fmla="*/ 71 w 190"/>
                <a:gd name="T17" fmla="*/ 102 h 166"/>
                <a:gd name="T18" fmla="*/ 32 w 190"/>
                <a:gd name="T19" fmla="*/ 116 h 166"/>
                <a:gd name="T20" fmla="*/ 55 w 190"/>
                <a:gd name="T21" fmla="*/ 65 h 166"/>
                <a:gd name="T22" fmla="*/ 39 w 190"/>
                <a:gd name="T23" fmla="*/ 58 h 166"/>
                <a:gd name="T24" fmla="*/ 0 w 190"/>
                <a:gd name="T25" fmla="*/ 145 h 166"/>
                <a:gd name="T26" fmla="*/ 65 w 190"/>
                <a:gd name="T27" fmla="*/ 122 h 166"/>
                <a:gd name="T28" fmla="*/ 102 w 190"/>
                <a:gd name="T29" fmla="*/ 166 h 166"/>
                <a:gd name="T30" fmla="*/ 119 w 190"/>
                <a:gd name="T31" fmla="*/ 106 h 166"/>
                <a:gd name="T32" fmla="*/ 187 w 190"/>
                <a:gd name="T33" fmla="*/ 108 h 166"/>
                <a:gd name="T34" fmla="*/ 139 w 190"/>
                <a:gd name="T35" fmla="*/ 60 h 166"/>
                <a:gd name="T36" fmla="*/ 190 w 190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" h="166">
                  <a:moveTo>
                    <a:pt x="190" y="0"/>
                  </a:moveTo>
                  <a:lnTo>
                    <a:pt x="104" y="18"/>
                  </a:lnTo>
                  <a:lnTo>
                    <a:pt x="109" y="35"/>
                  </a:lnTo>
                  <a:lnTo>
                    <a:pt x="145" y="28"/>
                  </a:lnTo>
                  <a:lnTo>
                    <a:pt x="118" y="61"/>
                  </a:lnTo>
                  <a:lnTo>
                    <a:pt x="145" y="90"/>
                  </a:lnTo>
                  <a:lnTo>
                    <a:pt x="107" y="89"/>
                  </a:lnTo>
                  <a:lnTo>
                    <a:pt x="94" y="131"/>
                  </a:lnTo>
                  <a:lnTo>
                    <a:pt x="71" y="102"/>
                  </a:lnTo>
                  <a:lnTo>
                    <a:pt x="32" y="116"/>
                  </a:lnTo>
                  <a:lnTo>
                    <a:pt x="55" y="65"/>
                  </a:lnTo>
                  <a:lnTo>
                    <a:pt x="39" y="58"/>
                  </a:lnTo>
                  <a:lnTo>
                    <a:pt x="0" y="145"/>
                  </a:lnTo>
                  <a:lnTo>
                    <a:pt x="65" y="122"/>
                  </a:lnTo>
                  <a:lnTo>
                    <a:pt x="102" y="166"/>
                  </a:lnTo>
                  <a:lnTo>
                    <a:pt x="119" y="106"/>
                  </a:lnTo>
                  <a:lnTo>
                    <a:pt x="187" y="108"/>
                  </a:lnTo>
                  <a:lnTo>
                    <a:pt x="139" y="6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7169154" y="3609977"/>
              <a:ext cx="838200" cy="746125"/>
            </a:xfrm>
            <a:custGeom>
              <a:avLst/>
              <a:gdLst>
                <a:gd name="T0" fmla="*/ 49 w 364"/>
                <a:gd name="T1" fmla="*/ 298 h 324"/>
                <a:gd name="T2" fmla="*/ 75 w 364"/>
                <a:gd name="T3" fmla="*/ 324 h 324"/>
                <a:gd name="T4" fmla="*/ 101 w 364"/>
                <a:gd name="T5" fmla="*/ 298 h 324"/>
                <a:gd name="T6" fmla="*/ 132 w 364"/>
                <a:gd name="T7" fmla="*/ 267 h 324"/>
                <a:gd name="T8" fmla="*/ 163 w 364"/>
                <a:gd name="T9" fmla="*/ 298 h 324"/>
                <a:gd name="T10" fmla="*/ 189 w 364"/>
                <a:gd name="T11" fmla="*/ 324 h 324"/>
                <a:gd name="T12" fmla="*/ 215 w 364"/>
                <a:gd name="T13" fmla="*/ 298 h 324"/>
                <a:gd name="T14" fmla="*/ 246 w 364"/>
                <a:gd name="T15" fmla="*/ 267 h 324"/>
                <a:gd name="T16" fmla="*/ 278 w 364"/>
                <a:gd name="T17" fmla="*/ 298 h 324"/>
                <a:gd name="T18" fmla="*/ 278 w 364"/>
                <a:gd name="T19" fmla="*/ 298 h 324"/>
                <a:gd name="T20" fmla="*/ 364 w 364"/>
                <a:gd name="T21" fmla="*/ 242 h 324"/>
                <a:gd name="T22" fmla="*/ 307 w 364"/>
                <a:gd name="T23" fmla="*/ 34 h 324"/>
                <a:gd name="T24" fmla="*/ 307 w 364"/>
                <a:gd name="T25" fmla="*/ 34 h 324"/>
                <a:gd name="T26" fmla="*/ 307 w 364"/>
                <a:gd name="T27" fmla="*/ 34 h 324"/>
                <a:gd name="T28" fmla="*/ 307 w 364"/>
                <a:gd name="T29" fmla="*/ 33 h 324"/>
                <a:gd name="T30" fmla="*/ 307 w 364"/>
                <a:gd name="T31" fmla="*/ 33 h 324"/>
                <a:gd name="T32" fmla="*/ 91 w 364"/>
                <a:gd name="T33" fmla="*/ 23 h 324"/>
                <a:gd name="T34" fmla="*/ 0 w 364"/>
                <a:gd name="T35" fmla="*/ 272 h 324"/>
                <a:gd name="T36" fmla="*/ 18 w 364"/>
                <a:gd name="T37" fmla="*/ 267 h 324"/>
                <a:gd name="T38" fmla="*/ 49 w 364"/>
                <a:gd name="T39" fmla="*/ 29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4" h="324">
                  <a:moveTo>
                    <a:pt x="49" y="298"/>
                  </a:moveTo>
                  <a:cubicBezTo>
                    <a:pt x="49" y="312"/>
                    <a:pt x="61" y="324"/>
                    <a:pt x="75" y="324"/>
                  </a:cubicBezTo>
                  <a:cubicBezTo>
                    <a:pt x="89" y="324"/>
                    <a:pt x="101" y="312"/>
                    <a:pt x="101" y="298"/>
                  </a:cubicBezTo>
                  <a:cubicBezTo>
                    <a:pt x="101" y="280"/>
                    <a:pt x="115" y="267"/>
                    <a:pt x="132" y="267"/>
                  </a:cubicBezTo>
                  <a:cubicBezTo>
                    <a:pt x="149" y="267"/>
                    <a:pt x="163" y="281"/>
                    <a:pt x="163" y="298"/>
                  </a:cubicBezTo>
                  <a:cubicBezTo>
                    <a:pt x="163" y="312"/>
                    <a:pt x="175" y="324"/>
                    <a:pt x="189" y="324"/>
                  </a:cubicBezTo>
                  <a:cubicBezTo>
                    <a:pt x="204" y="324"/>
                    <a:pt x="215" y="312"/>
                    <a:pt x="215" y="298"/>
                  </a:cubicBezTo>
                  <a:cubicBezTo>
                    <a:pt x="215" y="280"/>
                    <a:pt x="229" y="267"/>
                    <a:pt x="246" y="267"/>
                  </a:cubicBezTo>
                  <a:cubicBezTo>
                    <a:pt x="264" y="267"/>
                    <a:pt x="278" y="281"/>
                    <a:pt x="278" y="298"/>
                  </a:cubicBezTo>
                  <a:cubicBezTo>
                    <a:pt x="278" y="298"/>
                    <a:pt x="278" y="298"/>
                    <a:pt x="278" y="298"/>
                  </a:cubicBezTo>
                  <a:cubicBezTo>
                    <a:pt x="364" y="242"/>
                    <a:pt x="364" y="242"/>
                    <a:pt x="364" y="242"/>
                  </a:cubicBezTo>
                  <a:cubicBezTo>
                    <a:pt x="364" y="242"/>
                    <a:pt x="350" y="72"/>
                    <a:pt x="307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7" y="33"/>
                    <a:pt x="307" y="33"/>
                    <a:pt x="307" y="33"/>
                  </a:cubicBezTo>
                  <a:cubicBezTo>
                    <a:pt x="307" y="33"/>
                    <a:pt x="307" y="33"/>
                    <a:pt x="307" y="33"/>
                  </a:cubicBezTo>
                  <a:cubicBezTo>
                    <a:pt x="260" y="0"/>
                    <a:pt x="91" y="23"/>
                    <a:pt x="91" y="23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5" y="269"/>
                    <a:pt x="11" y="267"/>
                    <a:pt x="18" y="267"/>
                  </a:cubicBezTo>
                  <a:cubicBezTo>
                    <a:pt x="35" y="267"/>
                    <a:pt x="49" y="280"/>
                    <a:pt x="49" y="298"/>
                  </a:cubicBezTo>
                  <a:close/>
                </a:path>
              </a:pathLst>
            </a:custGeom>
            <a:noFill/>
            <a:ln w="53975" cap="flat">
              <a:solidFill>
                <a:srgbClr val="516B7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7064379" y="4254502"/>
              <a:ext cx="825500" cy="168275"/>
            </a:xfrm>
            <a:custGeom>
              <a:avLst/>
              <a:gdLst>
                <a:gd name="T0" fmla="*/ 351 w 359"/>
                <a:gd name="T1" fmla="*/ 57 h 73"/>
                <a:gd name="T2" fmla="*/ 302 w 359"/>
                <a:gd name="T3" fmla="*/ 8 h 73"/>
                <a:gd name="T4" fmla="*/ 294 w 359"/>
                <a:gd name="T5" fmla="*/ 0 h 73"/>
                <a:gd name="T6" fmla="*/ 286 w 359"/>
                <a:gd name="T7" fmla="*/ 8 h 73"/>
                <a:gd name="T8" fmla="*/ 237 w 359"/>
                <a:gd name="T9" fmla="*/ 57 h 73"/>
                <a:gd name="T10" fmla="*/ 187 w 359"/>
                <a:gd name="T11" fmla="*/ 8 h 73"/>
                <a:gd name="T12" fmla="*/ 180 w 359"/>
                <a:gd name="T13" fmla="*/ 0 h 73"/>
                <a:gd name="T14" fmla="*/ 172 w 359"/>
                <a:gd name="T15" fmla="*/ 8 h 73"/>
                <a:gd name="T16" fmla="*/ 122 w 359"/>
                <a:gd name="T17" fmla="*/ 57 h 73"/>
                <a:gd name="T18" fmla="*/ 73 w 359"/>
                <a:gd name="T19" fmla="*/ 8 h 73"/>
                <a:gd name="T20" fmla="*/ 65 w 359"/>
                <a:gd name="T21" fmla="*/ 0 h 73"/>
                <a:gd name="T22" fmla="*/ 57 w 359"/>
                <a:gd name="T23" fmla="*/ 8 h 73"/>
                <a:gd name="T24" fmla="*/ 8 w 359"/>
                <a:gd name="T25" fmla="*/ 57 h 73"/>
                <a:gd name="T26" fmla="*/ 0 w 359"/>
                <a:gd name="T27" fmla="*/ 65 h 73"/>
                <a:gd name="T28" fmla="*/ 8 w 359"/>
                <a:gd name="T29" fmla="*/ 73 h 73"/>
                <a:gd name="T30" fmla="*/ 65 w 359"/>
                <a:gd name="T31" fmla="*/ 38 h 73"/>
                <a:gd name="T32" fmla="*/ 122 w 359"/>
                <a:gd name="T33" fmla="*/ 73 h 73"/>
                <a:gd name="T34" fmla="*/ 180 w 359"/>
                <a:gd name="T35" fmla="*/ 38 h 73"/>
                <a:gd name="T36" fmla="*/ 237 w 359"/>
                <a:gd name="T37" fmla="*/ 73 h 73"/>
                <a:gd name="T38" fmla="*/ 294 w 359"/>
                <a:gd name="T39" fmla="*/ 38 h 73"/>
                <a:gd name="T40" fmla="*/ 351 w 359"/>
                <a:gd name="T41" fmla="*/ 73 h 73"/>
                <a:gd name="T42" fmla="*/ 359 w 359"/>
                <a:gd name="T43" fmla="*/ 65 h 73"/>
                <a:gd name="T44" fmla="*/ 351 w 359"/>
                <a:gd name="T45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9" h="73">
                  <a:moveTo>
                    <a:pt x="351" y="57"/>
                  </a:moveTo>
                  <a:cubicBezTo>
                    <a:pt x="324" y="57"/>
                    <a:pt x="302" y="35"/>
                    <a:pt x="302" y="8"/>
                  </a:cubicBezTo>
                  <a:cubicBezTo>
                    <a:pt x="302" y="3"/>
                    <a:pt x="298" y="0"/>
                    <a:pt x="294" y="0"/>
                  </a:cubicBezTo>
                  <a:cubicBezTo>
                    <a:pt x="290" y="0"/>
                    <a:pt x="286" y="3"/>
                    <a:pt x="286" y="8"/>
                  </a:cubicBezTo>
                  <a:cubicBezTo>
                    <a:pt x="286" y="35"/>
                    <a:pt x="264" y="57"/>
                    <a:pt x="237" y="57"/>
                  </a:cubicBezTo>
                  <a:cubicBezTo>
                    <a:pt x="210" y="57"/>
                    <a:pt x="187" y="35"/>
                    <a:pt x="187" y="8"/>
                  </a:cubicBezTo>
                  <a:cubicBezTo>
                    <a:pt x="187" y="3"/>
                    <a:pt x="184" y="0"/>
                    <a:pt x="180" y="0"/>
                  </a:cubicBezTo>
                  <a:cubicBezTo>
                    <a:pt x="175" y="0"/>
                    <a:pt x="172" y="3"/>
                    <a:pt x="172" y="8"/>
                  </a:cubicBezTo>
                  <a:cubicBezTo>
                    <a:pt x="172" y="35"/>
                    <a:pt x="150" y="57"/>
                    <a:pt x="122" y="57"/>
                  </a:cubicBezTo>
                  <a:cubicBezTo>
                    <a:pt x="95" y="57"/>
                    <a:pt x="73" y="35"/>
                    <a:pt x="73" y="8"/>
                  </a:cubicBezTo>
                  <a:cubicBezTo>
                    <a:pt x="73" y="3"/>
                    <a:pt x="70" y="0"/>
                    <a:pt x="65" y="0"/>
                  </a:cubicBezTo>
                  <a:cubicBezTo>
                    <a:pt x="61" y="0"/>
                    <a:pt x="57" y="3"/>
                    <a:pt x="57" y="8"/>
                  </a:cubicBezTo>
                  <a:cubicBezTo>
                    <a:pt x="57" y="35"/>
                    <a:pt x="35" y="57"/>
                    <a:pt x="8" y="57"/>
                  </a:cubicBezTo>
                  <a:cubicBezTo>
                    <a:pt x="4" y="57"/>
                    <a:pt x="0" y="61"/>
                    <a:pt x="0" y="65"/>
                  </a:cubicBezTo>
                  <a:cubicBezTo>
                    <a:pt x="0" y="69"/>
                    <a:pt x="4" y="73"/>
                    <a:pt x="8" y="73"/>
                  </a:cubicBezTo>
                  <a:cubicBezTo>
                    <a:pt x="33" y="73"/>
                    <a:pt x="54" y="59"/>
                    <a:pt x="65" y="38"/>
                  </a:cubicBezTo>
                  <a:cubicBezTo>
                    <a:pt x="76" y="59"/>
                    <a:pt x="98" y="73"/>
                    <a:pt x="122" y="73"/>
                  </a:cubicBezTo>
                  <a:cubicBezTo>
                    <a:pt x="147" y="73"/>
                    <a:pt x="169" y="59"/>
                    <a:pt x="180" y="38"/>
                  </a:cubicBezTo>
                  <a:cubicBezTo>
                    <a:pt x="191" y="59"/>
                    <a:pt x="212" y="73"/>
                    <a:pt x="237" y="73"/>
                  </a:cubicBezTo>
                  <a:cubicBezTo>
                    <a:pt x="261" y="73"/>
                    <a:pt x="283" y="59"/>
                    <a:pt x="294" y="38"/>
                  </a:cubicBezTo>
                  <a:cubicBezTo>
                    <a:pt x="305" y="59"/>
                    <a:pt x="326" y="73"/>
                    <a:pt x="351" y="73"/>
                  </a:cubicBezTo>
                  <a:cubicBezTo>
                    <a:pt x="355" y="73"/>
                    <a:pt x="359" y="69"/>
                    <a:pt x="359" y="65"/>
                  </a:cubicBezTo>
                  <a:cubicBezTo>
                    <a:pt x="359" y="61"/>
                    <a:pt x="355" y="57"/>
                    <a:pt x="351" y="57"/>
                  </a:cubicBez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8"/>
            <p:cNvSpPr>
              <a:spLocks/>
            </p:cNvSpPr>
            <p:nvPr/>
          </p:nvSpPr>
          <p:spPr bwMode="auto">
            <a:xfrm>
              <a:off x="7527929" y="3352802"/>
              <a:ext cx="639763" cy="649288"/>
            </a:xfrm>
            <a:custGeom>
              <a:avLst/>
              <a:gdLst>
                <a:gd name="T0" fmla="*/ 274 w 278"/>
                <a:gd name="T1" fmla="*/ 39 h 282"/>
                <a:gd name="T2" fmla="*/ 251 w 278"/>
                <a:gd name="T3" fmla="*/ 22 h 282"/>
                <a:gd name="T4" fmla="*/ 251 w 278"/>
                <a:gd name="T5" fmla="*/ 21 h 282"/>
                <a:gd name="T6" fmla="*/ 228 w 278"/>
                <a:gd name="T7" fmla="*/ 3 h 282"/>
                <a:gd name="T8" fmla="*/ 217 w 278"/>
                <a:gd name="T9" fmla="*/ 4 h 282"/>
                <a:gd name="T10" fmla="*/ 218 w 278"/>
                <a:gd name="T11" fmla="*/ 16 h 282"/>
                <a:gd name="T12" fmla="*/ 232 w 278"/>
                <a:gd name="T13" fmla="*/ 27 h 282"/>
                <a:gd name="T14" fmla="*/ 208 w 278"/>
                <a:gd name="T15" fmla="*/ 57 h 282"/>
                <a:gd name="T16" fmla="*/ 192 w 278"/>
                <a:gd name="T17" fmla="*/ 45 h 282"/>
                <a:gd name="T18" fmla="*/ 165 w 278"/>
                <a:gd name="T19" fmla="*/ 50 h 282"/>
                <a:gd name="T20" fmla="*/ 111 w 278"/>
                <a:gd name="T21" fmla="*/ 72 h 282"/>
                <a:gd name="T22" fmla="*/ 45 w 278"/>
                <a:gd name="T23" fmla="*/ 71 h 282"/>
                <a:gd name="T24" fmla="*/ 0 w 278"/>
                <a:gd name="T25" fmla="*/ 103 h 282"/>
                <a:gd name="T26" fmla="*/ 171 w 278"/>
                <a:gd name="T27" fmla="*/ 117 h 282"/>
                <a:gd name="T28" fmla="*/ 223 w 278"/>
                <a:gd name="T29" fmla="*/ 282 h 282"/>
                <a:gd name="T30" fmla="*/ 244 w 278"/>
                <a:gd name="T31" fmla="*/ 231 h 282"/>
                <a:gd name="T32" fmla="*/ 229 w 278"/>
                <a:gd name="T33" fmla="*/ 166 h 282"/>
                <a:gd name="T34" fmla="*/ 241 w 278"/>
                <a:gd name="T35" fmla="*/ 111 h 282"/>
                <a:gd name="T36" fmla="*/ 241 w 278"/>
                <a:gd name="T37" fmla="*/ 83 h 282"/>
                <a:gd name="T38" fmla="*/ 224 w 278"/>
                <a:gd name="T39" fmla="*/ 70 h 282"/>
                <a:gd name="T40" fmla="*/ 249 w 278"/>
                <a:gd name="T41" fmla="*/ 41 h 282"/>
                <a:gd name="T42" fmla="*/ 263 w 278"/>
                <a:gd name="T43" fmla="*/ 52 h 282"/>
                <a:gd name="T44" fmla="*/ 268 w 278"/>
                <a:gd name="T45" fmla="*/ 54 h 282"/>
                <a:gd name="T46" fmla="*/ 275 w 278"/>
                <a:gd name="T47" fmla="*/ 51 h 282"/>
                <a:gd name="T48" fmla="*/ 274 w 278"/>
                <a:gd name="T49" fmla="*/ 3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8" h="282">
                  <a:moveTo>
                    <a:pt x="274" y="39"/>
                  </a:moveTo>
                  <a:cubicBezTo>
                    <a:pt x="251" y="22"/>
                    <a:pt x="251" y="22"/>
                    <a:pt x="251" y="22"/>
                  </a:cubicBezTo>
                  <a:cubicBezTo>
                    <a:pt x="251" y="21"/>
                    <a:pt x="251" y="21"/>
                    <a:pt x="251" y="21"/>
                  </a:cubicBezTo>
                  <a:cubicBezTo>
                    <a:pt x="228" y="3"/>
                    <a:pt x="228" y="3"/>
                    <a:pt x="228" y="3"/>
                  </a:cubicBezTo>
                  <a:cubicBezTo>
                    <a:pt x="225" y="0"/>
                    <a:pt x="219" y="1"/>
                    <a:pt x="217" y="4"/>
                  </a:cubicBezTo>
                  <a:cubicBezTo>
                    <a:pt x="214" y="8"/>
                    <a:pt x="214" y="13"/>
                    <a:pt x="218" y="16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182" y="37"/>
                    <a:pt x="174" y="43"/>
                    <a:pt x="165" y="50"/>
                  </a:cubicBezTo>
                  <a:cubicBezTo>
                    <a:pt x="146" y="36"/>
                    <a:pt x="130" y="57"/>
                    <a:pt x="111" y="72"/>
                  </a:cubicBezTo>
                  <a:cubicBezTo>
                    <a:pt x="89" y="70"/>
                    <a:pt x="66" y="70"/>
                    <a:pt x="45" y="7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4" y="96"/>
                    <a:pt x="145" y="99"/>
                    <a:pt x="171" y="117"/>
                  </a:cubicBezTo>
                  <a:cubicBezTo>
                    <a:pt x="195" y="139"/>
                    <a:pt x="215" y="218"/>
                    <a:pt x="223" y="282"/>
                  </a:cubicBezTo>
                  <a:cubicBezTo>
                    <a:pt x="244" y="231"/>
                    <a:pt x="244" y="231"/>
                    <a:pt x="244" y="231"/>
                  </a:cubicBezTo>
                  <a:cubicBezTo>
                    <a:pt x="240" y="210"/>
                    <a:pt x="235" y="187"/>
                    <a:pt x="229" y="166"/>
                  </a:cubicBezTo>
                  <a:cubicBezTo>
                    <a:pt x="239" y="146"/>
                    <a:pt x="255" y="127"/>
                    <a:pt x="241" y="111"/>
                  </a:cubicBezTo>
                  <a:cubicBezTo>
                    <a:pt x="247" y="101"/>
                    <a:pt x="251" y="91"/>
                    <a:pt x="241" y="83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49" y="41"/>
                    <a:pt x="249" y="41"/>
                    <a:pt x="249" y="41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5" y="53"/>
                    <a:pt x="266" y="54"/>
                    <a:pt x="268" y="54"/>
                  </a:cubicBezTo>
                  <a:cubicBezTo>
                    <a:pt x="271" y="54"/>
                    <a:pt x="273" y="53"/>
                    <a:pt x="275" y="51"/>
                  </a:cubicBezTo>
                  <a:cubicBezTo>
                    <a:pt x="278" y="47"/>
                    <a:pt x="277" y="42"/>
                    <a:pt x="274" y="39"/>
                  </a:cubicBezTo>
                  <a:close/>
                </a:path>
              </a:pathLst>
            </a:custGeom>
            <a:noFill/>
            <a:ln w="36513" cap="flat">
              <a:solidFill>
                <a:srgbClr val="516B7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8669338" y="3333751"/>
            <a:ext cx="1092200" cy="1095376"/>
            <a:chOff x="8669338" y="3333751"/>
            <a:chExt cx="1092200" cy="1095376"/>
          </a:xfrm>
        </p:grpSpPr>
        <p:sp>
          <p:nvSpPr>
            <p:cNvPr id="111" name="Freeform 102"/>
            <p:cNvSpPr>
              <a:spLocks noEditPoints="1"/>
            </p:cNvSpPr>
            <p:nvPr/>
          </p:nvSpPr>
          <p:spPr bwMode="auto">
            <a:xfrm>
              <a:off x="8737601" y="3473451"/>
              <a:ext cx="958850" cy="887413"/>
            </a:xfrm>
            <a:custGeom>
              <a:avLst/>
              <a:gdLst>
                <a:gd name="T0" fmla="*/ 43 w 604"/>
                <a:gd name="T1" fmla="*/ 473 h 559"/>
                <a:gd name="T2" fmla="*/ 43 w 604"/>
                <a:gd name="T3" fmla="*/ 473 h 559"/>
                <a:gd name="T4" fmla="*/ 43 w 604"/>
                <a:gd name="T5" fmla="*/ 559 h 559"/>
                <a:gd name="T6" fmla="*/ 86 w 604"/>
                <a:gd name="T7" fmla="*/ 473 h 559"/>
                <a:gd name="T8" fmla="*/ 86 w 604"/>
                <a:gd name="T9" fmla="*/ 430 h 559"/>
                <a:gd name="T10" fmla="*/ 129 w 604"/>
                <a:gd name="T11" fmla="*/ 430 h 559"/>
                <a:gd name="T12" fmla="*/ 129 w 604"/>
                <a:gd name="T13" fmla="*/ 516 h 559"/>
                <a:gd name="T14" fmla="*/ 129 w 604"/>
                <a:gd name="T15" fmla="*/ 473 h 559"/>
                <a:gd name="T16" fmla="*/ 172 w 604"/>
                <a:gd name="T17" fmla="*/ 473 h 559"/>
                <a:gd name="T18" fmla="*/ 172 w 604"/>
                <a:gd name="T19" fmla="*/ 430 h 559"/>
                <a:gd name="T20" fmla="*/ 215 w 604"/>
                <a:gd name="T21" fmla="*/ 430 h 559"/>
                <a:gd name="T22" fmla="*/ 215 w 604"/>
                <a:gd name="T23" fmla="*/ 516 h 559"/>
                <a:gd name="T24" fmla="*/ 215 w 604"/>
                <a:gd name="T25" fmla="*/ 473 h 559"/>
                <a:gd name="T26" fmla="*/ 258 w 604"/>
                <a:gd name="T27" fmla="*/ 473 h 559"/>
                <a:gd name="T28" fmla="*/ 301 w 604"/>
                <a:gd name="T29" fmla="*/ 559 h 559"/>
                <a:gd name="T30" fmla="*/ 258 w 604"/>
                <a:gd name="T31" fmla="*/ 559 h 559"/>
                <a:gd name="T32" fmla="*/ 258 w 604"/>
                <a:gd name="T33" fmla="*/ 473 h 559"/>
                <a:gd name="T34" fmla="*/ 301 w 604"/>
                <a:gd name="T35" fmla="*/ 473 h 559"/>
                <a:gd name="T36" fmla="*/ 344 w 604"/>
                <a:gd name="T37" fmla="*/ 473 h 559"/>
                <a:gd name="T38" fmla="*/ 387 w 604"/>
                <a:gd name="T39" fmla="*/ 559 h 559"/>
                <a:gd name="T40" fmla="*/ 344 w 604"/>
                <a:gd name="T41" fmla="*/ 559 h 559"/>
                <a:gd name="T42" fmla="*/ 344 w 604"/>
                <a:gd name="T43" fmla="*/ 473 h 559"/>
                <a:gd name="T44" fmla="*/ 387 w 604"/>
                <a:gd name="T45" fmla="*/ 473 h 559"/>
                <a:gd name="T46" fmla="*/ 430 w 604"/>
                <a:gd name="T47" fmla="*/ 473 h 559"/>
                <a:gd name="T48" fmla="*/ 473 w 604"/>
                <a:gd name="T49" fmla="*/ 559 h 559"/>
                <a:gd name="T50" fmla="*/ 430 w 604"/>
                <a:gd name="T51" fmla="*/ 559 h 559"/>
                <a:gd name="T52" fmla="*/ 430 w 604"/>
                <a:gd name="T53" fmla="*/ 473 h 559"/>
                <a:gd name="T54" fmla="*/ 473 w 604"/>
                <a:gd name="T55" fmla="*/ 516 h 559"/>
                <a:gd name="T56" fmla="*/ 473 w 604"/>
                <a:gd name="T57" fmla="*/ 473 h 559"/>
                <a:gd name="T58" fmla="*/ 516 w 604"/>
                <a:gd name="T59" fmla="*/ 430 h 559"/>
                <a:gd name="T60" fmla="*/ 559 w 604"/>
                <a:gd name="T61" fmla="*/ 430 h 559"/>
                <a:gd name="T62" fmla="*/ 518 w 604"/>
                <a:gd name="T63" fmla="*/ 516 h 559"/>
                <a:gd name="T64" fmla="*/ 561 w 604"/>
                <a:gd name="T65" fmla="*/ 473 h 559"/>
                <a:gd name="T66" fmla="*/ 561 w 604"/>
                <a:gd name="T67" fmla="*/ 473 h 559"/>
                <a:gd name="T68" fmla="*/ 301 w 604"/>
                <a:gd name="T69" fmla="*/ 301 h 559"/>
                <a:gd name="T70" fmla="*/ 387 w 604"/>
                <a:gd name="T71" fmla="*/ 215 h 559"/>
                <a:gd name="T72" fmla="*/ 387 w 604"/>
                <a:gd name="T73" fmla="*/ 258 h 559"/>
                <a:gd name="T74" fmla="*/ 430 w 604"/>
                <a:gd name="T75" fmla="*/ 172 h 559"/>
                <a:gd name="T76" fmla="*/ 430 w 604"/>
                <a:gd name="T77" fmla="*/ 215 h 559"/>
                <a:gd name="T78" fmla="*/ 430 w 604"/>
                <a:gd name="T79" fmla="*/ 258 h 559"/>
                <a:gd name="T80" fmla="*/ 516 w 604"/>
                <a:gd name="T81" fmla="*/ 301 h 559"/>
                <a:gd name="T82" fmla="*/ 473 w 604"/>
                <a:gd name="T83" fmla="*/ 301 h 559"/>
                <a:gd name="T84" fmla="*/ 473 w 604"/>
                <a:gd name="T85" fmla="*/ 215 h 559"/>
                <a:gd name="T86" fmla="*/ 473 w 604"/>
                <a:gd name="T87" fmla="*/ 258 h 559"/>
                <a:gd name="T88" fmla="*/ 344 w 604"/>
                <a:gd name="T89" fmla="*/ 215 h 559"/>
                <a:gd name="T90" fmla="*/ 387 w 604"/>
                <a:gd name="T91" fmla="*/ 129 h 559"/>
                <a:gd name="T92" fmla="*/ 387 w 604"/>
                <a:gd name="T93" fmla="*/ 172 h 559"/>
                <a:gd name="T94" fmla="*/ 301 w 604"/>
                <a:gd name="T95" fmla="*/ 129 h 559"/>
                <a:gd name="T96" fmla="*/ 301 w 604"/>
                <a:gd name="T97" fmla="*/ 86 h 559"/>
                <a:gd name="T98" fmla="*/ 387 w 604"/>
                <a:gd name="T99" fmla="*/ 86 h 559"/>
                <a:gd name="T100" fmla="*/ 301 w 604"/>
                <a:gd name="T101" fmla="*/ 0 h 559"/>
                <a:gd name="T102" fmla="*/ 344 w 604"/>
                <a:gd name="T103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4" h="559">
                  <a:moveTo>
                    <a:pt x="0" y="430"/>
                  </a:moveTo>
                  <a:lnTo>
                    <a:pt x="0" y="473"/>
                  </a:lnTo>
                  <a:lnTo>
                    <a:pt x="43" y="473"/>
                  </a:lnTo>
                  <a:lnTo>
                    <a:pt x="43" y="430"/>
                  </a:lnTo>
                  <a:lnTo>
                    <a:pt x="0" y="430"/>
                  </a:lnTo>
                  <a:close/>
                  <a:moveTo>
                    <a:pt x="43" y="473"/>
                  </a:moveTo>
                  <a:lnTo>
                    <a:pt x="43" y="516"/>
                  </a:lnTo>
                  <a:lnTo>
                    <a:pt x="0" y="516"/>
                  </a:lnTo>
                  <a:lnTo>
                    <a:pt x="43" y="559"/>
                  </a:lnTo>
                  <a:lnTo>
                    <a:pt x="43" y="516"/>
                  </a:lnTo>
                  <a:lnTo>
                    <a:pt x="86" y="516"/>
                  </a:lnTo>
                  <a:lnTo>
                    <a:pt x="86" y="473"/>
                  </a:lnTo>
                  <a:lnTo>
                    <a:pt x="43" y="473"/>
                  </a:lnTo>
                  <a:close/>
                  <a:moveTo>
                    <a:pt x="129" y="430"/>
                  </a:moveTo>
                  <a:lnTo>
                    <a:pt x="86" y="430"/>
                  </a:lnTo>
                  <a:lnTo>
                    <a:pt x="86" y="473"/>
                  </a:lnTo>
                  <a:lnTo>
                    <a:pt x="129" y="473"/>
                  </a:lnTo>
                  <a:lnTo>
                    <a:pt x="129" y="430"/>
                  </a:lnTo>
                  <a:close/>
                  <a:moveTo>
                    <a:pt x="86" y="559"/>
                  </a:moveTo>
                  <a:lnTo>
                    <a:pt x="129" y="559"/>
                  </a:lnTo>
                  <a:lnTo>
                    <a:pt x="129" y="516"/>
                  </a:lnTo>
                  <a:lnTo>
                    <a:pt x="86" y="516"/>
                  </a:lnTo>
                  <a:lnTo>
                    <a:pt x="86" y="559"/>
                  </a:lnTo>
                  <a:close/>
                  <a:moveTo>
                    <a:pt x="129" y="473"/>
                  </a:moveTo>
                  <a:lnTo>
                    <a:pt x="129" y="516"/>
                  </a:lnTo>
                  <a:lnTo>
                    <a:pt x="172" y="516"/>
                  </a:lnTo>
                  <a:lnTo>
                    <a:pt x="172" y="473"/>
                  </a:lnTo>
                  <a:lnTo>
                    <a:pt x="129" y="473"/>
                  </a:lnTo>
                  <a:close/>
                  <a:moveTo>
                    <a:pt x="215" y="430"/>
                  </a:moveTo>
                  <a:lnTo>
                    <a:pt x="172" y="430"/>
                  </a:lnTo>
                  <a:lnTo>
                    <a:pt x="172" y="473"/>
                  </a:lnTo>
                  <a:lnTo>
                    <a:pt x="215" y="473"/>
                  </a:lnTo>
                  <a:lnTo>
                    <a:pt x="215" y="430"/>
                  </a:lnTo>
                  <a:close/>
                  <a:moveTo>
                    <a:pt x="172" y="559"/>
                  </a:moveTo>
                  <a:lnTo>
                    <a:pt x="215" y="559"/>
                  </a:lnTo>
                  <a:lnTo>
                    <a:pt x="215" y="516"/>
                  </a:lnTo>
                  <a:lnTo>
                    <a:pt x="172" y="516"/>
                  </a:lnTo>
                  <a:lnTo>
                    <a:pt x="172" y="559"/>
                  </a:lnTo>
                  <a:close/>
                  <a:moveTo>
                    <a:pt x="215" y="473"/>
                  </a:moveTo>
                  <a:lnTo>
                    <a:pt x="215" y="516"/>
                  </a:lnTo>
                  <a:lnTo>
                    <a:pt x="258" y="516"/>
                  </a:lnTo>
                  <a:lnTo>
                    <a:pt x="258" y="473"/>
                  </a:lnTo>
                  <a:lnTo>
                    <a:pt x="215" y="473"/>
                  </a:lnTo>
                  <a:close/>
                  <a:moveTo>
                    <a:pt x="258" y="559"/>
                  </a:moveTo>
                  <a:lnTo>
                    <a:pt x="301" y="559"/>
                  </a:lnTo>
                  <a:lnTo>
                    <a:pt x="301" y="516"/>
                  </a:lnTo>
                  <a:lnTo>
                    <a:pt x="258" y="516"/>
                  </a:lnTo>
                  <a:lnTo>
                    <a:pt x="258" y="559"/>
                  </a:lnTo>
                  <a:close/>
                  <a:moveTo>
                    <a:pt x="301" y="430"/>
                  </a:moveTo>
                  <a:lnTo>
                    <a:pt x="258" y="430"/>
                  </a:lnTo>
                  <a:lnTo>
                    <a:pt x="258" y="473"/>
                  </a:lnTo>
                  <a:lnTo>
                    <a:pt x="301" y="473"/>
                  </a:lnTo>
                  <a:lnTo>
                    <a:pt x="301" y="430"/>
                  </a:lnTo>
                  <a:close/>
                  <a:moveTo>
                    <a:pt x="301" y="473"/>
                  </a:moveTo>
                  <a:lnTo>
                    <a:pt x="301" y="516"/>
                  </a:lnTo>
                  <a:lnTo>
                    <a:pt x="344" y="516"/>
                  </a:lnTo>
                  <a:lnTo>
                    <a:pt x="344" y="473"/>
                  </a:lnTo>
                  <a:lnTo>
                    <a:pt x="301" y="473"/>
                  </a:lnTo>
                  <a:close/>
                  <a:moveTo>
                    <a:pt x="344" y="559"/>
                  </a:moveTo>
                  <a:lnTo>
                    <a:pt x="387" y="559"/>
                  </a:lnTo>
                  <a:lnTo>
                    <a:pt x="387" y="516"/>
                  </a:lnTo>
                  <a:lnTo>
                    <a:pt x="344" y="516"/>
                  </a:lnTo>
                  <a:lnTo>
                    <a:pt x="344" y="559"/>
                  </a:lnTo>
                  <a:close/>
                  <a:moveTo>
                    <a:pt x="387" y="430"/>
                  </a:moveTo>
                  <a:lnTo>
                    <a:pt x="344" y="430"/>
                  </a:lnTo>
                  <a:lnTo>
                    <a:pt x="344" y="473"/>
                  </a:lnTo>
                  <a:lnTo>
                    <a:pt x="387" y="473"/>
                  </a:lnTo>
                  <a:lnTo>
                    <a:pt x="387" y="430"/>
                  </a:lnTo>
                  <a:close/>
                  <a:moveTo>
                    <a:pt x="387" y="473"/>
                  </a:moveTo>
                  <a:lnTo>
                    <a:pt x="387" y="516"/>
                  </a:lnTo>
                  <a:lnTo>
                    <a:pt x="430" y="516"/>
                  </a:lnTo>
                  <a:lnTo>
                    <a:pt x="430" y="473"/>
                  </a:lnTo>
                  <a:lnTo>
                    <a:pt x="387" y="473"/>
                  </a:lnTo>
                  <a:close/>
                  <a:moveTo>
                    <a:pt x="430" y="559"/>
                  </a:moveTo>
                  <a:lnTo>
                    <a:pt x="473" y="559"/>
                  </a:lnTo>
                  <a:lnTo>
                    <a:pt x="473" y="516"/>
                  </a:lnTo>
                  <a:lnTo>
                    <a:pt x="430" y="516"/>
                  </a:lnTo>
                  <a:lnTo>
                    <a:pt x="430" y="559"/>
                  </a:lnTo>
                  <a:close/>
                  <a:moveTo>
                    <a:pt x="473" y="430"/>
                  </a:moveTo>
                  <a:lnTo>
                    <a:pt x="430" y="430"/>
                  </a:lnTo>
                  <a:lnTo>
                    <a:pt x="430" y="473"/>
                  </a:lnTo>
                  <a:lnTo>
                    <a:pt x="473" y="473"/>
                  </a:lnTo>
                  <a:lnTo>
                    <a:pt x="473" y="430"/>
                  </a:lnTo>
                  <a:close/>
                  <a:moveTo>
                    <a:pt x="473" y="516"/>
                  </a:moveTo>
                  <a:lnTo>
                    <a:pt x="516" y="516"/>
                  </a:lnTo>
                  <a:lnTo>
                    <a:pt x="516" y="473"/>
                  </a:lnTo>
                  <a:lnTo>
                    <a:pt x="473" y="473"/>
                  </a:lnTo>
                  <a:lnTo>
                    <a:pt x="473" y="516"/>
                  </a:lnTo>
                  <a:close/>
                  <a:moveTo>
                    <a:pt x="559" y="430"/>
                  </a:moveTo>
                  <a:lnTo>
                    <a:pt x="516" y="430"/>
                  </a:lnTo>
                  <a:lnTo>
                    <a:pt x="516" y="473"/>
                  </a:lnTo>
                  <a:lnTo>
                    <a:pt x="559" y="473"/>
                  </a:lnTo>
                  <a:lnTo>
                    <a:pt x="559" y="430"/>
                  </a:lnTo>
                  <a:close/>
                  <a:moveTo>
                    <a:pt x="518" y="559"/>
                  </a:moveTo>
                  <a:lnTo>
                    <a:pt x="561" y="516"/>
                  </a:lnTo>
                  <a:lnTo>
                    <a:pt x="518" y="516"/>
                  </a:lnTo>
                  <a:lnTo>
                    <a:pt x="518" y="559"/>
                  </a:lnTo>
                  <a:lnTo>
                    <a:pt x="518" y="559"/>
                  </a:lnTo>
                  <a:close/>
                  <a:moveTo>
                    <a:pt x="561" y="473"/>
                  </a:moveTo>
                  <a:lnTo>
                    <a:pt x="561" y="516"/>
                  </a:lnTo>
                  <a:lnTo>
                    <a:pt x="604" y="473"/>
                  </a:lnTo>
                  <a:lnTo>
                    <a:pt x="561" y="473"/>
                  </a:lnTo>
                  <a:close/>
                  <a:moveTo>
                    <a:pt x="344" y="258"/>
                  </a:moveTo>
                  <a:lnTo>
                    <a:pt x="301" y="258"/>
                  </a:lnTo>
                  <a:lnTo>
                    <a:pt x="301" y="301"/>
                  </a:lnTo>
                  <a:lnTo>
                    <a:pt x="344" y="301"/>
                  </a:lnTo>
                  <a:lnTo>
                    <a:pt x="344" y="258"/>
                  </a:lnTo>
                  <a:close/>
                  <a:moveTo>
                    <a:pt x="387" y="215"/>
                  </a:moveTo>
                  <a:lnTo>
                    <a:pt x="344" y="215"/>
                  </a:lnTo>
                  <a:lnTo>
                    <a:pt x="344" y="258"/>
                  </a:lnTo>
                  <a:lnTo>
                    <a:pt x="387" y="258"/>
                  </a:lnTo>
                  <a:lnTo>
                    <a:pt x="387" y="215"/>
                  </a:lnTo>
                  <a:close/>
                  <a:moveTo>
                    <a:pt x="430" y="215"/>
                  </a:moveTo>
                  <a:lnTo>
                    <a:pt x="430" y="172"/>
                  </a:lnTo>
                  <a:lnTo>
                    <a:pt x="387" y="172"/>
                  </a:lnTo>
                  <a:lnTo>
                    <a:pt x="387" y="215"/>
                  </a:lnTo>
                  <a:lnTo>
                    <a:pt x="430" y="215"/>
                  </a:lnTo>
                  <a:close/>
                  <a:moveTo>
                    <a:pt x="387" y="301"/>
                  </a:moveTo>
                  <a:lnTo>
                    <a:pt x="430" y="301"/>
                  </a:lnTo>
                  <a:lnTo>
                    <a:pt x="430" y="258"/>
                  </a:lnTo>
                  <a:lnTo>
                    <a:pt x="387" y="258"/>
                  </a:lnTo>
                  <a:lnTo>
                    <a:pt x="387" y="301"/>
                  </a:lnTo>
                  <a:close/>
                  <a:moveTo>
                    <a:pt x="516" y="301"/>
                  </a:moveTo>
                  <a:lnTo>
                    <a:pt x="516" y="258"/>
                  </a:lnTo>
                  <a:lnTo>
                    <a:pt x="473" y="258"/>
                  </a:lnTo>
                  <a:lnTo>
                    <a:pt x="473" y="301"/>
                  </a:lnTo>
                  <a:lnTo>
                    <a:pt x="516" y="301"/>
                  </a:lnTo>
                  <a:close/>
                  <a:moveTo>
                    <a:pt x="473" y="258"/>
                  </a:moveTo>
                  <a:lnTo>
                    <a:pt x="473" y="215"/>
                  </a:lnTo>
                  <a:lnTo>
                    <a:pt x="430" y="215"/>
                  </a:lnTo>
                  <a:lnTo>
                    <a:pt x="430" y="258"/>
                  </a:lnTo>
                  <a:lnTo>
                    <a:pt x="473" y="258"/>
                  </a:lnTo>
                  <a:close/>
                  <a:moveTo>
                    <a:pt x="301" y="172"/>
                  </a:moveTo>
                  <a:lnTo>
                    <a:pt x="301" y="215"/>
                  </a:lnTo>
                  <a:lnTo>
                    <a:pt x="344" y="215"/>
                  </a:lnTo>
                  <a:lnTo>
                    <a:pt x="344" y="172"/>
                  </a:lnTo>
                  <a:lnTo>
                    <a:pt x="301" y="172"/>
                  </a:lnTo>
                  <a:close/>
                  <a:moveTo>
                    <a:pt x="387" y="129"/>
                  </a:moveTo>
                  <a:lnTo>
                    <a:pt x="344" y="129"/>
                  </a:lnTo>
                  <a:lnTo>
                    <a:pt x="344" y="172"/>
                  </a:lnTo>
                  <a:lnTo>
                    <a:pt x="387" y="172"/>
                  </a:lnTo>
                  <a:lnTo>
                    <a:pt x="387" y="129"/>
                  </a:lnTo>
                  <a:close/>
                  <a:moveTo>
                    <a:pt x="301" y="86"/>
                  </a:moveTo>
                  <a:lnTo>
                    <a:pt x="301" y="129"/>
                  </a:lnTo>
                  <a:lnTo>
                    <a:pt x="344" y="129"/>
                  </a:lnTo>
                  <a:lnTo>
                    <a:pt x="344" y="86"/>
                  </a:lnTo>
                  <a:lnTo>
                    <a:pt x="301" y="86"/>
                  </a:lnTo>
                  <a:close/>
                  <a:moveTo>
                    <a:pt x="344" y="43"/>
                  </a:moveTo>
                  <a:lnTo>
                    <a:pt x="344" y="86"/>
                  </a:lnTo>
                  <a:lnTo>
                    <a:pt x="387" y="86"/>
                  </a:lnTo>
                  <a:lnTo>
                    <a:pt x="344" y="43"/>
                  </a:lnTo>
                  <a:close/>
                  <a:moveTo>
                    <a:pt x="344" y="0"/>
                  </a:moveTo>
                  <a:lnTo>
                    <a:pt x="301" y="0"/>
                  </a:lnTo>
                  <a:lnTo>
                    <a:pt x="301" y="43"/>
                  </a:lnTo>
                  <a:lnTo>
                    <a:pt x="344" y="43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3"/>
            <p:cNvSpPr>
              <a:spLocks noEditPoints="1"/>
            </p:cNvSpPr>
            <p:nvPr/>
          </p:nvSpPr>
          <p:spPr bwMode="auto">
            <a:xfrm>
              <a:off x="8874126" y="3336926"/>
              <a:ext cx="204788" cy="682625"/>
            </a:xfrm>
            <a:custGeom>
              <a:avLst/>
              <a:gdLst>
                <a:gd name="T0" fmla="*/ 48 w 96"/>
                <a:gd name="T1" fmla="*/ 32 h 320"/>
                <a:gd name="T2" fmla="*/ 64 w 96"/>
                <a:gd name="T3" fmla="*/ 48 h 320"/>
                <a:gd name="T4" fmla="*/ 64 w 96"/>
                <a:gd name="T5" fmla="*/ 288 h 320"/>
                <a:gd name="T6" fmla="*/ 32 w 96"/>
                <a:gd name="T7" fmla="*/ 288 h 320"/>
                <a:gd name="T8" fmla="*/ 32 w 96"/>
                <a:gd name="T9" fmla="*/ 48 h 320"/>
                <a:gd name="T10" fmla="*/ 48 w 96"/>
                <a:gd name="T11" fmla="*/ 32 h 320"/>
                <a:gd name="T12" fmla="*/ 48 w 96"/>
                <a:gd name="T13" fmla="*/ 0 h 320"/>
                <a:gd name="T14" fmla="*/ 0 w 96"/>
                <a:gd name="T15" fmla="*/ 48 h 320"/>
                <a:gd name="T16" fmla="*/ 0 w 96"/>
                <a:gd name="T17" fmla="*/ 320 h 320"/>
                <a:gd name="T18" fmla="*/ 96 w 96"/>
                <a:gd name="T19" fmla="*/ 320 h 320"/>
                <a:gd name="T20" fmla="*/ 96 w 96"/>
                <a:gd name="T21" fmla="*/ 48 h 320"/>
                <a:gd name="T22" fmla="*/ 48 w 96"/>
                <a:gd name="T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320">
                  <a:moveTo>
                    <a:pt x="48" y="32"/>
                  </a:moveTo>
                  <a:cubicBezTo>
                    <a:pt x="57" y="32"/>
                    <a:pt x="64" y="39"/>
                    <a:pt x="64" y="4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9"/>
                    <a:pt x="39" y="32"/>
                    <a:pt x="48" y="32"/>
                  </a:cubicBezTo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4"/>
            <p:cNvSpPr>
              <a:spLocks noEditPoints="1"/>
            </p:cNvSpPr>
            <p:nvPr/>
          </p:nvSpPr>
          <p:spPr bwMode="auto">
            <a:xfrm>
              <a:off x="8669338" y="4087814"/>
              <a:ext cx="1092200" cy="341313"/>
            </a:xfrm>
            <a:custGeom>
              <a:avLst/>
              <a:gdLst>
                <a:gd name="T0" fmla="*/ 476 w 512"/>
                <a:gd name="T1" fmla="*/ 32 h 160"/>
                <a:gd name="T2" fmla="*/ 352 w 512"/>
                <a:gd name="T3" fmla="*/ 128 h 160"/>
                <a:gd name="T4" fmla="*/ 77 w 512"/>
                <a:gd name="T5" fmla="*/ 128 h 160"/>
                <a:gd name="T6" fmla="*/ 32 w 512"/>
                <a:gd name="T7" fmla="*/ 83 h 160"/>
                <a:gd name="T8" fmla="*/ 32 w 512"/>
                <a:gd name="T9" fmla="*/ 32 h 160"/>
                <a:gd name="T10" fmla="*/ 476 w 512"/>
                <a:gd name="T11" fmla="*/ 32 h 160"/>
                <a:gd name="T12" fmla="*/ 512 w 512"/>
                <a:gd name="T13" fmla="*/ 0 h 160"/>
                <a:gd name="T14" fmla="*/ 512 w 512"/>
                <a:gd name="T15" fmla="*/ 0 h 160"/>
                <a:gd name="T16" fmla="*/ 512 w 512"/>
                <a:gd name="T17" fmla="*/ 0 h 160"/>
                <a:gd name="T18" fmla="*/ 0 w 512"/>
                <a:gd name="T19" fmla="*/ 0 h 160"/>
                <a:gd name="T20" fmla="*/ 0 w 512"/>
                <a:gd name="T21" fmla="*/ 96 h 160"/>
                <a:gd name="T22" fmla="*/ 64 w 512"/>
                <a:gd name="T23" fmla="*/ 160 h 160"/>
                <a:gd name="T24" fmla="*/ 352 w 512"/>
                <a:gd name="T25" fmla="*/ 160 h 160"/>
                <a:gd name="T26" fmla="*/ 512 w 512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2" h="160">
                  <a:moveTo>
                    <a:pt x="476" y="32"/>
                  </a:moveTo>
                  <a:cubicBezTo>
                    <a:pt x="462" y="87"/>
                    <a:pt x="411" y="128"/>
                    <a:pt x="352" y="128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76" y="32"/>
                    <a:pt x="476" y="32"/>
                    <a:pt x="476" y="32"/>
                  </a:cubicBezTo>
                  <a:moveTo>
                    <a:pt x="512" y="0"/>
                  </a:moveTo>
                  <a:cubicBezTo>
                    <a:pt x="512" y="0"/>
                    <a:pt x="512" y="0"/>
                    <a:pt x="512" y="0"/>
                  </a:cubicBezTo>
                  <a:close/>
                  <a:moveTo>
                    <a:pt x="5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440" y="160"/>
                    <a:pt x="512" y="88"/>
                    <a:pt x="512" y="0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5"/>
            <p:cNvSpPr>
              <a:spLocks noEditPoints="1"/>
            </p:cNvSpPr>
            <p:nvPr/>
          </p:nvSpPr>
          <p:spPr bwMode="auto">
            <a:xfrm>
              <a:off x="9147176" y="3333751"/>
              <a:ext cx="481013" cy="685800"/>
            </a:xfrm>
            <a:custGeom>
              <a:avLst/>
              <a:gdLst>
                <a:gd name="T0" fmla="*/ 209 w 225"/>
                <a:gd name="T1" fmla="*/ 321 h 321"/>
                <a:gd name="T2" fmla="*/ 208 w 225"/>
                <a:gd name="T3" fmla="*/ 321 h 321"/>
                <a:gd name="T4" fmla="*/ 16 w 225"/>
                <a:gd name="T5" fmla="*/ 321 h 321"/>
                <a:gd name="T6" fmla="*/ 0 w 225"/>
                <a:gd name="T7" fmla="*/ 305 h 321"/>
                <a:gd name="T8" fmla="*/ 0 w 225"/>
                <a:gd name="T9" fmla="*/ 17 h 321"/>
                <a:gd name="T10" fmla="*/ 11 w 225"/>
                <a:gd name="T11" fmla="*/ 2 h 321"/>
                <a:gd name="T12" fmla="*/ 29 w 225"/>
                <a:gd name="T13" fmla="*/ 8 h 321"/>
                <a:gd name="T14" fmla="*/ 219 w 225"/>
                <a:gd name="T15" fmla="*/ 293 h 321"/>
                <a:gd name="T16" fmla="*/ 225 w 225"/>
                <a:gd name="T17" fmla="*/ 305 h 321"/>
                <a:gd name="T18" fmla="*/ 209 w 225"/>
                <a:gd name="T19" fmla="*/ 321 h 321"/>
                <a:gd name="T20" fmla="*/ 32 w 225"/>
                <a:gd name="T21" fmla="*/ 289 h 321"/>
                <a:gd name="T22" fmla="*/ 178 w 225"/>
                <a:gd name="T23" fmla="*/ 289 h 321"/>
                <a:gd name="T24" fmla="*/ 32 w 225"/>
                <a:gd name="T25" fmla="*/ 70 h 321"/>
                <a:gd name="T26" fmla="*/ 32 w 225"/>
                <a:gd name="T27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321">
                  <a:moveTo>
                    <a:pt x="209" y="321"/>
                  </a:moveTo>
                  <a:cubicBezTo>
                    <a:pt x="208" y="321"/>
                    <a:pt x="208" y="321"/>
                    <a:pt x="208" y="321"/>
                  </a:cubicBezTo>
                  <a:cubicBezTo>
                    <a:pt x="16" y="321"/>
                    <a:pt x="16" y="321"/>
                    <a:pt x="16" y="321"/>
                  </a:cubicBezTo>
                  <a:cubicBezTo>
                    <a:pt x="7" y="321"/>
                    <a:pt x="0" y="314"/>
                    <a:pt x="0" y="30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0"/>
                    <a:pt x="5" y="4"/>
                    <a:pt x="11" y="2"/>
                  </a:cubicBezTo>
                  <a:cubicBezTo>
                    <a:pt x="18" y="0"/>
                    <a:pt x="25" y="2"/>
                    <a:pt x="29" y="8"/>
                  </a:cubicBezTo>
                  <a:cubicBezTo>
                    <a:pt x="219" y="293"/>
                    <a:pt x="219" y="293"/>
                    <a:pt x="219" y="293"/>
                  </a:cubicBezTo>
                  <a:cubicBezTo>
                    <a:pt x="222" y="296"/>
                    <a:pt x="225" y="300"/>
                    <a:pt x="225" y="305"/>
                  </a:cubicBezTo>
                  <a:cubicBezTo>
                    <a:pt x="225" y="314"/>
                    <a:pt x="217" y="321"/>
                    <a:pt x="209" y="321"/>
                  </a:cubicBezTo>
                  <a:close/>
                  <a:moveTo>
                    <a:pt x="32" y="289"/>
                  </a:moveTo>
                  <a:cubicBezTo>
                    <a:pt x="178" y="289"/>
                    <a:pt x="178" y="289"/>
                    <a:pt x="178" y="289"/>
                  </a:cubicBezTo>
                  <a:cubicBezTo>
                    <a:pt x="32" y="70"/>
                    <a:pt x="32" y="70"/>
                    <a:pt x="32" y="70"/>
                  </a:cubicBezTo>
                  <a:lnTo>
                    <a:pt x="32" y="289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10169525" y="3246438"/>
            <a:ext cx="1143000" cy="1141413"/>
            <a:chOff x="10169525" y="3246438"/>
            <a:chExt cx="1143000" cy="1141413"/>
          </a:xfrm>
        </p:grpSpPr>
        <p:sp>
          <p:nvSpPr>
            <p:cNvPr id="117" name="Oval 109"/>
            <p:cNvSpPr>
              <a:spLocks noChangeArrowheads="1"/>
            </p:cNvSpPr>
            <p:nvPr/>
          </p:nvSpPr>
          <p:spPr bwMode="auto">
            <a:xfrm>
              <a:off x="10169525" y="3246438"/>
              <a:ext cx="1143000" cy="1141413"/>
            </a:xfrm>
            <a:prstGeom prst="ellipse">
              <a:avLst/>
            </a:prstGeom>
            <a:noFill/>
            <a:ln w="84138" cap="flat">
              <a:solidFill>
                <a:srgbClr val="536D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10426700" y="3433763"/>
              <a:ext cx="641350" cy="776288"/>
            </a:xfrm>
            <a:custGeom>
              <a:avLst/>
              <a:gdLst>
                <a:gd name="T0" fmla="*/ 204 w 304"/>
                <a:gd name="T1" fmla="*/ 34 h 368"/>
                <a:gd name="T2" fmla="*/ 193 w 304"/>
                <a:gd name="T3" fmla="*/ 68 h 368"/>
                <a:gd name="T4" fmla="*/ 155 w 304"/>
                <a:gd name="T5" fmla="*/ 45 h 368"/>
                <a:gd name="T6" fmla="*/ 177 w 304"/>
                <a:gd name="T7" fmla="*/ 29 h 368"/>
                <a:gd name="T8" fmla="*/ 173 w 304"/>
                <a:gd name="T9" fmla="*/ 11 h 368"/>
                <a:gd name="T10" fmla="*/ 114 w 304"/>
                <a:gd name="T11" fmla="*/ 16 h 368"/>
                <a:gd name="T12" fmla="*/ 78 w 304"/>
                <a:gd name="T13" fmla="*/ 1 h 368"/>
                <a:gd name="T14" fmla="*/ 33 w 304"/>
                <a:gd name="T15" fmla="*/ 5 h 368"/>
                <a:gd name="T16" fmla="*/ 0 w 304"/>
                <a:gd name="T17" fmla="*/ 56 h 368"/>
                <a:gd name="T18" fmla="*/ 64 w 304"/>
                <a:gd name="T19" fmla="*/ 68 h 368"/>
                <a:gd name="T20" fmla="*/ 107 w 304"/>
                <a:gd name="T21" fmla="*/ 144 h 368"/>
                <a:gd name="T22" fmla="*/ 137 w 304"/>
                <a:gd name="T23" fmla="*/ 167 h 368"/>
                <a:gd name="T24" fmla="*/ 163 w 304"/>
                <a:gd name="T25" fmla="*/ 172 h 368"/>
                <a:gd name="T26" fmla="*/ 188 w 304"/>
                <a:gd name="T27" fmla="*/ 188 h 368"/>
                <a:gd name="T28" fmla="*/ 200 w 304"/>
                <a:gd name="T29" fmla="*/ 261 h 368"/>
                <a:gd name="T30" fmla="*/ 197 w 304"/>
                <a:gd name="T31" fmla="*/ 312 h 368"/>
                <a:gd name="T32" fmla="*/ 197 w 304"/>
                <a:gd name="T33" fmla="*/ 330 h 368"/>
                <a:gd name="T34" fmla="*/ 213 w 304"/>
                <a:gd name="T35" fmla="*/ 361 h 368"/>
                <a:gd name="T36" fmla="*/ 220 w 304"/>
                <a:gd name="T37" fmla="*/ 336 h 368"/>
                <a:gd name="T38" fmla="*/ 281 w 304"/>
                <a:gd name="T39" fmla="*/ 267 h 368"/>
                <a:gd name="T40" fmla="*/ 296 w 304"/>
                <a:gd name="T41" fmla="*/ 234 h 368"/>
                <a:gd name="T42" fmla="*/ 271 w 304"/>
                <a:gd name="T43" fmla="*/ 220 h 368"/>
                <a:gd name="T44" fmla="*/ 233 w 304"/>
                <a:gd name="T45" fmla="*/ 198 h 368"/>
                <a:gd name="T46" fmla="*/ 209 w 304"/>
                <a:gd name="T47" fmla="*/ 190 h 368"/>
                <a:gd name="T48" fmla="*/ 184 w 304"/>
                <a:gd name="T49" fmla="*/ 167 h 368"/>
                <a:gd name="T50" fmla="*/ 177 w 304"/>
                <a:gd name="T51" fmla="*/ 154 h 368"/>
                <a:gd name="T52" fmla="*/ 153 w 304"/>
                <a:gd name="T53" fmla="*/ 144 h 368"/>
                <a:gd name="T54" fmla="*/ 181 w 304"/>
                <a:gd name="T55" fmla="*/ 131 h 368"/>
                <a:gd name="T56" fmla="*/ 193 w 304"/>
                <a:gd name="T57" fmla="*/ 138 h 368"/>
                <a:gd name="T58" fmla="*/ 200 w 304"/>
                <a:gd name="T59" fmla="*/ 119 h 368"/>
                <a:gd name="T60" fmla="*/ 225 w 304"/>
                <a:gd name="T61" fmla="*/ 96 h 368"/>
                <a:gd name="T62" fmla="*/ 236 w 304"/>
                <a:gd name="T63" fmla="*/ 92 h 368"/>
                <a:gd name="T64" fmla="*/ 228 w 304"/>
                <a:gd name="T65" fmla="*/ 76 h 368"/>
                <a:gd name="T66" fmla="*/ 268 w 304"/>
                <a:gd name="T67" fmla="*/ 83 h 368"/>
                <a:gd name="T68" fmla="*/ 255 w 304"/>
                <a:gd name="T69" fmla="*/ 68 h 368"/>
                <a:gd name="T70" fmla="*/ 204 w 304"/>
                <a:gd name="T71" fmla="*/ 3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" h="368">
                  <a:moveTo>
                    <a:pt x="204" y="34"/>
                  </a:moveTo>
                  <a:cubicBezTo>
                    <a:pt x="191" y="37"/>
                    <a:pt x="206" y="71"/>
                    <a:pt x="193" y="68"/>
                  </a:cubicBezTo>
                  <a:cubicBezTo>
                    <a:pt x="179" y="65"/>
                    <a:pt x="163" y="52"/>
                    <a:pt x="155" y="45"/>
                  </a:cubicBezTo>
                  <a:cubicBezTo>
                    <a:pt x="144" y="36"/>
                    <a:pt x="172" y="37"/>
                    <a:pt x="177" y="29"/>
                  </a:cubicBezTo>
                  <a:cubicBezTo>
                    <a:pt x="183" y="21"/>
                    <a:pt x="178" y="12"/>
                    <a:pt x="173" y="11"/>
                  </a:cubicBezTo>
                  <a:cubicBezTo>
                    <a:pt x="154" y="5"/>
                    <a:pt x="127" y="19"/>
                    <a:pt x="114" y="16"/>
                  </a:cubicBezTo>
                  <a:cubicBezTo>
                    <a:pt x="92" y="10"/>
                    <a:pt x="102" y="5"/>
                    <a:pt x="78" y="1"/>
                  </a:cubicBezTo>
                  <a:cubicBezTo>
                    <a:pt x="66" y="0"/>
                    <a:pt x="53" y="8"/>
                    <a:pt x="33" y="5"/>
                  </a:cubicBezTo>
                  <a:cubicBezTo>
                    <a:pt x="9" y="0"/>
                    <a:pt x="9" y="45"/>
                    <a:pt x="0" y="56"/>
                  </a:cubicBezTo>
                  <a:cubicBezTo>
                    <a:pt x="23" y="36"/>
                    <a:pt x="69" y="51"/>
                    <a:pt x="64" y="68"/>
                  </a:cubicBezTo>
                  <a:cubicBezTo>
                    <a:pt x="59" y="91"/>
                    <a:pt x="101" y="127"/>
                    <a:pt x="107" y="144"/>
                  </a:cubicBezTo>
                  <a:cubicBezTo>
                    <a:pt x="111" y="152"/>
                    <a:pt x="125" y="134"/>
                    <a:pt x="137" y="167"/>
                  </a:cubicBezTo>
                  <a:cubicBezTo>
                    <a:pt x="139" y="177"/>
                    <a:pt x="152" y="170"/>
                    <a:pt x="163" y="172"/>
                  </a:cubicBezTo>
                  <a:cubicBezTo>
                    <a:pt x="176" y="175"/>
                    <a:pt x="184" y="186"/>
                    <a:pt x="188" y="188"/>
                  </a:cubicBezTo>
                  <a:cubicBezTo>
                    <a:pt x="202" y="196"/>
                    <a:pt x="133" y="212"/>
                    <a:pt x="200" y="261"/>
                  </a:cubicBezTo>
                  <a:cubicBezTo>
                    <a:pt x="199" y="285"/>
                    <a:pt x="200" y="308"/>
                    <a:pt x="197" y="312"/>
                  </a:cubicBezTo>
                  <a:cubicBezTo>
                    <a:pt x="191" y="321"/>
                    <a:pt x="194" y="327"/>
                    <a:pt x="197" y="330"/>
                  </a:cubicBezTo>
                  <a:cubicBezTo>
                    <a:pt x="181" y="334"/>
                    <a:pt x="200" y="368"/>
                    <a:pt x="213" y="361"/>
                  </a:cubicBezTo>
                  <a:cubicBezTo>
                    <a:pt x="221" y="356"/>
                    <a:pt x="213" y="346"/>
                    <a:pt x="220" y="336"/>
                  </a:cubicBezTo>
                  <a:cubicBezTo>
                    <a:pt x="213" y="320"/>
                    <a:pt x="270" y="275"/>
                    <a:pt x="281" y="267"/>
                  </a:cubicBezTo>
                  <a:cubicBezTo>
                    <a:pt x="281" y="267"/>
                    <a:pt x="280" y="247"/>
                    <a:pt x="296" y="234"/>
                  </a:cubicBezTo>
                  <a:cubicBezTo>
                    <a:pt x="304" y="228"/>
                    <a:pt x="284" y="216"/>
                    <a:pt x="271" y="220"/>
                  </a:cubicBezTo>
                  <a:cubicBezTo>
                    <a:pt x="271" y="220"/>
                    <a:pt x="270" y="194"/>
                    <a:pt x="233" y="198"/>
                  </a:cubicBezTo>
                  <a:cubicBezTo>
                    <a:pt x="219" y="199"/>
                    <a:pt x="209" y="190"/>
                    <a:pt x="209" y="190"/>
                  </a:cubicBezTo>
                  <a:cubicBezTo>
                    <a:pt x="209" y="190"/>
                    <a:pt x="197" y="167"/>
                    <a:pt x="184" y="167"/>
                  </a:cubicBezTo>
                  <a:cubicBezTo>
                    <a:pt x="182" y="167"/>
                    <a:pt x="185" y="158"/>
                    <a:pt x="177" y="154"/>
                  </a:cubicBezTo>
                  <a:cubicBezTo>
                    <a:pt x="171" y="151"/>
                    <a:pt x="153" y="150"/>
                    <a:pt x="153" y="144"/>
                  </a:cubicBezTo>
                  <a:cubicBezTo>
                    <a:pt x="153" y="137"/>
                    <a:pt x="170" y="139"/>
                    <a:pt x="181" y="131"/>
                  </a:cubicBezTo>
                  <a:cubicBezTo>
                    <a:pt x="184" y="128"/>
                    <a:pt x="189" y="141"/>
                    <a:pt x="193" y="138"/>
                  </a:cubicBezTo>
                  <a:cubicBezTo>
                    <a:pt x="196" y="135"/>
                    <a:pt x="188" y="129"/>
                    <a:pt x="200" y="119"/>
                  </a:cubicBezTo>
                  <a:cubicBezTo>
                    <a:pt x="203" y="117"/>
                    <a:pt x="214" y="104"/>
                    <a:pt x="225" y="96"/>
                  </a:cubicBezTo>
                  <a:cubicBezTo>
                    <a:pt x="228" y="93"/>
                    <a:pt x="235" y="95"/>
                    <a:pt x="236" y="92"/>
                  </a:cubicBezTo>
                  <a:cubicBezTo>
                    <a:pt x="241" y="81"/>
                    <a:pt x="221" y="90"/>
                    <a:pt x="228" y="76"/>
                  </a:cubicBezTo>
                  <a:cubicBezTo>
                    <a:pt x="230" y="71"/>
                    <a:pt x="266" y="85"/>
                    <a:pt x="268" y="83"/>
                  </a:cubicBezTo>
                  <a:cubicBezTo>
                    <a:pt x="273" y="78"/>
                    <a:pt x="242" y="76"/>
                    <a:pt x="255" y="68"/>
                  </a:cubicBezTo>
                  <a:cubicBezTo>
                    <a:pt x="260" y="65"/>
                    <a:pt x="217" y="30"/>
                    <a:pt x="204" y="34"/>
                  </a:cubicBez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1" name="Freeform 114"/>
          <p:cNvSpPr>
            <a:spLocks noEditPoints="1"/>
          </p:cNvSpPr>
          <p:nvPr/>
        </p:nvSpPr>
        <p:spPr bwMode="auto">
          <a:xfrm>
            <a:off x="973138" y="4910140"/>
            <a:ext cx="966787" cy="989013"/>
          </a:xfrm>
          <a:custGeom>
            <a:avLst/>
            <a:gdLst>
              <a:gd name="T0" fmla="*/ 0 w 515"/>
              <a:gd name="T1" fmla="*/ 499 h 526"/>
              <a:gd name="T2" fmla="*/ 27 w 515"/>
              <a:gd name="T3" fmla="*/ 526 h 526"/>
              <a:gd name="T4" fmla="*/ 488 w 515"/>
              <a:gd name="T5" fmla="*/ 526 h 526"/>
              <a:gd name="T6" fmla="*/ 515 w 515"/>
              <a:gd name="T7" fmla="*/ 499 h 526"/>
              <a:gd name="T8" fmla="*/ 488 w 515"/>
              <a:gd name="T9" fmla="*/ 471 h 526"/>
              <a:gd name="T10" fmla="*/ 428 w 515"/>
              <a:gd name="T11" fmla="*/ 471 h 526"/>
              <a:gd name="T12" fmla="*/ 284 w 515"/>
              <a:gd name="T13" fmla="*/ 18 h 526"/>
              <a:gd name="T14" fmla="*/ 258 w 515"/>
              <a:gd name="T15" fmla="*/ 0 h 526"/>
              <a:gd name="T16" fmla="*/ 232 w 515"/>
              <a:gd name="T17" fmla="*/ 18 h 526"/>
              <a:gd name="T18" fmla="*/ 88 w 515"/>
              <a:gd name="T19" fmla="*/ 471 h 526"/>
              <a:gd name="T20" fmla="*/ 27 w 515"/>
              <a:gd name="T21" fmla="*/ 471 h 526"/>
              <a:gd name="T22" fmla="*/ 0 w 515"/>
              <a:gd name="T23" fmla="*/ 499 h 526"/>
              <a:gd name="T24" fmla="*/ 159 w 515"/>
              <a:gd name="T25" fmla="*/ 417 h 526"/>
              <a:gd name="T26" fmla="*/ 182 w 515"/>
              <a:gd name="T27" fmla="*/ 340 h 526"/>
              <a:gd name="T28" fmla="*/ 333 w 515"/>
              <a:gd name="T29" fmla="*/ 340 h 526"/>
              <a:gd name="T30" fmla="*/ 356 w 515"/>
              <a:gd name="T31" fmla="*/ 417 h 526"/>
              <a:gd name="T32" fmla="*/ 159 w 515"/>
              <a:gd name="T33" fmla="*/ 417 h 526"/>
              <a:gd name="T34" fmla="*/ 212 w 515"/>
              <a:gd name="T35" fmla="*/ 241 h 526"/>
              <a:gd name="T36" fmla="*/ 238 w 515"/>
              <a:gd name="T37" fmla="*/ 153 h 526"/>
              <a:gd name="T38" fmla="*/ 277 w 515"/>
              <a:gd name="T39" fmla="*/ 153 h 526"/>
              <a:gd name="T40" fmla="*/ 304 w 515"/>
              <a:gd name="T41" fmla="*/ 241 h 526"/>
              <a:gd name="T42" fmla="*/ 212 w 515"/>
              <a:gd name="T43" fmla="*/ 241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5" h="526">
                <a:moveTo>
                  <a:pt x="0" y="499"/>
                </a:moveTo>
                <a:cubicBezTo>
                  <a:pt x="0" y="514"/>
                  <a:pt x="12" y="526"/>
                  <a:pt x="27" y="526"/>
                </a:cubicBezTo>
                <a:cubicBezTo>
                  <a:pt x="488" y="526"/>
                  <a:pt x="488" y="526"/>
                  <a:pt x="488" y="526"/>
                </a:cubicBezTo>
                <a:cubicBezTo>
                  <a:pt x="503" y="526"/>
                  <a:pt x="515" y="514"/>
                  <a:pt x="515" y="499"/>
                </a:cubicBezTo>
                <a:cubicBezTo>
                  <a:pt x="515" y="484"/>
                  <a:pt x="503" y="471"/>
                  <a:pt x="488" y="471"/>
                </a:cubicBezTo>
                <a:cubicBezTo>
                  <a:pt x="428" y="471"/>
                  <a:pt x="428" y="471"/>
                  <a:pt x="428" y="471"/>
                </a:cubicBezTo>
                <a:cubicBezTo>
                  <a:pt x="284" y="18"/>
                  <a:pt x="284" y="18"/>
                  <a:pt x="284" y="18"/>
                </a:cubicBezTo>
                <a:cubicBezTo>
                  <a:pt x="280" y="7"/>
                  <a:pt x="270" y="0"/>
                  <a:pt x="258" y="0"/>
                </a:cubicBezTo>
                <a:cubicBezTo>
                  <a:pt x="246" y="0"/>
                  <a:pt x="236" y="7"/>
                  <a:pt x="232" y="18"/>
                </a:cubicBezTo>
                <a:cubicBezTo>
                  <a:pt x="88" y="471"/>
                  <a:pt x="88" y="471"/>
                  <a:pt x="88" y="471"/>
                </a:cubicBezTo>
                <a:cubicBezTo>
                  <a:pt x="27" y="471"/>
                  <a:pt x="27" y="471"/>
                  <a:pt x="27" y="471"/>
                </a:cubicBezTo>
                <a:cubicBezTo>
                  <a:pt x="12" y="471"/>
                  <a:pt x="0" y="484"/>
                  <a:pt x="0" y="499"/>
                </a:cubicBezTo>
                <a:close/>
                <a:moveTo>
                  <a:pt x="159" y="417"/>
                </a:moveTo>
                <a:cubicBezTo>
                  <a:pt x="182" y="340"/>
                  <a:pt x="182" y="340"/>
                  <a:pt x="182" y="340"/>
                </a:cubicBezTo>
                <a:cubicBezTo>
                  <a:pt x="333" y="340"/>
                  <a:pt x="333" y="340"/>
                  <a:pt x="333" y="340"/>
                </a:cubicBezTo>
                <a:cubicBezTo>
                  <a:pt x="356" y="417"/>
                  <a:pt x="356" y="417"/>
                  <a:pt x="356" y="417"/>
                </a:cubicBezTo>
                <a:lnTo>
                  <a:pt x="159" y="417"/>
                </a:lnTo>
                <a:close/>
                <a:moveTo>
                  <a:pt x="212" y="241"/>
                </a:moveTo>
                <a:cubicBezTo>
                  <a:pt x="238" y="153"/>
                  <a:pt x="238" y="153"/>
                  <a:pt x="238" y="153"/>
                </a:cubicBezTo>
                <a:cubicBezTo>
                  <a:pt x="277" y="153"/>
                  <a:pt x="277" y="153"/>
                  <a:pt x="277" y="153"/>
                </a:cubicBezTo>
                <a:cubicBezTo>
                  <a:pt x="304" y="241"/>
                  <a:pt x="304" y="241"/>
                  <a:pt x="304" y="241"/>
                </a:cubicBezTo>
                <a:lnTo>
                  <a:pt x="212" y="241"/>
                </a:lnTo>
                <a:close/>
              </a:path>
            </a:pathLst>
          </a:custGeom>
          <a:noFill/>
          <a:ln w="66675" cap="flat">
            <a:solidFill>
              <a:srgbClr val="536D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18"/>
          <p:cNvSpPr>
            <a:spLocks/>
          </p:cNvSpPr>
          <p:nvPr/>
        </p:nvSpPr>
        <p:spPr bwMode="auto">
          <a:xfrm>
            <a:off x="2520952" y="4889501"/>
            <a:ext cx="992188" cy="987425"/>
          </a:xfrm>
          <a:custGeom>
            <a:avLst/>
            <a:gdLst>
              <a:gd name="T0" fmla="*/ 527 w 625"/>
              <a:gd name="T1" fmla="*/ 479 h 622"/>
              <a:gd name="T2" fmla="*/ 360 w 625"/>
              <a:gd name="T3" fmla="*/ 312 h 622"/>
              <a:gd name="T4" fmla="*/ 527 w 625"/>
              <a:gd name="T5" fmla="*/ 145 h 622"/>
              <a:gd name="T6" fmla="*/ 576 w 625"/>
              <a:gd name="T7" fmla="*/ 194 h 622"/>
              <a:gd name="T8" fmla="*/ 625 w 625"/>
              <a:gd name="T9" fmla="*/ 0 h 622"/>
              <a:gd name="T10" fmla="*/ 429 w 625"/>
              <a:gd name="T11" fmla="*/ 47 h 622"/>
              <a:gd name="T12" fmla="*/ 480 w 625"/>
              <a:gd name="T13" fmla="*/ 98 h 622"/>
              <a:gd name="T14" fmla="*/ 312 w 625"/>
              <a:gd name="T15" fmla="*/ 266 h 622"/>
              <a:gd name="T16" fmla="*/ 146 w 625"/>
              <a:gd name="T17" fmla="*/ 98 h 622"/>
              <a:gd name="T18" fmla="*/ 197 w 625"/>
              <a:gd name="T19" fmla="*/ 47 h 622"/>
              <a:gd name="T20" fmla="*/ 0 w 625"/>
              <a:gd name="T21" fmla="*/ 0 h 622"/>
              <a:gd name="T22" fmla="*/ 48 w 625"/>
              <a:gd name="T23" fmla="*/ 194 h 622"/>
              <a:gd name="T24" fmla="*/ 98 w 625"/>
              <a:gd name="T25" fmla="*/ 145 h 622"/>
              <a:gd name="T26" fmla="*/ 266 w 625"/>
              <a:gd name="T27" fmla="*/ 312 h 622"/>
              <a:gd name="T28" fmla="*/ 99 w 625"/>
              <a:gd name="T29" fmla="*/ 479 h 622"/>
              <a:gd name="T30" fmla="*/ 48 w 625"/>
              <a:gd name="T31" fmla="*/ 428 h 622"/>
              <a:gd name="T32" fmla="*/ 0 w 625"/>
              <a:gd name="T33" fmla="*/ 622 h 622"/>
              <a:gd name="T34" fmla="*/ 197 w 625"/>
              <a:gd name="T35" fmla="*/ 577 h 622"/>
              <a:gd name="T36" fmla="*/ 146 w 625"/>
              <a:gd name="T37" fmla="*/ 526 h 622"/>
              <a:gd name="T38" fmla="*/ 312 w 625"/>
              <a:gd name="T39" fmla="*/ 361 h 622"/>
              <a:gd name="T40" fmla="*/ 479 w 625"/>
              <a:gd name="T41" fmla="*/ 526 h 622"/>
              <a:gd name="T42" fmla="*/ 429 w 625"/>
              <a:gd name="T43" fmla="*/ 577 h 622"/>
              <a:gd name="T44" fmla="*/ 625 w 625"/>
              <a:gd name="T45" fmla="*/ 622 h 622"/>
              <a:gd name="T46" fmla="*/ 576 w 625"/>
              <a:gd name="T47" fmla="*/ 428 h 622"/>
              <a:gd name="T48" fmla="*/ 527 w 625"/>
              <a:gd name="T49" fmla="*/ 479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25" h="622">
                <a:moveTo>
                  <a:pt x="527" y="479"/>
                </a:moveTo>
                <a:lnTo>
                  <a:pt x="360" y="312"/>
                </a:lnTo>
                <a:lnTo>
                  <a:pt x="527" y="145"/>
                </a:lnTo>
                <a:lnTo>
                  <a:pt x="576" y="194"/>
                </a:lnTo>
                <a:lnTo>
                  <a:pt x="625" y="0"/>
                </a:lnTo>
                <a:lnTo>
                  <a:pt x="429" y="47"/>
                </a:lnTo>
                <a:lnTo>
                  <a:pt x="480" y="98"/>
                </a:lnTo>
                <a:lnTo>
                  <a:pt x="312" y="266"/>
                </a:lnTo>
                <a:lnTo>
                  <a:pt x="146" y="98"/>
                </a:lnTo>
                <a:lnTo>
                  <a:pt x="197" y="47"/>
                </a:lnTo>
                <a:lnTo>
                  <a:pt x="0" y="0"/>
                </a:lnTo>
                <a:lnTo>
                  <a:pt x="48" y="194"/>
                </a:lnTo>
                <a:lnTo>
                  <a:pt x="98" y="145"/>
                </a:lnTo>
                <a:lnTo>
                  <a:pt x="266" y="312"/>
                </a:lnTo>
                <a:lnTo>
                  <a:pt x="99" y="479"/>
                </a:lnTo>
                <a:lnTo>
                  <a:pt x="48" y="428"/>
                </a:lnTo>
                <a:lnTo>
                  <a:pt x="0" y="622"/>
                </a:lnTo>
                <a:lnTo>
                  <a:pt x="197" y="577"/>
                </a:lnTo>
                <a:lnTo>
                  <a:pt x="146" y="526"/>
                </a:lnTo>
                <a:lnTo>
                  <a:pt x="312" y="361"/>
                </a:lnTo>
                <a:lnTo>
                  <a:pt x="479" y="526"/>
                </a:lnTo>
                <a:lnTo>
                  <a:pt x="429" y="577"/>
                </a:lnTo>
                <a:lnTo>
                  <a:pt x="625" y="622"/>
                </a:lnTo>
                <a:lnTo>
                  <a:pt x="576" y="428"/>
                </a:lnTo>
                <a:lnTo>
                  <a:pt x="527" y="479"/>
                </a:lnTo>
                <a:close/>
              </a:path>
            </a:pathLst>
          </a:custGeom>
          <a:noFill/>
          <a:ln w="84138" cap="flat">
            <a:solidFill>
              <a:srgbClr val="536D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4332291" y="4826001"/>
            <a:ext cx="623888" cy="1130301"/>
            <a:chOff x="4332291" y="4826001"/>
            <a:chExt cx="623888" cy="1130301"/>
          </a:xfrm>
        </p:grpSpPr>
        <p:sp>
          <p:nvSpPr>
            <p:cNvPr id="127" name="Oval 122"/>
            <p:cNvSpPr>
              <a:spLocks noChangeArrowheads="1"/>
            </p:cNvSpPr>
            <p:nvPr/>
          </p:nvSpPr>
          <p:spPr bwMode="auto">
            <a:xfrm>
              <a:off x="4332291" y="4997451"/>
              <a:ext cx="114300" cy="114300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Oval 123"/>
            <p:cNvSpPr>
              <a:spLocks noChangeArrowheads="1"/>
            </p:cNvSpPr>
            <p:nvPr/>
          </p:nvSpPr>
          <p:spPr bwMode="auto">
            <a:xfrm>
              <a:off x="4332291" y="5165726"/>
              <a:ext cx="114300" cy="111125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Oval 124"/>
            <p:cNvSpPr>
              <a:spLocks noChangeArrowheads="1"/>
            </p:cNvSpPr>
            <p:nvPr/>
          </p:nvSpPr>
          <p:spPr bwMode="auto">
            <a:xfrm>
              <a:off x="4332291" y="4826001"/>
              <a:ext cx="114300" cy="114300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Oval 125"/>
            <p:cNvSpPr>
              <a:spLocks noChangeArrowheads="1"/>
            </p:cNvSpPr>
            <p:nvPr/>
          </p:nvSpPr>
          <p:spPr bwMode="auto">
            <a:xfrm>
              <a:off x="4500566" y="4997451"/>
              <a:ext cx="112713" cy="114300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Oval 126"/>
            <p:cNvSpPr>
              <a:spLocks noChangeArrowheads="1"/>
            </p:cNvSpPr>
            <p:nvPr/>
          </p:nvSpPr>
          <p:spPr bwMode="auto">
            <a:xfrm>
              <a:off x="4500566" y="5165726"/>
              <a:ext cx="112713" cy="111125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Oval 127"/>
            <p:cNvSpPr>
              <a:spLocks noChangeArrowheads="1"/>
            </p:cNvSpPr>
            <p:nvPr/>
          </p:nvSpPr>
          <p:spPr bwMode="auto">
            <a:xfrm>
              <a:off x="4332291" y="5332414"/>
              <a:ext cx="114300" cy="111125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Oval 128"/>
            <p:cNvSpPr>
              <a:spLocks noChangeArrowheads="1"/>
            </p:cNvSpPr>
            <p:nvPr/>
          </p:nvSpPr>
          <p:spPr bwMode="auto">
            <a:xfrm>
              <a:off x="4500566" y="5332414"/>
              <a:ext cx="112713" cy="111125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Oval 129"/>
            <p:cNvSpPr>
              <a:spLocks noChangeArrowheads="1"/>
            </p:cNvSpPr>
            <p:nvPr/>
          </p:nvSpPr>
          <p:spPr bwMode="auto">
            <a:xfrm>
              <a:off x="4332291" y="5502276"/>
              <a:ext cx="114300" cy="112713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130"/>
            <p:cNvSpPr>
              <a:spLocks noChangeArrowheads="1"/>
            </p:cNvSpPr>
            <p:nvPr/>
          </p:nvSpPr>
          <p:spPr bwMode="auto">
            <a:xfrm>
              <a:off x="4500566" y="5502276"/>
              <a:ext cx="112713" cy="112713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Oval 131"/>
            <p:cNvSpPr>
              <a:spLocks noChangeArrowheads="1"/>
            </p:cNvSpPr>
            <p:nvPr/>
          </p:nvSpPr>
          <p:spPr bwMode="auto">
            <a:xfrm>
              <a:off x="4332291" y="5668964"/>
              <a:ext cx="114300" cy="112713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Oval 132"/>
            <p:cNvSpPr>
              <a:spLocks noChangeArrowheads="1"/>
            </p:cNvSpPr>
            <p:nvPr/>
          </p:nvSpPr>
          <p:spPr bwMode="auto">
            <a:xfrm>
              <a:off x="4500566" y="5668964"/>
              <a:ext cx="112713" cy="112713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Oval 133"/>
            <p:cNvSpPr>
              <a:spLocks noChangeArrowheads="1"/>
            </p:cNvSpPr>
            <p:nvPr/>
          </p:nvSpPr>
          <p:spPr bwMode="auto">
            <a:xfrm>
              <a:off x="4675191" y="5165726"/>
              <a:ext cx="112713" cy="111125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Oval 134"/>
            <p:cNvSpPr>
              <a:spLocks noChangeArrowheads="1"/>
            </p:cNvSpPr>
            <p:nvPr/>
          </p:nvSpPr>
          <p:spPr bwMode="auto">
            <a:xfrm>
              <a:off x="4675191" y="5332414"/>
              <a:ext cx="112713" cy="111125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Oval 135"/>
            <p:cNvSpPr>
              <a:spLocks noChangeArrowheads="1"/>
            </p:cNvSpPr>
            <p:nvPr/>
          </p:nvSpPr>
          <p:spPr bwMode="auto">
            <a:xfrm>
              <a:off x="4675191" y="5502276"/>
              <a:ext cx="112713" cy="112713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Oval 136"/>
            <p:cNvSpPr>
              <a:spLocks noChangeArrowheads="1"/>
            </p:cNvSpPr>
            <p:nvPr/>
          </p:nvSpPr>
          <p:spPr bwMode="auto">
            <a:xfrm>
              <a:off x="4332291" y="5843589"/>
              <a:ext cx="114300" cy="112713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Oval 137"/>
            <p:cNvSpPr>
              <a:spLocks noChangeArrowheads="1"/>
            </p:cNvSpPr>
            <p:nvPr/>
          </p:nvSpPr>
          <p:spPr bwMode="auto">
            <a:xfrm>
              <a:off x="4843466" y="5332414"/>
              <a:ext cx="112713" cy="111125"/>
            </a:xfrm>
            <a:prstGeom prst="ellipse">
              <a:avLst/>
            </a:pr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441951" y="5024438"/>
            <a:ext cx="1292225" cy="720725"/>
            <a:chOff x="5441951" y="5024438"/>
            <a:chExt cx="1292225" cy="720725"/>
          </a:xfrm>
        </p:grpSpPr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5441951" y="5024438"/>
              <a:ext cx="430213" cy="720725"/>
            </a:xfrm>
            <a:custGeom>
              <a:avLst/>
              <a:gdLst>
                <a:gd name="T0" fmla="*/ 91 w 271"/>
                <a:gd name="T1" fmla="*/ 0 h 454"/>
                <a:gd name="T2" fmla="*/ 0 w 271"/>
                <a:gd name="T3" fmla="*/ 0 h 454"/>
                <a:gd name="T4" fmla="*/ 180 w 271"/>
                <a:gd name="T5" fmla="*/ 225 h 454"/>
                <a:gd name="T6" fmla="*/ 0 w 271"/>
                <a:gd name="T7" fmla="*/ 454 h 454"/>
                <a:gd name="T8" fmla="*/ 91 w 271"/>
                <a:gd name="T9" fmla="*/ 454 h 454"/>
                <a:gd name="T10" fmla="*/ 271 w 271"/>
                <a:gd name="T11" fmla="*/ 225 h 454"/>
                <a:gd name="T12" fmla="*/ 91 w 271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454">
                  <a:moveTo>
                    <a:pt x="91" y="0"/>
                  </a:moveTo>
                  <a:lnTo>
                    <a:pt x="0" y="0"/>
                  </a:lnTo>
                  <a:lnTo>
                    <a:pt x="180" y="225"/>
                  </a:lnTo>
                  <a:lnTo>
                    <a:pt x="0" y="454"/>
                  </a:lnTo>
                  <a:lnTo>
                    <a:pt x="91" y="454"/>
                  </a:lnTo>
                  <a:lnTo>
                    <a:pt x="271" y="22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2"/>
            <p:cNvSpPr>
              <a:spLocks/>
            </p:cNvSpPr>
            <p:nvPr/>
          </p:nvSpPr>
          <p:spPr bwMode="auto">
            <a:xfrm>
              <a:off x="5659439" y="5024438"/>
              <a:ext cx="430213" cy="720725"/>
            </a:xfrm>
            <a:custGeom>
              <a:avLst/>
              <a:gdLst>
                <a:gd name="T0" fmla="*/ 91 w 271"/>
                <a:gd name="T1" fmla="*/ 0 h 454"/>
                <a:gd name="T2" fmla="*/ 0 w 271"/>
                <a:gd name="T3" fmla="*/ 0 h 454"/>
                <a:gd name="T4" fmla="*/ 180 w 271"/>
                <a:gd name="T5" fmla="*/ 225 h 454"/>
                <a:gd name="T6" fmla="*/ 0 w 271"/>
                <a:gd name="T7" fmla="*/ 454 h 454"/>
                <a:gd name="T8" fmla="*/ 91 w 271"/>
                <a:gd name="T9" fmla="*/ 454 h 454"/>
                <a:gd name="T10" fmla="*/ 271 w 271"/>
                <a:gd name="T11" fmla="*/ 225 h 454"/>
                <a:gd name="T12" fmla="*/ 91 w 271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454">
                  <a:moveTo>
                    <a:pt x="91" y="0"/>
                  </a:moveTo>
                  <a:lnTo>
                    <a:pt x="0" y="0"/>
                  </a:lnTo>
                  <a:lnTo>
                    <a:pt x="180" y="225"/>
                  </a:lnTo>
                  <a:lnTo>
                    <a:pt x="0" y="454"/>
                  </a:lnTo>
                  <a:lnTo>
                    <a:pt x="91" y="454"/>
                  </a:lnTo>
                  <a:lnTo>
                    <a:pt x="271" y="22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3"/>
            <p:cNvSpPr>
              <a:spLocks/>
            </p:cNvSpPr>
            <p:nvPr/>
          </p:nvSpPr>
          <p:spPr bwMode="auto">
            <a:xfrm>
              <a:off x="5876926" y="5024438"/>
              <a:ext cx="428625" cy="720725"/>
            </a:xfrm>
            <a:custGeom>
              <a:avLst/>
              <a:gdLst>
                <a:gd name="T0" fmla="*/ 90 w 270"/>
                <a:gd name="T1" fmla="*/ 0 h 454"/>
                <a:gd name="T2" fmla="*/ 0 w 270"/>
                <a:gd name="T3" fmla="*/ 0 h 454"/>
                <a:gd name="T4" fmla="*/ 181 w 270"/>
                <a:gd name="T5" fmla="*/ 225 h 454"/>
                <a:gd name="T6" fmla="*/ 0 w 270"/>
                <a:gd name="T7" fmla="*/ 454 h 454"/>
                <a:gd name="T8" fmla="*/ 90 w 270"/>
                <a:gd name="T9" fmla="*/ 454 h 454"/>
                <a:gd name="T10" fmla="*/ 270 w 270"/>
                <a:gd name="T11" fmla="*/ 225 h 454"/>
                <a:gd name="T12" fmla="*/ 90 w 270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454">
                  <a:moveTo>
                    <a:pt x="90" y="0"/>
                  </a:moveTo>
                  <a:lnTo>
                    <a:pt x="0" y="0"/>
                  </a:lnTo>
                  <a:lnTo>
                    <a:pt x="181" y="225"/>
                  </a:lnTo>
                  <a:lnTo>
                    <a:pt x="0" y="454"/>
                  </a:lnTo>
                  <a:lnTo>
                    <a:pt x="90" y="454"/>
                  </a:lnTo>
                  <a:lnTo>
                    <a:pt x="270" y="22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4"/>
            <p:cNvSpPr>
              <a:spLocks/>
            </p:cNvSpPr>
            <p:nvPr/>
          </p:nvSpPr>
          <p:spPr bwMode="auto">
            <a:xfrm>
              <a:off x="6089651" y="5024438"/>
              <a:ext cx="644525" cy="720725"/>
            </a:xfrm>
            <a:custGeom>
              <a:avLst/>
              <a:gdLst>
                <a:gd name="T0" fmla="*/ 224 w 406"/>
                <a:gd name="T1" fmla="*/ 0 h 454"/>
                <a:gd name="T2" fmla="*/ 0 w 406"/>
                <a:gd name="T3" fmla="*/ 0 h 454"/>
                <a:gd name="T4" fmla="*/ 181 w 406"/>
                <a:gd name="T5" fmla="*/ 225 h 454"/>
                <a:gd name="T6" fmla="*/ 0 w 406"/>
                <a:gd name="T7" fmla="*/ 454 h 454"/>
                <a:gd name="T8" fmla="*/ 224 w 406"/>
                <a:gd name="T9" fmla="*/ 454 h 454"/>
                <a:gd name="T10" fmla="*/ 406 w 406"/>
                <a:gd name="T11" fmla="*/ 225 h 454"/>
                <a:gd name="T12" fmla="*/ 224 w 406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454">
                  <a:moveTo>
                    <a:pt x="224" y="0"/>
                  </a:moveTo>
                  <a:lnTo>
                    <a:pt x="0" y="0"/>
                  </a:lnTo>
                  <a:lnTo>
                    <a:pt x="181" y="225"/>
                  </a:lnTo>
                  <a:lnTo>
                    <a:pt x="0" y="454"/>
                  </a:lnTo>
                  <a:lnTo>
                    <a:pt x="224" y="454"/>
                  </a:lnTo>
                  <a:lnTo>
                    <a:pt x="406" y="22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061198" y="4895852"/>
            <a:ext cx="1247774" cy="1014413"/>
            <a:chOff x="7061198" y="4895852"/>
            <a:chExt cx="1247774" cy="1014413"/>
          </a:xfrm>
        </p:grpSpPr>
        <p:sp>
          <p:nvSpPr>
            <p:cNvPr id="151" name="Freeform 148"/>
            <p:cNvSpPr>
              <a:spLocks noEditPoints="1"/>
            </p:cNvSpPr>
            <p:nvPr/>
          </p:nvSpPr>
          <p:spPr bwMode="auto">
            <a:xfrm>
              <a:off x="7231060" y="4895852"/>
              <a:ext cx="1077912" cy="1014413"/>
            </a:xfrm>
            <a:custGeom>
              <a:avLst/>
              <a:gdLst>
                <a:gd name="T0" fmla="*/ 575 w 584"/>
                <a:gd name="T1" fmla="*/ 155 h 548"/>
                <a:gd name="T2" fmla="*/ 472 w 584"/>
                <a:gd name="T3" fmla="*/ 52 h 548"/>
                <a:gd name="T4" fmla="*/ 441 w 584"/>
                <a:gd name="T5" fmla="*/ 52 h 548"/>
                <a:gd name="T6" fmla="*/ 441 w 584"/>
                <a:gd name="T7" fmla="*/ 83 h 548"/>
                <a:gd name="T8" fmla="*/ 506 w 584"/>
                <a:gd name="T9" fmla="*/ 148 h 548"/>
                <a:gd name="T10" fmla="*/ 506 w 584"/>
                <a:gd name="T11" fmla="*/ 396 h 548"/>
                <a:gd name="T12" fmla="*/ 467 w 584"/>
                <a:gd name="T13" fmla="*/ 435 h 548"/>
                <a:gd name="T14" fmla="*/ 427 w 584"/>
                <a:gd name="T15" fmla="*/ 396 h 548"/>
                <a:gd name="T16" fmla="*/ 427 w 584"/>
                <a:gd name="T17" fmla="*/ 335 h 548"/>
                <a:gd name="T18" fmla="*/ 366 w 584"/>
                <a:gd name="T19" fmla="*/ 255 h 548"/>
                <a:gd name="T20" fmla="*/ 366 w 584"/>
                <a:gd name="T21" fmla="*/ 122 h 548"/>
                <a:gd name="T22" fmla="*/ 366 w 584"/>
                <a:gd name="T23" fmla="*/ 82 h 548"/>
                <a:gd name="T24" fmla="*/ 284 w 584"/>
                <a:gd name="T25" fmla="*/ 0 h 548"/>
                <a:gd name="T26" fmla="*/ 134 w 584"/>
                <a:gd name="T27" fmla="*/ 0 h 548"/>
                <a:gd name="T28" fmla="*/ 51 w 584"/>
                <a:gd name="T29" fmla="*/ 82 h 548"/>
                <a:gd name="T30" fmla="*/ 51 w 584"/>
                <a:gd name="T31" fmla="*/ 122 h 548"/>
                <a:gd name="T32" fmla="*/ 51 w 584"/>
                <a:gd name="T33" fmla="*/ 272 h 548"/>
                <a:gd name="T34" fmla="*/ 51 w 584"/>
                <a:gd name="T35" fmla="*/ 504 h 548"/>
                <a:gd name="T36" fmla="*/ 22 w 584"/>
                <a:gd name="T37" fmla="*/ 504 h 548"/>
                <a:gd name="T38" fmla="*/ 0 w 584"/>
                <a:gd name="T39" fmla="*/ 526 h 548"/>
                <a:gd name="T40" fmla="*/ 22 w 584"/>
                <a:gd name="T41" fmla="*/ 548 h 548"/>
                <a:gd name="T42" fmla="*/ 395 w 584"/>
                <a:gd name="T43" fmla="*/ 548 h 548"/>
                <a:gd name="T44" fmla="*/ 417 w 584"/>
                <a:gd name="T45" fmla="*/ 526 h 548"/>
                <a:gd name="T46" fmla="*/ 395 w 584"/>
                <a:gd name="T47" fmla="*/ 504 h 548"/>
                <a:gd name="T48" fmla="*/ 366 w 584"/>
                <a:gd name="T49" fmla="*/ 504 h 548"/>
                <a:gd name="T50" fmla="*/ 366 w 584"/>
                <a:gd name="T51" fmla="*/ 303 h 548"/>
                <a:gd name="T52" fmla="*/ 383 w 584"/>
                <a:gd name="T53" fmla="*/ 335 h 548"/>
                <a:gd name="T54" fmla="*/ 383 w 584"/>
                <a:gd name="T55" fmla="*/ 396 h 548"/>
                <a:gd name="T56" fmla="*/ 467 w 584"/>
                <a:gd name="T57" fmla="*/ 479 h 548"/>
                <a:gd name="T58" fmla="*/ 550 w 584"/>
                <a:gd name="T59" fmla="*/ 396 h 548"/>
                <a:gd name="T60" fmla="*/ 550 w 584"/>
                <a:gd name="T61" fmla="*/ 190 h 548"/>
                <a:gd name="T62" fmla="*/ 560 w 584"/>
                <a:gd name="T63" fmla="*/ 193 h 548"/>
                <a:gd name="T64" fmla="*/ 575 w 584"/>
                <a:gd name="T65" fmla="*/ 186 h 548"/>
                <a:gd name="T66" fmla="*/ 575 w 584"/>
                <a:gd name="T67" fmla="*/ 155 h 548"/>
                <a:gd name="T68" fmla="*/ 95 w 584"/>
                <a:gd name="T69" fmla="*/ 144 h 548"/>
                <a:gd name="T70" fmla="*/ 322 w 584"/>
                <a:gd name="T71" fmla="*/ 144 h 548"/>
                <a:gd name="T72" fmla="*/ 322 w 584"/>
                <a:gd name="T73" fmla="*/ 250 h 548"/>
                <a:gd name="T74" fmla="*/ 95 w 584"/>
                <a:gd name="T75" fmla="*/ 250 h 548"/>
                <a:gd name="T76" fmla="*/ 95 w 584"/>
                <a:gd name="T77" fmla="*/ 144 h 548"/>
                <a:gd name="T78" fmla="*/ 134 w 584"/>
                <a:gd name="T79" fmla="*/ 44 h 548"/>
                <a:gd name="T80" fmla="*/ 284 w 584"/>
                <a:gd name="T81" fmla="*/ 44 h 548"/>
                <a:gd name="T82" fmla="*/ 322 w 584"/>
                <a:gd name="T83" fmla="*/ 82 h 548"/>
                <a:gd name="T84" fmla="*/ 322 w 584"/>
                <a:gd name="T85" fmla="*/ 100 h 548"/>
                <a:gd name="T86" fmla="*/ 95 w 584"/>
                <a:gd name="T87" fmla="*/ 100 h 548"/>
                <a:gd name="T88" fmla="*/ 95 w 584"/>
                <a:gd name="T89" fmla="*/ 82 h 548"/>
                <a:gd name="T90" fmla="*/ 134 w 584"/>
                <a:gd name="T91" fmla="*/ 44 h 548"/>
                <a:gd name="T92" fmla="*/ 95 w 584"/>
                <a:gd name="T93" fmla="*/ 504 h 548"/>
                <a:gd name="T94" fmla="*/ 95 w 584"/>
                <a:gd name="T95" fmla="*/ 294 h 548"/>
                <a:gd name="T96" fmla="*/ 322 w 584"/>
                <a:gd name="T97" fmla="*/ 294 h 548"/>
                <a:gd name="T98" fmla="*/ 322 w 584"/>
                <a:gd name="T99" fmla="*/ 504 h 548"/>
                <a:gd name="T100" fmla="*/ 95 w 584"/>
                <a:gd name="T101" fmla="*/ 5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4" h="548">
                  <a:moveTo>
                    <a:pt x="575" y="155"/>
                  </a:moveTo>
                  <a:cubicBezTo>
                    <a:pt x="472" y="52"/>
                    <a:pt x="472" y="52"/>
                    <a:pt x="472" y="52"/>
                  </a:cubicBezTo>
                  <a:cubicBezTo>
                    <a:pt x="464" y="43"/>
                    <a:pt x="450" y="43"/>
                    <a:pt x="441" y="52"/>
                  </a:cubicBezTo>
                  <a:cubicBezTo>
                    <a:pt x="432" y="60"/>
                    <a:pt x="432" y="74"/>
                    <a:pt x="441" y="83"/>
                  </a:cubicBezTo>
                  <a:cubicBezTo>
                    <a:pt x="506" y="148"/>
                    <a:pt x="506" y="148"/>
                    <a:pt x="506" y="148"/>
                  </a:cubicBezTo>
                  <a:cubicBezTo>
                    <a:pt x="506" y="396"/>
                    <a:pt x="506" y="396"/>
                    <a:pt x="506" y="396"/>
                  </a:cubicBezTo>
                  <a:cubicBezTo>
                    <a:pt x="506" y="417"/>
                    <a:pt x="488" y="435"/>
                    <a:pt x="467" y="435"/>
                  </a:cubicBezTo>
                  <a:cubicBezTo>
                    <a:pt x="445" y="435"/>
                    <a:pt x="427" y="417"/>
                    <a:pt x="427" y="396"/>
                  </a:cubicBezTo>
                  <a:cubicBezTo>
                    <a:pt x="427" y="335"/>
                    <a:pt x="427" y="335"/>
                    <a:pt x="427" y="335"/>
                  </a:cubicBezTo>
                  <a:cubicBezTo>
                    <a:pt x="427" y="297"/>
                    <a:pt x="402" y="265"/>
                    <a:pt x="366" y="255"/>
                  </a:cubicBezTo>
                  <a:cubicBezTo>
                    <a:pt x="366" y="122"/>
                    <a:pt x="366" y="122"/>
                    <a:pt x="366" y="122"/>
                  </a:cubicBezTo>
                  <a:cubicBezTo>
                    <a:pt x="366" y="82"/>
                    <a:pt x="366" y="82"/>
                    <a:pt x="366" y="82"/>
                  </a:cubicBezTo>
                  <a:cubicBezTo>
                    <a:pt x="366" y="37"/>
                    <a:pt x="329" y="0"/>
                    <a:pt x="28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88" y="0"/>
                    <a:pt x="51" y="37"/>
                    <a:pt x="51" y="8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272"/>
                    <a:pt x="51" y="272"/>
                    <a:pt x="51" y="272"/>
                  </a:cubicBezTo>
                  <a:cubicBezTo>
                    <a:pt x="51" y="504"/>
                    <a:pt x="51" y="504"/>
                    <a:pt x="51" y="504"/>
                  </a:cubicBezTo>
                  <a:cubicBezTo>
                    <a:pt x="22" y="504"/>
                    <a:pt x="22" y="504"/>
                    <a:pt x="22" y="504"/>
                  </a:cubicBezTo>
                  <a:cubicBezTo>
                    <a:pt x="10" y="504"/>
                    <a:pt x="0" y="514"/>
                    <a:pt x="0" y="526"/>
                  </a:cubicBezTo>
                  <a:cubicBezTo>
                    <a:pt x="0" y="538"/>
                    <a:pt x="10" y="548"/>
                    <a:pt x="22" y="548"/>
                  </a:cubicBezTo>
                  <a:cubicBezTo>
                    <a:pt x="395" y="548"/>
                    <a:pt x="395" y="548"/>
                    <a:pt x="395" y="548"/>
                  </a:cubicBezTo>
                  <a:cubicBezTo>
                    <a:pt x="407" y="548"/>
                    <a:pt x="417" y="538"/>
                    <a:pt x="417" y="526"/>
                  </a:cubicBezTo>
                  <a:cubicBezTo>
                    <a:pt x="417" y="514"/>
                    <a:pt x="407" y="504"/>
                    <a:pt x="395" y="504"/>
                  </a:cubicBezTo>
                  <a:cubicBezTo>
                    <a:pt x="366" y="504"/>
                    <a:pt x="366" y="504"/>
                    <a:pt x="366" y="504"/>
                  </a:cubicBezTo>
                  <a:cubicBezTo>
                    <a:pt x="366" y="303"/>
                    <a:pt x="366" y="303"/>
                    <a:pt x="366" y="303"/>
                  </a:cubicBezTo>
                  <a:cubicBezTo>
                    <a:pt x="377" y="310"/>
                    <a:pt x="383" y="322"/>
                    <a:pt x="383" y="335"/>
                  </a:cubicBezTo>
                  <a:cubicBezTo>
                    <a:pt x="383" y="396"/>
                    <a:pt x="383" y="396"/>
                    <a:pt x="383" y="396"/>
                  </a:cubicBezTo>
                  <a:cubicBezTo>
                    <a:pt x="383" y="442"/>
                    <a:pt x="421" y="479"/>
                    <a:pt x="467" y="479"/>
                  </a:cubicBezTo>
                  <a:cubicBezTo>
                    <a:pt x="512" y="479"/>
                    <a:pt x="550" y="442"/>
                    <a:pt x="550" y="396"/>
                  </a:cubicBezTo>
                  <a:cubicBezTo>
                    <a:pt x="550" y="190"/>
                    <a:pt x="550" y="190"/>
                    <a:pt x="550" y="190"/>
                  </a:cubicBezTo>
                  <a:cubicBezTo>
                    <a:pt x="553" y="192"/>
                    <a:pt x="556" y="193"/>
                    <a:pt x="560" y="193"/>
                  </a:cubicBezTo>
                  <a:cubicBezTo>
                    <a:pt x="566" y="193"/>
                    <a:pt x="571" y="191"/>
                    <a:pt x="575" y="186"/>
                  </a:cubicBezTo>
                  <a:cubicBezTo>
                    <a:pt x="584" y="178"/>
                    <a:pt x="584" y="164"/>
                    <a:pt x="575" y="155"/>
                  </a:cubicBezTo>
                  <a:close/>
                  <a:moveTo>
                    <a:pt x="95" y="144"/>
                  </a:moveTo>
                  <a:cubicBezTo>
                    <a:pt x="322" y="144"/>
                    <a:pt x="322" y="144"/>
                    <a:pt x="322" y="144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95" y="250"/>
                    <a:pt x="95" y="250"/>
                    <a:pt x="95" y="250"/>
                  </a:cubicBezTo>
                  <a:lnTo>
                    <a:pt x="95" y="144"/>
                  </a:lnTo>
                  <a:close/>
                  <a:moveTo>
                    <a:pt x="134" y="44"/>
                  </a:moveTo>
                  <a:cubicBezTo>
                    <a:pt x="284" y="44"/>
                    <a:pt x="284" y="44"/>
                    <a:pt x="284" y="44"/>
                  </a:cubicBezTo>
                  <a:cubicBezTo>
                    <a:pt x="305" y="44"/>
                    <a:pt x="322" y="61"/>
                    <a:pt x="322" y="82"/>
                  </a:cubicBezTo>
                  <a:cubicBezTo>
                    <a:pt x="322" y="100"/>
                    <a:pt x="322" y="100"/>
                    <a:pt x="322" y="100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61"/>
                    <a:pt x="112" y="44"/>
                    <a:pt x="134" y="44"/>
                  </a:cubicBezTo>
                  <a:close/>
                  <a:moveTo>
                    <a:pt x="95" y="504"/>
                  </a:moveTo>
                  <a:cubicBezTo>
                    <a:pt x="95" y="294"/>
                    <a:pt x="95" y="294"/>
                    <a:pt x="95" y="294"/>
                  </a:cubicBezTo>
                  <a:cubicBezTo>
                    <a:pt x="322" y="294"/>
                    <a:pt x="322" y="294"/>
                    <a:pt x="322" y="294"/>
                  </a:cubicBezTo>
                  <a:cubicBezTo>
                    <a:pt x="322" y="504"/>
                    <a:pt x="322" y="504"/>
                    <a:pt x="322" y="504"/>
                  </a:cubicBezTo>
                  <a:lnTo>
                    <a:pt x="95" y="504"/>
                  </a:ln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9"/>
            <p:cNvSpPr>
              <a:spLocks/>
            </p:cNvSpPr>
            <p:nvPr/>
          </p:nvSpPr>
          <p:spPr bwMode="auto">
            <a:xfrm>
              <a:off x="7061198" y="5240340"/>
              <a:ext cx="196850" cy="317500"/>
            </a:xfrm>
            <a:custGeom>
              <a:avLst/>
              <a:gdLst>
                <a:gd name="T0" fmla="*/ 107 w 107"/>
                <a:gd name="T1" fmla="*/ 150 h 172"/>
                <a:gd name="T2" fmla="*/ 107 w 107"/>
                <a:gd name="T3" fmla="*/ 149 h 172"/>
                <a:gd name="T4" fmla="*/ 107 w 107"/>
                <a:gd name="T5" fmla="*/ 24 h 172"/>
                <a:gd name="T6" fmla="*/ 93 w 107"/>
                <a:gd name="T7" fmla="*/ 4 h 172"/>
                <a:gd name="T8" fmla="*/ 69 w 107"/>
                <a:gd name="T9" fmla="*/ 8 h 172"/>
                <a:gd name="T10" fmla="*/ 6 w 107"/>
                <a:gd name="T11" fmla="*/ 72 h 172"/>
                <a:gd name="T12" fmla="*/ 0 w 107"/>
                <a:gd name="T13" fmla="*/ 87 h 172"/>
                <a:gd name="T14" fmla="*/ 6 w 107"/>
                <a:gd name="T15" fmla="*/ 103 h 172"/>
                <a:gd name="T16" fmla="*/ 69 w 107"/>
                <a:gd name="T17" fmla="*/ 166 h 172"/>
                <a:gd name="T18" fmla="*/ 85 w 107"/>
                <a:gd name="T19" fmla="*/ 172 h 172"/>
                <a:gd name="T20" fmla="*/ 85 w 107"/>
                <a:gd name="T21" fmla="*/ 172 h 172"/>
                <a:gd name="T22" fmla="*/ 107 w 107"/>
                <a:gd name="T23" fmla="*/ 15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72">
                  <a:moveTo>
                    <a:pt x="107" y="150"/>
                  </a:moveTo>
                  <a:cubicBezTo>
                    <a:pt x="107" y="150"/>
                    <a:pt x="107" y="149"/>
                    <a:pt x="107" y="149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15"/>
                    <a:pt x="102" y="7"/>
                    <a:pt x="93" y="4"/>
                  </a:cubicBezTo>
                  <a:cubicBezTo>
                    <a:pt x="85" y="0"/>
                    <a:pt x="76" y="2"/>
                    <a:pt x="69" y="8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" y="76"/>
                    <a:pt x="0" y="81"/>
                    <a:pt x="0" y="87"/>
                  </a:cubicBezTo>
                  <a:cubicBezTo>
                    <a:pt x="0" y="93"/>
                    <a:pt x="2" y="99"/>
                    <a:pt x="6" y="103"/>
                  </a:cubicBezTo>
                  <a:cubicBezTo>
                    <a:pt x="69" y="166"/>
                    <a:pt x="69" y="166"/>
                    <a:pt x="69" y="166"/>
                  </a:cubicBezTo>
                  <a:cubicBezTo>
                    <a:pt x="74" y="170"/>
                    <a:pt x="79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97" y="172"/>
                    <a:pt x="107" y="162"/>
                    <a:pt x="107" y="150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8510587" y="5024435"/>
            <a:ext cx="1389063" cy="854076"/>
            <a:chOff x="8510587" y="5024435"/>
            <a:chExt cx="1389063" cy="854076"/>
          </a:xfrm>
        </p:grpSpPr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8823325" y="5632448"/>
              <a:ext cx="242888" cy="246063"/>
            </a:xfrm>
            <a:custGeom>
              <a:avLst/>
              <a:gdLst>
                <a:gd name="T0" fmla="*/ 77 w 155"/>
                <a:gd name="T1" fmla="*/ 0 h 156"/>
                <a:gd name="T2" fmla="*/ 0 w 155"/>
                <a:gd name="T3" fmla="*/ 78 h 156"/>
                <a:gd name="T4" fmla="*/ 77 w 155"/>
                <a:gd name="T5" fmla="*/ 156 h 156"/>
                <a:gd name="T6" fmla="*/ 155 w 155"/>
                <a:gd name="T7" fmla="*/ 78 h 156"/>
                <a:gd name="T8" fmla="*/ 77 w 155"/>
                <a:gd name="T9" fmla="*/ 0 h 156"/>
                <a:gd name="T10" fmla="*/ 77 w 155"/>
                <a:gd name="T11" fmla="*/ 112 h 156"/>
                <a:gd name="T12" fmla="*/ 44 w 155"/>
                <a:gd name="T13" fmla="*/ 78 h 156"/>
                <a:gd name="T14" fmla="*/ 77 w 155"/>
                <a:gd name="T15" fmla="*/ 44 h 156"/>
                <a:gd name="T16" fmla="*/ 111 w 155"/>
                <a:gd name="T17" fmla="*/ 78 h 156"/>
                <a:gd name="T18" fmla="*/ 77 w 155"/>
                <a:gd name="T19" fmla="*/ 1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56">
                  <a:moveTo>
                    <a:pt x="77" y="0"/>
                  </a:moveTo>
                  <a:cubicBezTo>
                    <a:pt x="34" y="0"/>
                    <a:pt x="0" y="35"/>
                    <a:pt x="0" y="78"/>
                  </a:cubicBezTo>
                  <a:cubicBezTo>
                    <a:pt x="0" y="121"/>
                    <a:pt x="34" y="156"/>
                    <a:pt x="77" y="156"/>
                  </a:cubicBezTo>
                  <a:cubicBezTo>
                    <a:pt x="120" y="156"/>
                    <a:pt x="155" y="121"/>
                    <a:pt x="155" y="78"/>
                  </a:cubicBezTo>
                  <a:cubicBezTo>
                    <a:pt x="155" y="35"/>
                    <a:pt x="120" y="0"/>
                    <a:pt x="77" y="0"/>
                  </a:cubicBezTo>
                  <a:close/>
                  <a:moveTo>
                    <a:pt x="77" y="112"/>
                  </a:moveTo>
                  <a:cubicBezTo>
                    <a:pt x="59" y="112"/>
                    <a:pt x="44" y="97"/>
                    <a:pt x="44" y="78"/>
                  </a:cubicBezTo>
                  <a:cubicBezTo>
                    <a:pt x="44" y="59"/>
                    <a:pt x="59" y="44"/>
                    <a:pt x="77" y="44"/>
                  </a:cubicBezTo>
                  <a:cubicBezTo>
                    <a:pt x="96" y="44"/>
                    <a:pt x="111" y="59"/>
                    <a:pt x="111" y="78"/>
                  </a:cubicBezTo>
                  <a:cubicBezTo>
                    <a:pt x="111" y="97"/>
                    <a:pt x="96" y="112"/>
                    <a:pt x="77" y="112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9466262" y="5632448"/>
              <a:ext cx="242888" cy="246063"/>
            </a:xfrm>
            <a:custGeom>
              <a:avLst/>
              <a:gdLst>
                <a:gd name="T0" fmla="*/ 78 w 155"/>
                <a:gd name="T1" fmla="*/ 0 h 156"/>
                <a:gd name="T2" fmla="*/ 0 w 155"/>
                <a:gd name="T3" fmla="*/ 78 h 156"/>
                <a:gd name="T4" fmla="*/ 78 w 155"/>
                <a:gd name="T5" fmla="*/ 156 h 156"/>
                <a:gd name="T6" fmla="*/ 155 w 155"/>
                <a:gd name="T7" fmla="*/ 78 h 156"/>
                <a:gd name="T8" fmla="*/ 78 w 155"/>
                <a:gd name="T9" fmla="*/ 0 h 156"/>
                <a:gd name="T10" fmla="*/ 78 w 155"/>
                <a:gd name="T11" fmla="*/ 112 h 156"/>
                <a:gd name="T12" fmla="*/ 44 w 155"/>
                <a:gd name="T13" fmla="*/ 78 h 156"/>
                <a:gd name="T14" fmla="*/ 78 w 155"/>
                <a:gd name="T15" fmla="*/ 44 h 156"/>
                <a:gd name="T16" fmla="*/ 111 w 155"/>
                <a:gd name="T17" fmla="*/ 78 h 156"/>
                <a:gd name="T18" fmla="*/ 78 w 155"/>
                <a:gd name="T19" fmla="*/ 1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56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0" y="156"/>
                    <a:pt x="155" y="121"/>
                    <a:pt x="155" y="78"/>
                  </a:cubicBezTo>
                  <a:cubicBezTo>
                    <a:pt x="155" y="35"/>
                    <a:pt x="120" y="0"/>
                    <a:pt x="78" y="0"/>
                  </a:cubicBezTo>
                  <a:close/>
                  <a:moveTo>
                    <a:pt x="78" y="112"/>
                  </a:moveTo>
                  <a:cubicBezTo>
                    <a:pt x="59" y="112"/>
                    <a:pt x="44" y="97"/>
                    <a:pt x="44" y="78"/>
                  </a:cubicBezTo>
                  <a:cubicBezTo>
                    <a:pt x="44" y="59"/>
                    <a:pt x="59" y="44"/>
                    <a:pt x="78" y="44"/>
                  </a:cubicBezTo>
                  <a:cubicBezTo>
                    <a:pt x="96" y="44"/>
                    <a:pt x="111" y="59"/>
                    <a:pt x="111" y="78"/>
                  </a:cubicBezTo>
                  <a:cubicBezTo>
                    <a:pt x="111" y="97"/>
                    <a:pt x="96" y="112"/>
                    <a:pt x="78" y="112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8591550" y="5206998"/>
              <a:ext cx="490538" cy="82550"/>
            </a:xfrm>
            <a:custGeom>
              <a:avLst/>
              <a:gdLst>
                <a:gd name="T0" fmla="*/ 313 w 313"/>
                <a:gd name="T1" fmla="*/ 32 h 52"/>
                <a:gd name="T2" fmla="*/ 293 w 313"/>
                <a:gd name="T3" fmla="*/ 52 h 52"/>
                <a:gd name="T4" fmla="*/ 20 w 313"/>
                <a:gd name="T5" fmla="*/ 52 h 52"/>
                <a:gd name="T6" fmla="*/ 0 w 313"/>
                <a:gd name="T7" fmla="*/ 32 h 52"/>
                <a:gd name="T8" fmla="*/ 0 w 313"/>
                <a:gd name="T9" fmla="*/ 20 h 52"/>
                <a:gd name="T10" fmla="*/ 20 w 313"/>
                <a:gd name="T11" fmla="*/ 0 h 52"/>
                <a:gd name="T12" fmla="*/ 293 w 313"/>
                <a:gd name="T13" fmla="*/ 0 h 52"/>
                <a:gd name="T14" fmla="*/ 313 w 313"/>
                <a:gd name="T15" fmla="*/ 20 h 52"/>
                <a:gd name="T16" fmla="*/ 313 w 313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52">
                  <a:moveTo>
                    <a:pt x="313" y="32"/>
                  </a:moveTo>
                  <a:cubicBezTo>
                    <a:pt x="313" y="43"/>
                    <a:pt x="304" y="52"/>
                    <a:pt x="293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9" y="52"/>
                    <a:pt x="0" y="43"/>
                    <a:pt x="0" y="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4" y="0"/>
                    <a:pt x="313" y="9"/>
                    <a:pt x="313" y="20"/>
                  </a:cubicBezTo>
                  <a:lnTo>
                    <a:pt x="313" y="32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8666162" y="5024435"/>
              <a:ext cx="1233488" cy="739775"/>
            </a:xfrm>
            <a:custGeom>
              <a:avLst/>
              <a:gdLst>
                <a:gd name="T0" fmla="*/ 739 w 785"/>
                <a:gd name="T1" fmla="*/ 264 h 469"/>
                <a:gd name="T2" fmla="*/ 683 w 785"/>
                <a:gd name="T3" fmla="*/ 230 h 469"/>
                <a:gd name="T4" fmla="*/ 645 w 785"/>
                <a:gd name="T5" fmla="*/ 154 h 469"/>
                <a:gd name="T6" fmla="*/ 581 w 785"/>
                <a:gd name="T7" fmla="*/ 115 h 469"/>
                <a:gd name="T8" fmla="*/ 530 w 785"/>
                <a:gd name="T9" fmla="*/ 115 h 469"/>
                <a:gd name="T10" fmla="*/ 523 w 785"/>
                <a:gd name="T11" fmla="*/ 108 h 469"/>
                <a:gd name="T12" fmla="*/ 523 w 785"/>
                <a:gd name="T13" fmla="*/ 45 h 469"/>
                <a:gd name="T14" fmla="*/ 479 w 785"/>
                <a:gd name="T15" fmla="*/ 0 h 469"/>
                <a:gd name="T16" fmla="*/ 63 w 785"/>
                <a:gd name="T17" fmla="*/ 0 h 469"/>
                <a:gd name="T18" fmla="*/ 0 w 785"/>
                <a:gd name="T19" fmla="*/ 45 h 469"/>
                <a:gd name="T20" fmla="*/ 0 w 785"/>
                <a:gd name="T21" fmla="*/ 85 h 469"/>
                <a:gd name="T22" fmla="*/ 12 w 785"/>
                <a:gd name="T23" fmla="*/ 97 h 469"/>
                <a:gd name="T24" fmla="*/ 245 w 785"/>
                <a:gd name="T25" fmla="*/ 97 h 469"/>
                <a:gd name="T26" fmla="*/ 284 w 785"/>
                <a:gd name="T27" fmla="*/ 136 h 469"/>
                <a:gd name="T28" fmla="*/ 284 w 785"/>
                <a:gd name="T29" fmla="*/ 148 h 469"/>
                <a:gd name="T30" fmla="*/ 245 w 785"/>
                <a:gd name="T31" fmla="*/ 188 h 469"/>
                <a:gd name="T32" fmla="*/ 12 w 785"/>
                <a:gd name="T33" fmla="*/ 188 h 469"/>
                <a:gd name="T34" fmla="*/ 0 w 785"/>
                <a:gd name="T35" fmla="*/ 199 h 469"/>
                <a:gd name="T36" fmla="*/ 0 w 785"/>
                <a:gd name="T37" fmla="*/ 213 h 469"/>
                <a:gd name="T38" fmla="*/ 15 w 785"/>
                <a:gd name="T39" fmla="*/ 223 h 469"/>
                <a:gd name="T40" fmla="*/ 172 w 785"/>
                <a:gd name="T41" fmla="*/ 223 h 469"/>
                <a:gd name="T42" fmla="*/ 212 w 785"/>
                <a:gd name="T43" fmla="*/ 263 h 469"/>
                <a:gd name="T44" fmla="*/ 212 w 785"/>
                <a:gd name="T45" fmla="*/ 275 h 469"/>
                <a:gd name="T46" fmla="*/ 172 w 785"/>
                <a:gd name="T47" fmla="*/ 314 h 469"/>
                <a:gd name="T48" fmla="*/ 18 w 785"/>
                <a:gd name="T49" fmla="*/ 314 h 469"/>
                <a:gd name="T50" fmla="*/ 0 w 785"/>
                <a:gd name="T51" fmla="*/ 328 h 469"/>
                <a:gd name="T52" fmla="*/ 0 w 785"/>
                <a:gd name="T53" fmla="*/ 424 h 469"/>
                <a:gd name="T54" fmla="*/ 45 w 785"/>
                <a:gd name="T55" fmla="*/ 469 h 469"/>
                <a:gd name="T56" fmla="*/ 70 w 785"/>
                <a:gd name="T57" fmla="*/ 469 h 469"/>
                <a:gd name="T58" fmla="*/ 76 w 785"/>
                <a:gd name="T59" fmla="*/ 464 h 469"/>
                <a:gd name="T60" fmla="*/ 177 w 785"/>
                <a:gd name="T61" fmla="*/ 363 h 469"/>
                <a:gd name="T62" fmla="*/ 278 w 785"/>
                <a:gd name="T63" fmla="*/ 464 h 469"/>
                <a:gd name="T64" fmla="*/ 282 w 785"/>
                <a:gd name="T65" fmla="*/ 469 h 469"/>
                <a:gd name="T66" fmla="*/ 482 w 785"/>
                <a:gd name="T67" fmla="*/ 469 h 469"/>
                <a:gd name="T68" fmla="*/ 485 w 785"/>
                <a:gd name="T69" fmla="*/ 464 h 469"/>
                <a:gd name="T70" fmla="*/ 587 w 785"/>
                <a:gd name="T71" fmla="*/ 363 h 469"/>
                <a:gd name="T72" fmla="*/ 688 w 785"/>
                <a:gd name="T73" fmla="*/ 464 h 469"/>
                <a:gd name="T74" fmla="*/ 690 w 785"/>
                <a:gd name="T75" fmla="*/ 469 h 469"/>
                <a:gd name="T76" fmla="*/ 740 w 785"/>
                <a:gd name="T77" fmla="*/ 469 h 469"/>
                <a:gd name="T78" fmla="*/ 785 w 785"/>
                <a:gd name="T79" fmla="*/ 425 h 469"/>
                <a:gd name="T80" fmla="*/ 785 w 785"/>
                <a:gd name="T81" fmla="*/ 341 h 469"/>
                <a:gd name="T82" fmla="*/ 739 w 785"/>
                <a:gd name="T83" fmla="*/ 264 h 469"/>
                <a:gd name="T84" fmla="*/ 654 w 785"/>
                <a:gd name="T85" fmla="*/ 260 h 469"/>
                <a:gd name="T86" fmla="*/ 529 w 785"/>
                <a:gd name="T87" fmla="*/ 260 h 469"/>
                <a:gd name="T88" fmla="*/ 523 w 785"/>
                <a:gd name="T89" fmla="*/ 255 h 469"/>
                <a:gd name="T90" fmla="*/ 523 w 785"/>
                <a:gd name="T91" fmla="*/ 150 h 469"/>
                <a:gd name="T92" fmla="*/ 529 w 785"/>
                <a:gd name="T93" fmla="*/ 146 h 469"/>
                <a:gd name="T94" fmla="*/ 565 w 785"/>
                <a:gd name="T95" fmla="*/ 146 h 469"/>
                <a:gd name="T96" fmla="*/ 622 w 785"/>
                <a:gd name="T97" fmla="*/ 181 h 469"/>
                <a:gd name="T98" fmla="*/ 656 w 785"/>
                <a:gd name="T99" fmla="*/ 248 h 469"/>
                <a:gd name="T100" fmla="*/ 660 w 785"/>
                <a:gd name="T101" fmla="*/ 255 h 469"/>
                <a:gd name="T102" fmla="*/ 654 w 785"/>
                <a:gd name="T103" fmla="*/ 26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85" h="469">
                  <a:moveTo>
                    <a:pt x="739" y="264"/>
                  </a:moveTo>
                  <a:cubicBezTo>
                    <a:pt x="710" y="256"/>
                    <a:pt x="694" y="252"/>
                    <a:pt x="683" y="230"/>
                  </a:cubicBezTo>
                  <a:cubicBezTo>
                    <a:pt x="645" y="154"/>
                    <a:pt x="645" y="154"/>
                    <a:pt x="645" y="154"/>
                  </a:cubicBezTo>
                  <a:cubicBezTo>
                    <a:pt x="634" y="133"/>
                    <a:pt x="605" y="115"/>
                    <a:pt x="581" y="115"/>
                  </a:cubicBezTo>
                  <a:cubicBezTo>
                    <a:pt x="530" y="115"/>
                    <a:pt x="530" y="115"/>
                    <a:pt x="530" y="115"/>
                  </a:cubicBezTo>
                  <a:cubicBezTo>
                    <a:pt x="530" y="115"/>
                    <a:pt x="523" y="115"/>
                    <a:pt x="523" y="108"/>
                  </a:cubicBezTo>
                  <a:cubicBezTo>
                    <a:pt x="523" y="93"/>
                    <a:pt x="523" y="45"/>
                    <a:pt x="523" y="45"/>
                  </a:cubicBezTo>
                  <a:cubicBezTo>
                    <a:pt x="523" y="20"/>
                    <a:pt x="509" y="0"/>
                    <a:pt x="47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97"/>
                    <a:pt x="12" y="97"/>
                  </a:cubicBezTo>
                  <a:cubicBezTo>
                    <a:pt x="70" y="97"/>
                    <a:pt x="245" y="97"/>
                    <a:pt x="245" y="97"/>
                  </a:cubicBezTo>
                  <a:cubicBezTo>
                    <a:pt x="267" y="97"/>
                    <a:pt x="284" y="114"/>
                    <a:pt x="284" y="136"/>
                  </a:cubicBezTo>
                  <a:cubicBezTo>
                    <a:pt x="284" y="148"/>
                    <a:pt x="284" y="148"/>
                    <a:pt x="284" y="148"/>
                  </a:cubicBezTo>
                  <a:cubicBezTo>
                    <a:pt x="284" y="170"/>
                    <a:pt x="267" y="188"/>
                    <a:pt x="245" y="188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2" y="188"/>
                    <a:pt x="0" y="187"/>
                    <a:pt x="0" y="199"/>
                  </a:cubicBezTo>
                  <a:cubicBezTo>
                    <a:pt x="0" y="205"/>
                    <a:pt x="0" y="209"/>
                    <a:pt x="0" y="213"/>
                  </a:cubicBezTo>
                  <a:cubicBezTo>
                    <a:pt x="0" y="223"/>
                    <a:pt x="15" y="223"/>
                    <a:pt x="15" y="223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94" y="223"/>
                    <a:pt x="212" y="241"/>
                    <a:pt x="212" y="263"/>
                  </a:cubicBezTo>
                  <a:cubicBezTo>
                    <a:pt x="212" y="275"/>
                    <a:pt x="212" y="275"/>
                    <a:pt x="212" y="275"/>
                  </a:cubicBezTo>
                  <a:cubicBezTo>
                    <a:pt x="212" y="297"/>
                    <a:pt x="194" y="314"/>
                    <a:pt x="172" y="314"/>
                  </a:cubicBezTo>
                  <a:cubicBezTo>
                    <a:pt x="18" y="314"/>
                    <a:pt x="18" y="314"/>
                    <a:pt x="18" y="314"/>
                  </a:cubicBezTo>
                  <a:cubicBezTo>
                    <a:pt x="18" y="314"/>
                    <a:pt x="0" y="314"/>
                    <a:pt x="0" y="328"/>
                  </a:cubicBezTo>
                  <a:cubicBezTo>
                    <a:pt x="0" y="352"/>
                    <a:pt x="0" y="424"/>
                    <a:pt x="0" y="424"/>
                  </a:cubicBezTo>
                  <a:cubicBezTo>
                    <a:pt x="0" y="449"/>
                    <a:pt x="21" y="469"/>
                    <a:pt x="45" y="469"/>
                  </a:cubicBezTo>
                  <a:cubicBezTo>
                    <a:pt x="45" y="469"/>
                    <a:pt x="64" y="469"/>
                    <a:pt x="70" y="469"/>
                  </a:cubicBezTo>
                  <a:cubicBezTo>
                    <a:pt x="75" y="469"/>
                    <a:pt x="76" y="466"/>
                    <a:pt x="76" y="464"/>
                  </a:cubicBezTo>
                  <a:cubicBezTo>
                    <a:pt x="76" y="408"/>
                    <a:pt x="122" y="363"/>
                    <a:pt x="177" y="363"/>
                  </a:cubicBezTo>
                  <a:cubicBezTo>
                    <a:pt x="233" y="363"/>
                    <a:pt x="278" y="408"/>
                    <a:pt x="278" y="464"/>
                  </a:cubicBezTo>
                  <a:cubicBezTo>
                    <a:pt x="278" y="466"/>
                    <a:pt x="278" y="469"/>
                    <a:pt x="282" y="469"/>
                  </a:cubicBezTo>
                  <a:cubicBezTo>
                    <a:pt x="331" y="469"/>
                    <a:pt x="482" y="469"/>
                    <a:pt x="482" y="469"/>
                  </a:cubicBezTo>
                  <a:cubicBezTo>
                    <a:pt x="486" y="469"/>
                    <a:pt x="485" y="465"/>
                    <a:pt x="485" y="464"/>
                  </a:cubicBezTo>
                  <a:cubicBezTo>
                    <a:pt x="485" y="408"/>
                    <a:pt x="531" y="363"/>
                    <a:pt x="587" y="363"/>
                  </a:cubicBezTo>
                  <a:cubicBezTo>
                    <a:pt x="642" y="363"/>
                    <a:pt x="688" y="408"/>
                    <a:pt x="688" y="464"/>
                  </a:cubicBezTo>
                  <a:cubicBezTo>
                    <a:pt x="688" y="466"/>
                    <a:pt x="688" y="469"/>
                    <a:pt x="690" y="469"/>
                  </a:cubicBezTo>
                  <a:cubicBezTo>
                    <a:pt x="713" y="469"/>
                    <a:pt x="740" y="469"/>
                    <a:pt x="740" y="469"/>
                  </a:cubicBezTo>
                  <a:cubicBezTo>
                    <a:pt x="765" y="469"/>
                    <a:pt x="785" y="449"/>
                    <a:pt x="785" y="425"/>
                  </a:cubicBezTo>
                  <a:cubicBezTo>
                    <a:pt x="785" y="341"/>
                    <a:pt x="785" y="341"/>
                    <a:pt x="785" y="341"/>
                  </a:cubicBezTo>
                  <a:cubicBezTo>
                    <a:pt x="785" y="270"/>
                    <a:pt x="762" y="270"/>
                    <a:pt x="739" y="264"/>
                  </a:cubicBezTo>
                  <a:close/>
                  <a:moveTo>
                    <a:pt x="654" y="260"/>
                  </a:moveTo>
                  <a:cubicBezTo>
                    <a:pt x="654" y="260"/>
                    <a:pt x="561" y="260"/>
                    <a:pt x="529" y="260"/>
                  </a:cubicBezTo>
                  <a:cubicBezTo>
                    <a:pt x="524" y="260"/>
                    <a:pt x="523" y="255"/>
                    <a:pt x="523" y="255"/>
                  </a:cubicBezTo>
                  <a:cubicBezTo>
                    <a:pt x="523" y="150"/>
                    <a:pt x="523" y="150"/>
                    <a:pt x="523" y="150"/>
                  </a:cubicBezTo>
                  <a:cubicBezTo>
                    <a:pt x="523" y="150"/>
                    <a:pt x="523" y="146"/>
                    <a:pt x="529" y="146"/>
                  </a:cubicBezTo>
                  <a:cubicBezTo>
                    <a:pt x="538" y="146"/>
                    <a:pt x="565" y="146"/>
                    <a:pt x="565" y="146"/>
                  </a:cubicBezTo>
                  <a:cubicBezTo>
                    <a:pt x="587" y="146"/>
                    <a:pt x="613" y="162"/>
                    <a:pt x="622" y="181"/>
                  </a:cubicBezTo>
                  <a:cubicBezTo>
                    <a:pt x="656" y="248"/>
                    <a:pt x="656" y="248"/>
                    <a:pt x="656" y="248"/>
                  </a:cubicBezTo>
                  <a:cubicBezTo>
                    <a:pt x="657" y="251"/>
                    <a:pt x="659" y="253"/>
                    <a:pt x="660" y="255"/>
                  </a:cubicBezTo>
                  <a:cubicBezTo>
                    <a:pt x="661" y="257"/>
                    <a:pt x="659" y="260"/>
                    <a:pt x="654" y="260"/>
                  </a:cubicBezTo>
                  <a:close/>
                </a:path>
              </a:pathLst>
            </a:custGeom>
            <a:solidFill>
              <a:srgbClr val="53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/>
            </p:cNvSpPr>
            <p:nvPr/>
          </p:nvSpPr>
          <p:spPr bwMode="auto">
            <a:xfrm>
              <a:off x="8510587" y="5407023"/>
              <a:ext cx="457200" cy="82550"/>
            </a:xfrm>
            <a:custGeom>
              <a:avLst/>
              <a:gdLst>
                <a:gd name="T0" fmla="*/ 291 w 291"/>
                <a:gd name="T1" fmla="*/ 32 h 52"/>
                <a:gd name="T2" fmla="*/ 271 w 291"/>
                <a:gd name="T3" fmla="*/ 52 h 52"/>
                <a:gd name="T4" fmla="*/ 20 w 291"/>
                <a:gd name="T5" fmla="*/ 52 h 52"/>
                <a:gd name="T6" fmla="*/ 0 w 291"/>
                <a:gd name="T7" fmla="*/ 32 h 52"/>
                <a:gd name="T8" fmla="*/ 0 w 291"/>
                <a:gd name="T9" fmla="*/ 20 h 52"/>
                <a:gd name="T10" fmla="*/ 20 w 291"/>
                <a:gd name="T11" fmla="*/ 0 h 52"/>
                <a:gd name="T12" fmla="*/ 271 w 291"/>
                <a:gd name="T13" fmla="*/ 0 h 52"/>
                <a:gd name="T14" fmla="*/ 291 w 291"/>
                <a:gd name="T15" fmla="*/ 20 h 52"/>
                <a:gd name="T16" fmla="*/ 291 w 291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52">
                  <a:moveTo>
                    <a:pt x="291" y="32"/>
                  </a:moveTo>
                  <a:cubicBezTo>
                    <a:pt x="291" y="43"/>
                    <a:pt x="282" y="52"/>
                    <a:pt x="27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9" y="52"/>
                    <a:pt x="0" y="43"/>
                    <a:pt x="0" y="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82" y="0"/>
                    <a:pt x="291" y="9"/>
                    <a:pt x="291" y="20"/>
                  </a:cubicBezTo>
                  <a:lnTo>
                    <a:pt x="291" y="32"/>
                  </a:lnTo>
                  <a:close/>
                </a:path>
              </a:pathLst>
            </a:custGeom>
            <a:solidFill>
              <a:srgbClr val="AEB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0447346" y="4837113"/>
            <a:ext cx="592138" cy="1127126"/>
            <a:chOff x="10447346" y="4837113"/>
            <a:chExt cx="592138" cy="1127126"/>
          </a:xfrm>
        </p:grpSpPr>
        <p:sp>
          <p:nvSpPr>
            <p:cNvPr id="162" name="Freeform 161"/>
            <p:cNvSpPr>
              <a:spLocks noEditPoints="1"/>
            </p:cNvSpPr>
            <p:nvPr/>
          </p:nvSpPr>
          <p:spPr bwMode="auto">
            <a:xfrm>
              <a:off x="10602921" y="4837113"/>
              <a:ext cx="276225" cy="274638"/>
            </a:xfrm>
            <a:custGeom>
              <a:avLst/>
              <a:gdLst>
                <a:gd name="T0" fmla="*/ 78 w 155"/>
                <a:gd name="T1" fmla="*/ 155 h 155"/>
                <a:gd name="T2" fmla="*/ 155 w 155"/>
                <a:gd name="T3" fmla="*/ 78 h 155"/>
                <a:gd name="T4" fmla="*/ 78 w 155"/>
                <a:gd name="T5" fmla="*/ 0 h 155"/>
                <a:gd name="T6" fmla="*/ 0 w 155"/>
                <a:gd name="T7" fmla="*/ 78 h 155"/>
                <a:gd name="T8" fmla="*/ 78 w 155"/>
                <a:gd name="T9" fmla="*/ 155 h 155"/>
                <a:gd name="T10" fmla="*/ 78 w 155"/>
                <a:gd name="T11" fmla="*/ 47 h 155"/>
                <a:gd name="T12" fmla="*/ 109 w 155"/>
                <a:gd name="T13" fmla="*/ 78 h 155"/>
                <a:gd name="T14" fmla="*/ 78 w 155"/>
                <a:gd name="T15" fmla="*/ 109 h 155"/>
                <a:gd name="T16" fmla="*/ 47 w 155"/>
                <a:gd name="T17" fmla="*/ 78 h 155"/>
                <a:gd name="T18" fmla="*/ 78 w 155"/>
                <a:gd name="T19" fmla="*/ 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55">
                  <a:moveTo>
                    <a:pt x="78" y="155"/>
                  </a:moveTo>
                  <a:cubicBezTo>
                    <a:pt x="121" y="155"/>
                    <a:pt x="155" y="120"/>
                    <a:pt x="155" y="78"/>
                  </a:cubicBezTo>
                  <a:cubicBezTo>
                    <a:pt x="155" y="35"/>
                    <a:pt x="121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0"/>
                    <a:pt x="35" y="155"/>
                    <a:pt x="78" y="155"/>
                  </a:cubicBezTo>
                  <a:close/>
                  <a:moveTo>
                    <a:pt x="78" y="47"/>
                  </a:moveTo>
                  <a:cubicBezTo>
                    <a:pt x="95" y="47"/>
                    <a:pt x="109" y="61"/>
                    <a:pt x="109" y="78"/>
                  </a:cubicBezTo>
                  <a:cubicBezTo>
                    <a:pt x="109" y="95"/>
                    <a:pt x="95" y="109"/>
                    <a:pt x="78" y="109"/>
                  </a:cubicBezTo>
                  <a:cubicBezTo>
                    <a:pt x="61" y="109"/>
                    <a:pt x="47" y="95"/>
                    <a:pt x="47" y="78"/>
                  </a:cubicBezTo>
                  <a:cubicBezTo>
                    <a:pt x="47" y="61"/>
                    <a:pt x="61" y="47"/>
                    <a:pt x="78" y="47"/>
                  </a:cubicBezTo>
                  <a:close/>
                </a:path>
              </a:pathLst>
            </a:custGeom>
            <a:noFill/>
            <a:ln w="49213" cap="flat">
              <a:solidFill>
                <a:srgbClr val="536D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10447346" y="4995863"/>
              <a:ext cx="592138" cy="608013"/>
            </a:xfrm>
            <a:custGeom>
              <a:avLst/>
              <a:gdLst>
                <a:gd name="T0" fmla="*/ 307 w 333"/>
                <a:gd name="T1" fmla="*/ 296 h 343"/>
                <a:gd name="T2" fmla="*/ 269 w 333"/>
                <a:gd name="T3" fmla="*/ 296 h 343"/>
                <a:gd name="T4" fmla="*/ 269 w 333"/>
                <a:gd name="T5" fmla="*/ 165 h 343"/>
                <a:gd name="T6" fmla="*/ 252 w 333"/>
                <a:gd name="T7" fmla="*/ 117 h 343"/>
                <a:gd name="T8" fmla="*/ 324 w 333"/>
                <a:gd name="T9" fmla="*/ 42 h 343"/>
                <a:gd name="T10" fmla="*/ 323 w 333"/>
                <a:gd name="T11" fmla="*/ 9 h 343"/>
                <a:gd name="T12" fmla="*/ 290 w 333"/>
                <a:gd name="T13" fmla="*/ 10 h 343"/>
                <a:gd name="T14" fmla="*/ 212 w 333"/>
                <a:gd name="T15" fmla="*/ 92 h 343"/>
                <a:gd name="T16" fmla="*/ 194 w 333"/>
                <a:gd name="T17" fmla="*/ 89 h 343"/>
                <a:gd name="T18" fmla="*/ 139 w 333"/>
                <a:gd name="T19" fmla="*/ 89 h 343"/>
                <a:gd name="T20" fmla="*/ 63 w 333"/>
                <a:gd name="T21" fmla="*/ 165 h 343"/>
                <a:gd name="T22" fmla="*/ 63 w 333"/>
                <a:gd name="T23" fmla="*/ 247 h 343"/>
                <a:gd name="T24" fmla="*/ 8 w 333"/>
                <a:gd name="T25" fmla="*/ 303 h 343"/>
                <a:gd name="T26" fmla="*/ 4 w 333"/>
                <a:gd name="T27" fmla="*/ 329 h 343"/>
                <a:gd name="T28" fmla="*/ 25 w 333"/>
                <a:gd name="T29" fmla="*/ 343 h 343"/>
                <a:gd name="T30" fmla="*/ 307 w 333"/>
                <a:gd name="T31" fmla="*/ 343 h 343"/>
                <a:gd name="T32" fmla="*/ 330 w 333"/>
                <a:gd name="T33" fmla="*/ 320 h 343"/>
                <a:gd name="T34" fmla="*/ 307 w 333"/>
                <a:gd name="T35" fmla="*/ 296 h 343"/>
                <a:gd name="T36" fmla="*/ 223 w 333"/>
                <a:gd name="T37" fmla="*/ 165 h 343"/>
                <a:gd name="T38" fmla="*/ 223 w 333"/>
                <a:gd name="T39" fmla="*/ 296 h 343"/>
                <a:gd name="T40" fmla="*/ 110 w 333"/>
                <a:gd name="T41" fmla="*/ 296 h 343"/>
                <a:gd name="T42" fmla="*/ 110 w 333"/>
                <a:gd name="T43" fmla="*/ 265 h 343"/>
                <a:gd name="T44" fmla="*/ 219 w 333"/>
                <a:gd name="T45" fmla="*/ 151 h 343"/>
                <a:gd name="T46" fmla="*/ 223 w 333"/>
                <a:gd name="T47" fmla="*/ 165 h 343"/>
                <a:gd name="T48" fmla="*/ 110 w 333"/>
                <a:gd name="T49" fmla="*/ 165 h 343"/>
                <a:gd name="T50" fmla="*/ 139 w 333"/>
                <a:gd name="T51" fmla="*/ 136 h 343"/>
                <a:gd name="T52" fmla="*/ 169 w 333"/>
                <a:gd name="T53" fmla="*/ 136 h 343"/>
                <a:gd name="T54" fmla="*/ 110 w 333"/>
                <a:gd name="T55" fmla="*/ 198 h 343"/>
                <a:gd name="T56" fmla="*/ 110 w 333"/>
                <a:gd name="T57" fmla="*/ 16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3" h="343">
                  <a:moveTo>
                    <a:pt x="307" y="296"/>
                  </a:moveTo>
                  <a:cubicBezTo>
                    <a:pt x="269" y="296"/>
                    <a:pt x="269" y="296"/>
                    <a:pt x="269" y="296"/>
                  </a:cubicBezTo>
                  <a:cubicBezTo>
                    <a:pt x="269" y="165"/>
                    <a:pt x="269" y="165"/>
                    <a:pt x="269" y="165"/>
                  </a:cubicBezTo>
                  <a:cubicBezTo>
                    <a:pt x="269" y="147"/>
                    <a:pt x="263" y="130"/>
                    <a:pt x="252" y="117"/>
                  </a:cubicBezTo>
                  <a:cubicBezTo>
                    <a:pt x="324" y="42"/>
                    <a:pt x="324" y="42"/>
                    <a:pt x="324" y="42"/>
                  </a:cubicBezTo>
                  <a:cubicBezTo>
                    <a:pt x="333" y="33"/>
                    <a:pt x="332" y="18"/>
                    <a:pt x="323" y="9"/>
                  </a:cubicBezTo>
                  <a:cubicBezTo>
                    <a:pt x="314" y="0"/>
                    <a:pt x="299" y="0"/>
                    <a:pt x="290" y="10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06" y="90"/>
                    <a:pt x="200" y="89"/>
                    <a:pt x="194" y="89"/>
                  </a:cubicBezTo>
                  <a:cubicBezTo>
                    <a:pt x="139" y="89"/>
                    <a:pt x="139" y="89"/>
                    <a:pt x="139" y="89"/>
                  </a:cubicBezTo>
                  <a:cubicBezTo>
                    <a:pt x="97" y="89"/>
                    <a:pt x="63" y="123"/>
                    <a:pt x="63" y="165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8" y="303"/>
                    <a:pt x="8" y="303"/>
                    <a:pt x="8" y="303"/>
                  </a:cubicBezTo>
                  <a:cubicBezTo>
                    <a:pt x="2" y="310"/>
                    <a:pt x="0" y="320"/>
                    <a:pt x="4" y="329"/>
                  </a:cubicBezTo>
                  <a:cubicBezTo>
                    <a:pt x="7" y="337"/>
                    <a:pt x="16" y="343"/>
                    <a:pt x="25" y="343"/>
                  </a:cubicBezTo>
                  <a:cubicBezTo>
                    <a:pt x="307" y="343"/>
                    <a:pt x="307" y="343"/>
                    <a:pt x="307" y="343"/>
                  </a:cubicBezTo>
                  <a:cubicBezTo>
                    <a:pt x="320" y="343"/>
                    <a:pt x="330" y="332"/>
                    <a:pt x="330" y="320"/>
                  </a:cubicBezTo>
                  <a:cubicBezTo>
                    <a:pt x="330" y="307"/>
                    <a:pt x="320" y="296"/>
                    <a:pt x="307" y="296"/>
                  </a:cubicBezTo>
                  <a:close/>
                  <a:moveTo>
                    <a:pt x="223" y="165"/>
                  </a:moveTo>
                  <a:cubicBezTo>
                    <a:pt x="223" y="296"/>
                    <a:pt x="223" y="296"/>
                    <a:pt x="223" y="296"/>
                  </a:cubicBezTo>
                  <a:cubicBezTo>
                    <a:pt x="110" y="296"/>
                    <a:pt x="110" y="296"/>
                    <a:pt x="110" y="296"/>
                  </a:cubicBezTo>
                  <a:cubicBezTo>
                    <a:pt x="110" y="265"/>
                    <a:pt x="110" y="265"/>
                    <a:pt x="110" y="265"/>
                  </a:cubicBezTo>
                  <a:cubicBezTo>
                    <a:pt x="219" y="151"/>
                    <a:pt x="219" y="151"/>
                    <a:pt x="219" y="151"/>
                  </a:cubicBezTo>
                  <a:cubicBezTo>
                    <a:pt x="221" y="155"/>
                    <a:pt x="223" y="160"/>
                    <a:pt x="223" y="165"/>
                  </a:cubicBezTo>
                  <a:close/>
                  <a:moveTo>
                    <a:pt x="110" y="165"/>
                  </a:moveTo>
                  <a:cubicBezTo>
                    <a:pt x="110" y="149"/>
                    <a:pt x="123" y="136"/>
                    <a:pt x="139" y="136"/>
                  </a:cubicBezTo>
                  <a:cubicBezTo>
                    <a:pt x="169" y="136"/>
                    <a:pt x="169" y="136"/>
                    <a:pt x="169" y="136"/>
                  </a:cubicBezTo>
                  <a:cubicBezTo>
                    <a:pt x="110" y="198"/>
                    <a:pt x="110" y="198"/>
                    <a:pt x="110" y="198"/>
                  </a:cubicBezTo>
                  <a:lnTo>
                    <a:pt x="110" y="165"/>
                  </a:lnTo>
                  <a:close/>
                </a:path>
              </a:pathLst>
            </a:custGeom>
            <a:noFill/>
            <a:ln w="49213" cap="flat">
              <a:solidFill>
                <a:srgbClr val="536D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0525134" y="5654676"/>
              <a:ext cx="80963" cy="309563"/>
            </a:xfrm>
            <a:custGeom>
              <a:avLst/>
              <a:gdLst>
                <a:gd name="T0" fmla="*/ 23 w 46"/>
                <a:gd name="T1" fmla="*/ 0 h 175"/>
                <a:gd name="T2" fmla="*/ 0 w 46"/>
                <a:gd name="T3" fmla="*/ 23 h 175"/>
                <a:gd name="T4" fmla="*/ 0 w 46"/>
                <a:gd name="T5" fmla="*/ 152 h 175"/>
                <a:gd name="T6" fmla="*/ 23 w 46"/>
                <a:gd name="T7" fmla="*/ 175 h 175"/>
                <a:gd name="T8" fmla="*/ 46 w 46"/>
                <a:gd name="T9" fmla="*/ 152 h 175"/>
                <a:gd name="T10" fmla="*/ 46 w 46"/>
                <a:gd name="T11" fmla="*/ 23 h 175"/>
                <a:gd name="T12" fmla="*/ 23 w 4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75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5"/>
                    <a:pt x="23" y="175"/>
                  </a:cubicBezTo>
                  <a:cubicBezTo>
                    <a:pt x="36" y="175"/>
                    <a:pt x="46" y="165"/>
                    <a:pt x="46" y="152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</a:path>
              </a:pathLst>
            </a:custGeom>
            <a:noFill/>
            <a:ln w="49213" cap="flat">
              <a:solidFill>
                <a:srgbClr val="536D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10877559" y="5654676"/>
              <a:ext cx="82550" cy="309563"/>
            </a:xfrm>
            <a:custGeom>
              <a:avLst/>
              <a:gdLst>
                <a:gd name="T0" fmla="*/ 23 w 47"/>
                <a:gd name="T1" fmla="*/ 0 h 175"/>
                <a:gd name="T2" fmla="*/ 0 w 47"/>
                <a:gd name="T3" fmla="*/ 23 h 175"/>
                <a:gd name="T4" fmla="*/ 0 w 47"/>
                <a:gd name="T5" fmla="*/ 152 h 175"/>
                <a:gd name="T6" fmla="*/ 23 w 47"/>
                <a:gd name="T7" fmla="*/ 175 h 175"/>
                <a:gd name="T8" fmla="*/ 47 w 47"/>
                <a:gd name="T9" fmla="*/ 152 h 175"/>
                <a:gd name="T10" fmla="*/ 47 w 47"/>
                <a:gd name="T11" fmla="*/ 23 h 175"/>
                <a:gd name="T12" fmla="*/ 23 w 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75">
                  <a:moveTo>
                    <a:pt x="23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1" y="175"/>
                    <a:pt x="23" y="175"/>
                  </a:cubicBezTo>
                  <a:cubicBezTo>
                    <a:pt x="36" y="175"/>
                    <a:pt x="47" y="165"/>
                    <a:pt x="47" y="15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lose/>
                </a:path>
              </a:pathLst>
            </a:custGeom>
            <a:noFill/>
            <a:ln w="49213" cap="flat">
              <a:solidFill>
                <a:srgbClr val="536D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3" name="图片 1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60" y="7657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05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97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8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2B4B7"/>
      </a:accent1>
      <a:accent2>
        <a:srgbClr val="1AE1E6"/>
      </a:accent2>
      <a:accent3>
        <a:srgbClr val="FEBA37"/>
      </a:accent3>
      <a:accent4>
        <a:srgbClr val="FEF55B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4</Words>
  <Application>Microsoft Office PowerPoint</Application>
  <PresentationFormat>宽屏</PresentationFormat>
  <Paragraphs>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27</cp:revision>
  <dcterms:created xsi:type="dcterms:W3CDTF">2015-08-18T02:51:41Z</dcterms:created>
  <dcterms:modified xsi:type="dcterms:W3CDTF">2016-02-29T09:58:42Z</dcterms:modified>
  <cp:category/>
</cp:coreProperties>
</file>