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73" r:id="rId4"/>
  </p:sldMasterIdLst>
  <p:sldIdLst>
    <p:sldId id="271" r:id="rId5"/>
    <p:sldId id="276" r:id="rId6"/>
    <p:sldId id="277" r:id="rId7"/>
    <p:sldId id="274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B38"/>
    <a:srgbClr val="37A76F"/>
    <a:srgbClr val="44C1A3"/>
    <a:srgbClr val="10CF9B"/>
    <a:srgbClr val="0BD0D9"/>
    <a:srgbClr val="0F6FC6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15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06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58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273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25571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6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13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26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1077177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9073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75828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947723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21" name="组合 1"/>
          <p:cNvGrpSpPr/>
          <p:nvPr/>
        </p:nvGrpSpPr>
        <p:grpSpPr>
          <a:xfrm>
            <a:off x="1077176" y="1527776"/>
            <a:ext cx="1031602" cy="1196204"/>
            <a:chOff x="1077176" y="1828401"/>
            <a:chExt cx="1031602" cy="1196204"/>
          </a:xfrm>
        </p:grpSpPr>
        <p:sp>
          <p:nvSpPr>
            <p:cNvPr id="22" name="等腰三角形 23"/>
            <p:cNvSpPr/>
            <p:nvPr/>
          </p:nvSpPr>
          <p:spPr>
            <a:xfrm rot="5400000">
              <a:off x="994876" y="1910703"/>
              <a:ext cx="1196204" cy="1031600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77176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01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"/>
          <p:cNvGrpSpPr/>
          <p:nvPr/>
        </p:nvGrpSpPr>
        <p:grpSpPr>
          <a:xfrm>
            <a:off x="3749073" y="1527776"/>
            <a:ext cx="1031602" cy="1196204"/>
            <a:chOff x="3749073" y="1828401"/>
            <a:chExt cx="1031602" cy="1196204"/>
          </a:xfrm>
        </p:grpSpPr>
        <p:sp>
          <p:nvSpPr>
            <p:cNvPr id="25" name="等腰三角形 24"/>
            <p:cNvSpPr/>
            <p:nvPr/>
          </p:nvSpPr>
          <p:spPr>
            <a:xfrm rot="5400000">
              <a:off x="3666773" y="1910703"/>
              <a:ext cx="1196204" cy="1031600"/>
            </a:xfrm>
            <a:prstGeom prst="triangl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49073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02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3"/>
          <p:cNvGrpSpPr/>
          <p:nvPr/>
        </p:nvGrpSpPr>
        <p:grpSpPr>
          <a:xfrm>
            <a:off x="6271019" y="1527776"/>
            <a:ext cx="1036407" cy="1196204"/>
            <a:chOff x="6271019" y="1828401"/>
            <a:chExt cx="1036407" cy="1196204"/>
          </a:xfrm>
        </p:grpSpPr>
        <p:sp>
          <p:nvSpPr>
            <p:cNvPr id="29" name="等腰三角形 25"/>
            <p:cNvSpPr/>
            <p:nvPr/>
          </p:nvSpPr>
          <p:spPr>
            <a:xfrm rot="5400000">
              <a:off x="6193524" y="1910703"/>
              <a:ext cx="1196204" cy="1031600"/>
            </a:xfrm>
            <a:prstGeom prst="triangl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271019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03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"/>
          <p:cNvGrpSpPr/>
          <p:nvPr/>
        </p:nvGrpSpPr>
        <p:grpSpPr>
          <a:xfrm>
            <a:off x="8947720" y="1527776"/>
            <a:ext cx="1031602" cy="1196204"/>
            <a:chOff x="8947720" y="1828401"/>
            <a:chExt cx="1031602" cy="1196204"/>
          </a:xfrm>
        </p:grpSpPr>
        <p:sp>
          <p:nvSpPr>
            <p:cNvPr id="45" name="等腰三角形 26"/>
            <p:cNvSpPr/>
            <p:nvPr/>
          </p:nvSpPr>
          <p:spPr>
            <a:xfrm rot="5400000">
              <a:off x="8865420" y="1910703"/>
              <a:ext cx="1196204" cy="1031600"/>
            </a:xfrm>
            <a:prstGeom prst="triangl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947720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04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3784446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52067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416825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049205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70428" y="1846909"/>
            <a:ext cx="12506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52" name="矩形 51"/>
          <p:cNvSpPr/>
          <p:nvPr/>
        </p:nvSpPr>
        <p:spPr>
          <a:xfrm>
            <a:off x="4709930" y="1846909"/>
            <a:ext cx="12506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3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53" name="矩形 52"/>
          <p:cNvSpPr/>
          <p:nvPr/>
        </p:nvSpPr>
        <p:spPr>
          <a:xfrm>
            <a:off x="7349432" y="1846909"/>
            <a:ext cx="12506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54" name="矩形 53"/>
          <p:cNvSpPr/>
          <p:nvPr/>
        </p:nvSpPr>
        <p:spPr>
          <a:xfrm>
            <a:off x="9988935" y="1846909"/>
            <a:ext cx="12506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5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9843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1077177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9073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75828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947723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21" name="组合 1"/>
          <p:cNvGrpSpPr/>
          <p:nvPr/>
        </p:nvGrpSpPr>
        <p:grpSpPr>
          <a:xfrm>
            <a:off x="1077176" y="1527776"/>
            <a:ext cx="1031602" cy="1196204"/>
            <a:chOff x="1077176" y="1828401"/>
            <a:chExt cx="1031602" cy="1196204"/>
          </a:xfrm>
        </p:grpSpPr>
        <p:sp>
          <p:nvSpPr>
            <p:cNvPr id="22" name="等腰三角形 23"/>
            <p:cNvSpPr/>
            <p:nvPr/>
          </p:nvSpPr>
          <p:spPr>
            <a:xfrm rot="5400000">
              <a:off x="994876" y="1910703"/>
              <a:ext cx="1196204" cy="1031600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77176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01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"/>
          <p:cNvGrpSpPr/>
          <p:nvPr/>
        </p:nvGrpSpPr>
        <p:grpSpPr>
          <a:xfrm>
            <a:off x="3749073" y="1527776"/>
            <a:ext cx="1031602" cy="1196204"/>
            <a:chOff x="3749073" y="1828401"/>
            <a:chExt cx="1031602" cy="1196204"/>
          </a:xfrm>
        </p:grpSpPr>
        <p:sp>
          <p:nvSpPr>
            <p:cNvPr id="25" name="等腰三角形 24"/>
            <p:cNvSpPr/>
            <p:nvPr/>
          </p:nvSpPr>
          <p:spPr>
            <a:xfrm rot="5400000">
              <a:off x="3666773" y="1910703"/>
              <a:ext cx="1196204" cy="1031600"/>
            </a:xfrm>
            <a:prstGeom prst="triangl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49073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02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3"/>
          <p:cNvGrpSpPr/>
          <p:nvPr/>
        </p:nvGrpSpPr>
        <p:grpSpPr>
          <a:xfrm>
            <a:off x="6271019" y="1527776"/>
            <a:ext cx="1036407" cy="1196204"/>
            <a:chOff x="6271019" y="1828401"/>
            <a:chExt cx="1036407" cy="1196204"/>
          </a:xfrm>
        </p:grpSpPr>
        <p:sp>
          <p:nvSpPr>
            <p:cNvPr id="29" name="等腰三角形 25"/>
            <p:cNvSpPr/>
            <p:nvPr/>
          </p:nvSpPr>
          <p:spPr>
            <a:xfrm rot="5400000">
              <a:off x="6193524" y="1910703"/>
              <a:ext cx="1196204" cy="1031600"/>
            </a:xfrm>
            <a:prstGeom prst="triangl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271019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03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"/>
          <p:cNvGrpSpPr/>
          <p:nvPr/>
        </p:nvGrpSpPr>
        <p:grpSpPr>
          <a:xfrm>
            <a:off x="8947720" y="1527776"/>
            <a:ext cx="1031602" cy="1196204"/>
            <a:chOff x="8947720" y="1828401"/>
            <a:chExt cx="1031602" cy="1196204"/>
          </a:xfrm>
        </p:grpSpPr>
        <p:sp>
          <p:nvSpPr>
            <p:cNvPr id="45" name="等腰三角形 26"/>
            <p:cNvSpPr/>
            <p:nvPr/>
          </p:nvSpPr>
          <p:spPr>
            <a:xfrm rot="5400000">
              <a:off x="8865420" y="1910703"/>
              <a:ext cx="1196204" cy="1031600"/>
            </a:xfrm>
            <a:prstGeom prst="triangl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947720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04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3784446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52067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416825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049205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70428" y="1846909"/>
            <a:ext cx="125066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52" name="矩形 51"/>
          <p:cNvSpPr/>
          <p:nvPr/>
        </p:nvSpPr>
        <p:spPr>
          <a:xfrm>
            <a:off x="4709930" y="1846909"/>
            <a:ext cx="125066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3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53" name="矩形 52"/>
          <p:cNvSpPr/>
          <p:nvPr/>
        </p:nvSpPr>
        <p:spPr>
          <a:xfrm>
            <a:off x="7349432" y="1846909"/>
            <a:ext cx="125066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54" name="矩形 53"/>
          <p:cNvSpPr/>
          <p:nvPr/>
        </p:nvSpPr>
        <p:spPr>
          <a:xfrm>
            <a:off x="9988935" y="1846909"/>
            <a:ext cx="125066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5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75395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1077177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9073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75828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947723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21" name="组合 1"/>
          <p:cNvGrpSpPr/>
          <p:nvPr/>
        </p:nvGrpSpPr>
        <p:grpSpPr>
          <a:xfrm>
            <a:off x="1077176" y="1527776"/>
            <a:ext cx="1031602" cy="1196204"/>
            <a:chOff x="1077176" y="1828401"/>
            <a:chExt cx="1031602" cy="1196204"/>
          </a:xfrm>
        </p:grpSpPr>
        <p:sp>
          <p:nvSpPr>
            <p:cNvPr id="22" name="等腰三角形 23"/>
            <p:cNvSpPr/>
            <p:nvPr/>
          </p:nvSpPr>
          <p:spPr>
            <a:xfrm rot="5400000">
              <a:off x="994876" y="1910703"/>
              <a:ext cx="1196204" cy="1031600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77176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01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"/>
          <p:cNvGrpSpPr/>
          <p:nvPr/>
        </p:nvGrpSpPr>
        <p:grpSpPr>
          <a:xfrm>
            <a:off x="3749073" y="1527776"/>
            <a:ext cx="1031602" cy="1196204"/>
            <a:chOff x="3749073" y="1828401"/>
            <a:chExt cx="1031602" cy="1196204"/>
          </a:xfrm>
        </p:grpSpPr>
        <p:sp>
          <p:nvSpPr>
            <p:cNvPr id="25" name="等腰三角形 24"/>
            <p:cNvSpPr/>
            <p:nvPr/>
          </p:nvSpPr>
          <p:spPr>
            <a:xfrm rot="5400000">
              <a:off x="3666773" y="1910703"/>
              <a:ext cx="1196204" cy="1031600"/>
            </a:xfrm>
            <a:prstGeom prst="triangl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49073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02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3"/>
          <p:cNvGrpSpPr/>
          <p:nvPr/>
        </p:nvGrpSpPr>
        <p:grpSpPr>
          <a:xfrm>
            <a:off x="6271019" y="1527776"/>
            <a:ext cx="1036407" cy="1196204"/>
            <a:chOff x="6271019" y="1828401"/>
            <a:chExt cx="1036407" cy="1196204"/>
          </a:xfrm>
        </p:grpSpPr>
        <p:sp>
          <p:nvSpPr>
            <p:cNvPr id="29" name="等腰三角形 25"/>
            <p:cNvSpPr/>
            <p:nvPr/>
          </p:nvSpPr>
          <p:spPr>
            <a:xfrm rot="5400000">
              <a:off x="6193524" y="1910703"/>
              <a:ext cx="1196204" cy="1031600"/>
            </a:xfrm>
            <a:prstGeom prst="triangl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271019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03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"/>
          <p:cNvGrpSpPr/>
          <p:nvPr/>
        </p:nvGrpSpPr>
        <p:grpSpPr>
          <a:xfrm>
            <a:off x="8947720" y="1527776"/>
            <a:ext cx="1031602" cy="1196204"/>
            <a:chOff x="8947720" y="1828401"/>
            <a:chExt cx="1031602" cy="1196204"/>
          </a:xfrm>
        </p:grpSpPr>
        <p:sp>
          <p:nvSpPr>
            <p:cNvPr id="45" name="等腰三角形 26"/>
            <p:cNvSpPr/>
            <p:nvPr/>
          </p:nvSpPr>
          <p:spPr>
            <a:xfrm rot="5400000">
              <a:off x="8865420" y="1910703"/>
              <a:ext cx="1196204" cy="1031600"/>
            </a:xfrm>
            <a:prstGeom prst="triangl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947720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04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3784446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52067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416825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049205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70428" y="1846909"/>
            <a:ext cx="125066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52" name="矩形 51"/>
          <p:cNvSpPr/>
          <p:nvPr/>
        </p:nvSpPr>
        <p:spPr>
          <a:xfrm>
            <a:off x="4709930" y="1846909"/>
            <a:ext cx="125066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3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53" name="矩形 52"/>
          <p:cNvSpPr/>
          <p:nvPr/>
        </p:nvSpPr>
        <p:spPr>
          <a:xfrm>
            <a:off x="7349432" y="1846909"/>
            <a:ext cx="125066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54" name="矩形 53"/>
          <p:cNvSpPr/>
          <p:nvPr/>
        </p:nvSpPr>
        <p:spPr>
          <a:xfrm>
            <a:off x="9988935" y="1846909"/>
            <a:ext cx="125066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5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75329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52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4598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13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E2143"/>
      </a:accent1>
      <a:accent2>
        <a:srgbClr val="A92D54"/>
      </a:accent2>
      <a:accent3>
        <a:srgbClr val="BB3963"/>
      </a:accent3>
      <a:accent4>
        <a:srgbClr val="E23F75"/>
      </a:accent4>
      <a:accent5>
        <a:srgbClr val="F94C84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13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E2143"/>
      </a:accent1>
      <a:accent2>
        <a:srgbClr val="A92D54"/>
      </a:accent2>
      <a:accent3>
        <a:srgbClr val="BB3963"/>
      </a:accent3>
      <a:accent4>
        <a:srgbClr val="E23F75"/>
      </a:accent4>
      <a:accent5>
        <a:srgbClr val="F94C84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792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</vt:lpstr>
      <vt:lpstr>Microsoft YaHei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36</cp:revision>
  <dcterms:created xsi:type="dcterms:W3CDTF">2015-07-29T10:05:36Z</dcterms:created>
  <dcterms:modified xsi:type="dcterms:W3CDTF">2016-03-01T04:31:05Z</dcterms:modified>
</cp:coreProperties>
</file>