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7" r:id="rId4"/>
    <p:sldMasterId id="2147493469" r:id="rId5"/>
    <p:sldMasterId id="2147493471" r:id="rId6"/>
    <p:sldMasterId id="2147493464" r:id="rId7"/>
  </p:sldMasterIdLst>
  <p:notesMasterIdLst>
    <p:notesMasterId r:id="rId13"/>
  </p:notesMasterIdLst>
  <p:handoutMasterIdLst>
    <p:handoutMasterId r:id="rId14"/>
  </p:handoutMasterIdLst>
  <p:sldIdLst>
    <p:sldId id="270" r:id="rId8"/>
    <p:sldId id="274" r:id="rId9"/>
    <p:sldId id="275" r:id="rId10"/>
    <p:sldId id="272" r:id="rId11"/>
    <p:sldId id="273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FFCA08"/>
    <a:srgbClr val="CE8D3E"/>
    <a:srgbClr val="0BD0D9"/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9" autoAdjust="0"/>
    <p:restoredTop sz="94648"/>
  </p:normalViewPr>
  <p:slideViewPr>
    <p:cSldViewPr snapToGrid="0" snapToObjects="1">
      <p:cViewPr>
        <p:scale>
          <a:sx n="66" d="100"/>
          <a:sy n="66" d="100"/>
        </p:scale>
        <p:origin x="1380" y="892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284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13FE-6645-7E43-BC79-B233CD73BA73}" type="datetimeFigureOut">
              <a:rPr kumimoji="1" lang="zh-CN" altLang="en-US" smtClean="0"/>
              <a:t>2016/2/29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4B67D-CD10-D84B-A44C-34838A4CB8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163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D742A-E66B-478C-9064-7D1D6512AA53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95FCB-07A3-4294-BE8C-77DA4823D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951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67232" y="334455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 dirty="0"/>
              <a:t>CLICK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HERE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TO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ADD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YOUR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TITLE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12091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67232" y="273497"/>
            <a:ext cx="1800548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62889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67232" y="334455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 dirty="0"/>
              <a:t>CLICK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HERE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TO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ADD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YOUR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TITLE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12091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67232" y="273497"/>
            <a:ext cx="1800548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04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67232" y="334455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 dirty="0"/>
              <a:t>CLICK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HERE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TO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ADD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YOUR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TITLE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12091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67232" y="273497"/>
            <a:ext cx="1800548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1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047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94210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66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13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93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17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5" r:id="rId1"/>
    <p:sldLayoutId id="21474934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燕尾形 5"/>
          <p:cNvSpPr/>
          <p:nvPr/>
        </p:nvSpPr>
        <p:spPr>
          <a:xfrm>
            <a:off x="1236706" y="3164546"/>
            <a:ext cx="2132449" cy="533041"/>
          </a:xfrm>
          <a:prstGeom prst="chevron">
            <a:avLst>
              <a:gd name="adj" fmla="val 6000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67" b="1" dirty="0">
                <a:solidFill>
                  <a:schemeClr val="bg1"/>
                </a:solidFill>
              </a:rPr>
              <a:t>PART</a:t>
            </a:r>
            <a:r>
              <a:rPr kumimoji="1" lang="zh-CN" altLang="en-US" sz="1867" b="1" dirty="0">
                <a:solidFill>
                  <a:schemeClr val="bg1"/>
                </a:solidFill>
              </a:rPr>
              <a:t> </a:t>
            </a:r>
            <a:r>
              <a:rPr kumimoji="1" lang="en-US" altLang="zh-CN" sz="1867" b="1" dirty="0">
                <a:solidFill>
                  <a:schemeClr val="bg1"/>
                </a:solidFill>
              </a:rPr>
              <a:t>ONE</a:t>
            </a:r>
            <a:endParaRPr kumimoji="1" lang="zh-CN" altLang="en-US" sz="1867" b="1" dirty="0">
              <a:solidFill>
                <a:schemeClr val="bg1"/>
              </a:solidFill>
            </a:endParaRPr>
          </a:p>
        </p:txBody>
      </p:sp>
      <p:cxnSp>
        <p:nvCxnSpPr>
          <p:cNvPr id="10" name="直线连接符 9"/>
          <p:cNvCxnSpPr/>
          <p:nvPr/>
        </p:nvCxnSpPr>
        <p:spPr>
          <a:xfrm flipH="1" flipV="1">
            <a:off x="1806179" y="2215734"/>
            <a:ext cx="1139596" cy="888377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燕尾形 14"/>
          <p:cNvSpPr/>
          <p:nvPr/>
        </p:nvSpPr>
        <p:spPr>
          <a:xfrm>
            <a:off x="3122352" y="3164546"/>
            <a:ext cx="2132449" cy="533041"/>
          </a:xfrm>
          <a:prstGeom prst="chevron">
            <a:avLst>
              <a:gd name="adj" fmla="val 60001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67" b="1" dirty="0">
                <a:solidFill>
                  <a:schemeClr val="bg1"/>
                </a:solidFill>
              </a:rPr>
              <a:t>PART</a:t>
            </a:r>
            <a:r>
              <a:rPr kumimoji="1" lang="zh-CN" altLang="en-US" sz="1867" b="1" dirty="0">
                <a:solidFill>
                  <a:schemeClr val="bg1"/>
                </a:solidFill>
              </a:rPr>
              <a:t> </a:t>
            </a:r>
            <a:r>
              <a:rPr kumimoji="1" lang="en-US" altLang="zh-CN" sz="1867" b="1" dirty="0">
                <a:solidFill>
                  <a:schemeClr val="bg1"/>
                </a:solidFill>
              </a:rPr>
              <a:t>TWO</a:t>
            </a:r>
            <a:endParaRPr kumimoji="1" lang="zh-CN" altLang="en-US" sz="1867" b="1" dirty="0">
              <a:solidFill>
                <a:schemeClr val="bg1"/>
              </a:solidFill>
            </a:endParaRPr>
          </a:p>
        </p:txBody>
      </p:sp>
      <p:cxnSp>
        <p:nvCxnSpPr>
          <p:cNvPr id="16" name="直线连接符 15"/>
          <p:cNvCxnSpPr/>
          <p:nvPr/>
        </p:nvCxnSpPr>
        <p:spPr>
          <a:xfrm flipH="1">
            <a:off x="3691825" y="3758022"/>
            <a:ext cx="1139596" cy="888377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 flipH="1" flipV="1">
            <a:off x="3691825" y="2215734"/>
            <a:ext cx="1139596" cy="888377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燕尾形 18"/>
          <p:cNvSpPr/>
          <p:nvPr/>
        </p:nvSpPr>
        <p:spPr>
          <a:xfrm>
            <a:off x="5008000" y="3160416"/>
            <a:ext cx="2132449" cy="533041"/>
          </a:xfrm>
          <a:prstGeom prst="chevron">
            <a:avLst>
              <a:gd name="adj" fmla="val 60001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67" b="1" dirty="0">
                <a:solidFill>
                  <a:schemeClr val="bg1"/>
                </a:solidFill>
              </a:rPr>
              <a:t>PART</a:t>
            </a:r>
            <a:r>
              <a:rPr kumimoji="1" lang="zh-CN" altLang="en-US" sz="1867" b="1" dirty="0">
                <a:solidFill>
                  <a:schemeClr val="bg1"/>
                </a:solidFill>
              </a:rPr>
              <a:t> </a:t>
            </a:r>
            <a:r>
              <a:rPr kumimoji="1" lang="en-US" altLang="zh-CN" sz="1867" b="1" dirty="0">
                <a:solidFill>
                  <a:schemeClr val="bg1"/>
                </a:solidFill>
              </a:rPr>
              <a:t>THREE</a:t>
            </a:r>
            <a:endParaRPr kumimoji="1" lang="zh-CN" altLang="en-US" sz="1867" b="1" dirty="0">
              <a:solidFill>
                <a:schemeClr val="bg1"/>
              </a:solidFill>
            </a:endParaRPr>
          </a:p>
        </p:txBody>
      </p:sp>
      <p:cxnSp>
        <p:nvCxnSpPr>
          <p:cNvPr id="20" name="直线连接符 19"/>
          <p:cNvCxnSpPr/>
          <p:nvPr/>
        </p:nvCxnSpPr>
        <p:spPr>
          <a:xfrm flipH="1">
            <a:off x="5577473" y="3753892"/>
            <a:ext cx="1139596" cy="888377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 flipH="1" flipV="1">
            <a:off x="5577473" y="2211604"/>
            <a:ext cx="1139596" cy="888377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燕尾形 22"/>
          <p:cNvSpPr/>
          <p:nvPr/>
        </p:nvSpPr>
        <p:spPr>
          <a:xfrm>
            <a:off x="6893648" y="3164546"/>
            <a:ext cx="2132449" cy="533041"/>
          </a:xfrm>
          <a:prstGeom prst="chevron">
            <a:avLst>
              <a:gd name="adj" fmla="val 60001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67" b="1" dirty="0">
                <a:solidFill>
                  <a:schemeClr val="bg1"/>
                </a:solidFill>
              </a:rPr>
              <a:t>PART</a:t>
            </a:r>
            <a:r>
              <a:rPr kumimoji="1" lang="zh-CN" altLang="en-US" sz="1867" b="1" dirty="0">
                <a:solidFill>
                  <a:schemeClr val="bg1"/>
                </a:solidFill>
              </a:rPr>
              <a:t> </a:t>
            </a:r>
            <a:r>
              <a:rPr kumimoji="1" lang="en-US" altLang="zh-CN" sz="1867" b="1" dirty="0">
                <a:solidFill>
                  <a:schemeClr val="bg1"/>
                </a:solidFill>
              </a:rPr>
              <a:t>FOUR</a:t>
            </a:r>
            <a:endParaRPr kumimoji="1" lang="zh-CN" altLang="en-US" sz="1867" b="1" dirty="0">
              <a:solidFill>
                <a:schemeClr val="bg1"/>
              </a:solidFill>
            </a:endParaRPr>
          </a:p>
        </p:txBody>
      </p:sp>
      <p:cxnSp>
        <p:nvCxnSpPr>
          <p:cNvPr id="24" name="直线连接符 23"/>
          <p:cNvCxnSpPr/>
          <p:nvPr/>
        </p:nvCxnSpPr>
        <p:spPr>
          <a:xfrm flipH="1">
            <a:off x="7463121" y="3758022"/>
            <a:ext cx="1139596" cy="888377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 flipH="1" flipV="1">
            <a:off x="7463121" y="2215734"/>
            <a:ext cx="1139596" cy="888377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206594" y="2215734"/>
            <a:ext cx="2426533" cy="2426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3" name="文本框 42"/>
          <p:cNvSpPr txBox="1"/>
          <p:nvPr/>
        </p:nvSpPr>
        <p:spPr>
          <a:xfrm>
            <a:off x="955533" y="1189571"/>
            <a:ext cx="107914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b="1" dirty="0">
                <a:solidFill>
                  <a:schemeClr val="accent1"/>
                </a:solidFill>
              </a:rPr>
              <a:t>POINT</a:t>
            </a:r>
            <a:r>
              <a:rPr kumimoji="1" lang="zh-CN" altLang="en-US" sz="1333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1"/>
                </a:solidFill>
              </a:rPr>
              <a:t>ONE</a:t>
            </a:r>
            <a:endParaRPr kumimoji="1" lang="zh-CN" altLang="en-US" sz="1333" b="1" dirty="0">
              <a:solidFill>
                <a:schemeClr val="accent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908939" y="1189571"/>
            <a:ext cx="107914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b="1" dirty="0">
                <a:solidFill>
                  <a:schemeClr val="accent2"/>
                </a:solidFill>
              </a:rPr>
              <a:t>POINT</a:t>
            </a:r>
            <a:r>
              <a:rPr kumimoji="1" lang="zh-CN" altLang="en-US" sz="1333" b="1" dirty="0">
                <a:solidFill>
                  <a:schemeClr val="accent2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2"/>
                </a:solidFill>
              </a:rPr>
              <a:t>ONE</a:t>
            </a:r>
            <a:endParaRPr kumimoji="1" lang="zh-CN" altLang="en-US" sz="1333" b="1" dirty="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763662" y="1193931"/>
            <a:ext cx="118494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b="1" dirty="0">
                <a:solidFill>
                  <a:schemeClr val="accent3"/>
                </a:solidFill>
              </a:rPr>
              <a:t>POINT</a:t>
            </a:r>
            <a:r>
              <a:rPr kumimoji="1" lang="zh-CN" altLang="en-US" sz="1333" b="1" dirty="0">
                <a:solidFill>
                  <a:schemeClr val="accent3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3"/>
                </a:solidFill>
              </a:rPr>
              <a:t>THREE</a:t>
            </a:r>
            <a:endParaRPr kumimoji="1" lang="zh-CN" altLang="en-US" sz="1333" b="1" dirty="0">
              <a:solidFill>
                <a:schemeClr val="accent3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717069" y="1193931"/>
            <a:ext cx="115448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b="1" dirty="0">
                <a:solidFill>
                  <a:schemeClr val="accent6"/>
                </a:solidFill>
              </a:rPr>
              <a:t>POINT</a:t>
            </a:r>
            <a:r>
              <a:rPr kumimoji="1" lang="zh-CN" altLang="en-US" sz="1333" b="1" dirty="0">
                <a:solidFill>
                  <a:schemeClr val="accent6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6"/>
                </a:solidFill>
              </a:rPr>
              <a:t>FOUR</a:t>
            </a:r>
            <a:endParaRPr kumimoji="1" lang="zh-CN" altLang="en-US" sz="1333" b="1" dirty="0">
              <a:solidFill>
                <a:schemeClr val="accent6"/>
              </a:solidFill>
            </a:endParaRPr>
          </a:p>
        </p:txBody>
      </p:sp>
      <p:cxnSp>
        <p:nvCxnSpPr>
          <p:cNvPr id="53" name="直线连接符 52"/>
          <p:cNvCxnSpPr/>
          <p:nvPr/>
        </p:nvCxnSpPr>
        <p:spPr>
          <a:xfrm flipH="1">
            <a:off x="1806179" y="3758022"/>
            <a:ext cx="1139596" cy="888377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955533" y="5347248"/>
            <a:ext cx="105830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b="1" dirty="0">
                <a:solidFill>
                  <a:schemeClr val="accent1"/>
                </a:solidFill>
              </a:rPr>
              <a:t>POINT</a:t>
            </a:r>
            <a:r>
              <a:rPr kumimoji="1" lang="zh-CN" altLang="en-US" sz="1333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1"/>
                </a:solidFill>
              </a:rPr>
              <a:t>FIVE</a:t>
            </a:r>
            <a:endParaRPr kumimoji="1" lang="zh-CN" altLang="en-US" sz="1333" b="1" dirty="0">
              <a:solidFill>
                <a:schemeClr val="accent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908940" y="5347248"/>
            <a:ext cx="97334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b="1" dirty="0">
                <a:solidFill>
                  <a:schemeClr val="accent2"/>
                </a:solidFill>
              </a:rPr>
              <a:t>POINT</a:t>
            </a:r>
            <a:r>
              <a:rPr kumimoji="1" lang="zh-CN" altLang="en-US" sz="1333" b="1" dirty="0">
                <a:solidFill>
                  <a:schemeClr val="accent2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2"/>
                </a:solidFill>
              </a:rPr>
              <a:t>SIX</a:t>
            </a:r>
            <a:endParaRPr kumimoji="1" lang="zh-CN" altLang="en-US" sz="1333" b="1" dirty="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763663" y="5351608"/>
            <a:ext cx="1231427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b="1" dirty="0">
                <a:solidFill>
                  <a:schemeClr val="accent3"/>
                </a:solidFill>
              </a:rPr>
              <a:t>POINT</a:t>
            </a:r>
            <a:r>
              <a:rPr kumimoji="1" lang="zh-CN" altLang="en-US" sz="1333" b="1" dirty="0">
                <a:solidFill>
                  <a:schemeClr val="accent3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3"/>
                </a:solidFill>
              </a:rPr>
              <a:t>SEVEN</a:t>
            </a:r>
            <a:endParaRPr kumimoji="1" lang="zh-CN" altLang="en-US" sz="1333" b="1" dirty="0">
              <a:solidFill>
                <a:schemeClr val="accent3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717069" y="5351608"/>
            <a:ext cx="118974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b="1" dirty="0">
                <a:solidFill>
                  <a:schemeClr val="accent6"/>
                </a:solidFill>
              </a:rPr>
              <a:t>POINT</a:t>
            </a:r>
            <a:r>
              <a:rPr kumimoji="1" lang="zh-CN" altLang="en-US" sz="1333" b="1" dirty="0">
                <a:solidFill>
                  <a:schemeClr val="accent6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6"/>
                </a:solidFill>
              </a:rPr>
              <a:t>EIGHT</a:t>
            </a:r>
            <a:endParaRPr kumimoji="1" lang="zh-CN" altLang="en-US" sz="1333" b="1" dirty="0">
              <a:solidFill>
                <a:schemeClr val="accent6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68250" y="1517865"/>
            <a:ext cx="752016" cy="752016"/>
            <a:chOff x="875592" y="1138399"/>
            <a:chExt cx="564012" cy="564012"/>
          </a:xfrm>
        </p:grpSpPr>
        <p:sp>
          <p:nvSpPr>
            <p:cNvPr id="29" name="椭圆 28"/>
            <p:cNvSpPr/>
            <p:nvPr/>
          </p:nvSpPr>
          <p:spPr>
            <a:xfrm>
              <a:off x="875592" y="1138399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8" name="Freeform 217"/>
            <p:cNvSpPr>
              <a:spLocks noEditPoints="1"/>
            </p:cNvSpPr>
            <p:nvPr/>
          </p:nvSpPr>
          <p:spPr bwMode="auto">
            <a:xfrm>
              <a:off x="1028388" y="1318291"/>
              <a:ext cx="275144" cy="20010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76" y="176"/>
                </a:cxn>
                <a:cxn ang="0">
                  <a:pos x="352" y="32"/>
                </a:cxn>
                <a:cxn ang="0">
                  <a:pos x="352" y="0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228"/>
                </a:cxn>
                <a:cxn ang="0">
                  <a:pos x="86" y="132"/>
                </a:cxn>
                <a:cxn ang="0">
                  <a:pos x="0" y="54"/>
                </a:cxn>
                <a:cxn ang="0">
                  <a:pos x="0" y="228"/>
                </a:cxn>
                <a:cxn ang="0">
                  <a:pos x="352" y="230"/>
                </a:cxn>
                <a:cxn ang="0">
                  <a:pos x="262" y="132"/>
                </a:cxn>
                <a:cxn ang="0">
                  <a:pos x="352" y="56"/>
                </a:cxn>
                <a:cxn ang="0">
                  <a:pos x="352" y="230"/>
                </a:cxn>
                <a:cxn ang="0">
                  <a:pos x="176" y="204"/>
                </a:cxn>
                <a:cxn ang="0">
                  <a:pos x="104" y="144"/>
                </a:cxn>
                <a:cxn ang="0">
                  <a:pos x="0" y="256"/>
                </a:cxn>
                <a:cxn ang="0">
                  <a:pos x="352" y="256"/>
                </a:cxn>
                <a:cxn ang="0">
                  <a:pos x="248" y="144"/>
                </a:cxn>
                <a:cxn ang="0">
                  <a:pos x="176" y="204"/>
                </a:cxn>
              </a:cxnLst>
              <a:rect l="0" t="0" r="r" b="b"/>
              <a:pathLst>
                <a:path w="352" h="256">
                  <a:moveTo>
                    <a:pt x="0" y="32"/>
                  </a:moveTo>
                  <a:lnTo>
                    <a:pt x="176" y="176"/>
                  </a:lnTo>
                  <a:lnTo>
                    <a:pt x="352" y="32"/>
                  </a:lnTo>
                  <a:lnTo>
                    <a:pt x="352" y="0"/>
                  </a:lnTo>
                  <a:lnTo>
                    <a:pt x="0" y="0"/>
                  </a:lnTo>
                  <a:lnTo>
                    <a:pt x="0" y="32"/>
                  </a:lnTo>
                  <a:close/>
                  <a:moveTo>
                    <a:pt x="0" y="228"/>
                  </a:moveTo>
                  <a:lnTo>
                    <a:pt x="86" y="132"/>
                  </a:lnTo>
                  <a:lnTo>
                    <a:pt x="0" y="54"/>
                  </a:lnTo>
                  <a:lnTo>
                    <a:pt x="0" y="228"/>
                  </a:lnTo>
                  <a:close/>
                  <a:moveTo>
                    <a:pt x="352" y="230"/>
                  </a:moveTo>
                  <a:lnTo>
                    <a:pt x="262" y="132"/>
                  </a:lnTo>
                  <a:lnTo>
                    <a:pt x="352" y="56"/>
                  </a:lnTo>
                  <a:lnTo>
                    <a:pt x="352" y="230"/>
                  </a:lnTo>
                  <a:close/>
                  <a:moveTo>
                    <a:pt x="176" y="204"/>
                  </a:moveTo>
                  <a:lnTo>
                    <a:pt x="104" y="144"/>
                  </a:lnTo>
                  <a:lnTo>
                    <a:pt x="0" y="256"/>
                  </a:lnTo>
                  <a:lnTo>
                    <a:pt x="352" y="256"/>
                  </a:lnTo>
                  <a:lnTo>
                    <a:pt x="248" y="144"/>
                  </a:lnTo>
                  <a:lnTo>
                    <a:pt x="176" y="20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940938" y="1517865"/>
            <a:ext cx="752016" cy="752016"/>
            <a:chOff x="3705108" y="1138399"/>
            <a:chExt cx="564012" cy="564012"/>
          </a:xfrm>
        </p:grpSpPr>
        <p:sp>
          <p:nvSpPr>
            <p:cNvPr id="31" name="椭圆 30"/>
            <p:cNvSpPr/>
            <p:nvPr/>
          </p:nvSpPr>
          <p:spPr>
            <a:xfrm>
              <a:off x="3705108" y="1138399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9" name="Freeform 119"/>
            <p:cNvSpPr>
              <a:spLocks noEditPoints="1"/>
            </p:cNvSpPr>
            <p:nvPr/>
          </p:nvSpPr>
          <p:spPr bwMode="auto">
            <a:xfrm>
              <a:off x="3850289" y="1285083"/>
              <a:ext cx="270480" cy="270480"/>
            </a:xfrm>
            <a:custGeom>
              <a:avLst/>
              <a:gdLst/>
              <a:ahLst/>
              <a:cxnLst>
                <a:cxn ang="0">
                  <a:pos x="182" y="12"/>
                </a:cxn>
                <a:cxn ang="0">
                  <a:pos x="76" y="76"/>
                </a:cxn>
                <a:cxn ang="0">
                  <a:pos x="10" y="182"/>
                </a:cxn>
                <a:cxn ang="0">
                  <a:pos x="0" y="286"/>
                </a:cxn>
                <a:cxn ang="0">
                  <a:pos x="44" y="406"/>
                </a:cxn>
                <a:cxn ang="0">
                  <a:pos x="136" y="488"/>
                </a:cxn>
                <a:cxn ang="0">
                  <a:pos x="260" y="520"/>
                </a:cxn>
                <a:cxn ang="0">
                  <a:pos x="360" y="500"/>
                </a:cxn>
                <a:cxn ang="0">
                  <a:pos x="460" y="426"/>
                </a:cxn>
                <a:cxn ang="0">
                  <a:pos x="514" y="312"/>
                </a:cxn>
                <a:cxn ang="0">
                  <a:pos x="514" y="208"/>
                </a:cxn>
                <a:cxn ang="0">
                  <a:pos x="460" y="94"/>
                </a:cxn>
                <a:cxn ang="0">
                  <a:pos x="360" y="20"/>
                </a:cxn>
                <a:cxn ang="0">
                  <a:pos x="260" y="0"/>
                </a:cxn>
                <a:cxn ang="0">
                  <a:pos x="172" y="88"/>
                </a:cxn>
                <a:cxn ang="0">
                  <a:pos x="118" y="96"/>
                </a:cxn>
                <a:cxn ang="0">
                  <a:pos x="194" y="54"/>
                </a:cxn>
                <a:cxn ang="0">
                  <a:pos x="148" y="140"/>
                </a:cxn>
                <a:cxn ang="0">
                  <a:pos x="42" y="252"/>
                </a:cxn>
                <a:cxn ang="0">
                  <a:pos x="58" y="180"/>
                </a:cxn>
                <a:cxn ang="0">
                  <a:pos x="100" y="114"/>
                </a:cxn>
                <a:cxn ang="0">
                  <a:pos x="132" y="336"/>
                </a:cxn>
                <a:cxn ang="0">
                  <a:pos x="100" y="410"/>
                </a:cxn>
                <a:cxn ang="0">
                  <a:pos x="58" y="350"/>
                </a:cxn>
                <a:cxn ang="0">
                  <a:pos x="42" y="276"/>
                </a:cxn>
                <a:cxn ang="0">
                  <a:pos x="156" y="406"/>
                </a:cxn>
                <a:cxn ang="0">
                  <a:pos x="192" y="466"/>
                </a:cxn>
                <a:cxn ang="0">
                  <a:pos x="118" y="426"/>
                </a:cxn>
                <a:cxn ang="0">
                  <a:pos x="220" y="460"/>
                </a:cxn>
                <a:cxn ang="0">
                  <a:pos x="210" y="392"/>
                </a:cxn>
                <a:cxn ang="0">
                  <a:pos x="248" y="364"/>
                </a:cxn>
                <a:cxn ang="0">
                  <a:pos x="162" y="356"/>
                </a:cxn>
                <a:cxn ang="0">
                  <a:pos x="248" y="364"/>
                </a:cxn>
                <a:cxn ang="0">
                  <a:pos x="156" y="196"/>
                </a:cxn>
                <a:cxn ang="0">
                  <a:pos x="208" y="154"/>
                </a:cxn>
                <a:cxn ang="0">
                  <a:pos x="212" y="130"/>
                </a:cxn>
                <a:cxn ang="0">
                  <a:pos x="206" y="80"/>
                </a:cxn>
                <a:cxn ang="0">
                  <a:pos x="248" y="134"/>
                </a:cxn>
                <a:cxn ang="0">
                  <a:pos x="358" y="114"/>
                </a:cxn>
                <a:cxn ang="0">
                  <a:pos x="320" y="54"/>
                </a:cxn>
                <a:cxn ang="0">
                  <a:pos x="396" y="94"/>
                </a:cxn>
                <a:cxn ang="0">
                  <a:pos x="294" y="60"/>
                </a:cxn>
                <a:cxn ang="0">
                  <a:pos x="334" y="122"/>
                </a:cxn>
                <a:cxn ang="0">
                  <a:pos x="268" y="158"/>
                </a:cxn>
                <a:cxn ang="0">
                  <a:pos x="352" y="170"/>
                </a:cxn>
                <a:cxn ang="0">
                  <a:pos x="268" y="158"/>
                </a:cxn>
                <a:cxn ang="0">
                  <a:pos x="360" y="330"/>
                </a:cxn>
                <a:cxn ang="0">
                  <a:pos x="290" y="366"/>
                </a:cxn>
                <a:cxn ang="0">
                  <a:pos x="268" y="476"/>
                </a:cxn>
                <a:cxn ang="0">
                  <a:pos x="336" y="400"/>
                </a:cxn>
                <a:cxn ang="0">
                  <a:pos x="296" y="462"/>
                </a:cxn>
                <a:cxn ang="0">
                  <a:pos x="328" y="460"/>
                </a:cxn>
                <a:cxn ang="0">
                  <a:pos x="380" y="418"/>
                </a:cxn>
                <a:cxn ang="0">
                  <a:pos x="342" y="460"/>
                </a:cxn>
                <a:cxn ang="0">
                  <a:pos x="394" y="400"/>
                </a:cxn>
                <a:cxn ang="0">
                  <a:pos x="388" y="308"/>
                </a:cxn>
                <a:cxn ang="0">
                  <a:pos x="468" y="314"/>
                </a:cxn>
                <a:cxn ang="0">
                  <a:pos x="428" y="396"/>
                </a:cxn>
                <a:cxn ang="0">
                  <a:pos x="388" y="222"/>
                </a:cxn>
                <a:cxn ang="0">
                  <a:pos x="394" y="126"/>
                </a:cxn>
                <a:cxn ang="0">
                  <a:pos x="448" y="162"/>
                </a:cxn>
                <a:cxn ang="0">
                  <a:pos x="474" y="252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2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6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0" y="182"/>
                  </a:lnTo>
                  <a:lnTo>
                    <a:pt x="4" y="208"/>
                  </a:lnTo>
                  <a:lnTo>
                    <a:pt x="0" y="234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6"/>
                  </a:lnTo>
                  <a:lnTo>
                    <a:pt x="4" y="312"/>
                  </a:lnTo>
                  <a:lnTo>
                    <a:pt x="10" y="338"/>
                  </a:lnTo>
                  <a:lnTo>
                    <a:pt x="20" y="360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8" y="426"/>
                  </a:lnTo>
                  <a:lnTo>
                    <a:pt x="76" y="444"/>
                  </a:lnTo>
                  <a:lnTo>
                    <a:pt x="94" y="460"/>
                  </a:lnTo>
                  <a:lnTo>
                    <a:pt x="114" y="476"/>
                  </a:lnTo>
                  <a:lnTo>
                    <a:pt x="136" y="488"/>
                  </a:lnTo>
                  <a:lnTo>
                    <a:pt x="158" y="500"/>
                  </a:lnTo>
                  <a:lnTo>
                    <a:pt x="182" y="508"/>
                  </a:lnTo>
                  <a:lnTo>
                    <a:pt x="206" y="514"/>
                  </a:lnTo>
                  <a:lnTo>
                    <a:pt x="232" y="518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6" y="518"/>
                  </a:lnTo>
                  <a:lnTo>
                    <a:pt x="312" y="514"/>
                  </a:lnTo>
                  <a:lnTo>
                    <a:pt x="336" y="508"/>
                  </a:lnTo>
                  <a:lnTo>
                    <a:pt x="360" y="500"/>
                  </a:lnTo>
                  <a:lnTo>
                    <a:pt x="384" y="488"/>
                  </a:lnTo>
                  <a:lnTo>
                    <a:pt x="404" y="476"/>
                  </a:lnTo>
                  <a:lnTo>
                    <a:pt x="424" y="460"/>
                  </a:lnTo>
                  <a:lnTo>
                    <a:pt x="444" y="444"/>
                  </a:lnTo>
                  <a:lnTo>
                    <a:pt x="460" y="426"/>
                  </a:lnTo>
                  <a:lnTo>
                    <a:pt x="474" y="406"/>
                  </a:lnTo>
                  <a:lnTo>
                    <a:pt x="488" y="384"/>
                  </a:lnTo>
                  <a:lnTo>
                    <a:pt x="498" y="360"/>
                  </a:lnTo>
                  <a:lnTo>
                    <a:pt x="508" y="338"/>
                  </a:lnTo>
                  <a:lnTo>
                    <a:pt x="514" y="312"/>
                  </a:lnTo>
                  <a:lnTo>
                    <a:pt x="518" y="286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8" y="234"/>
                  </a:lnTo>
                  <a:lnTo>
                    <a:pt x="514" y="208"/>
                  </a:lnTo>
                  <a:lnTo>
                    <a:pt x="508" y="182"/>
                  </a:lnTo>
                  <a:lnTo>
                    <a:pt x="498" y="158"/>
                  </a:lnTo>
                  <a:lnTo>
                    <a:pt x="488" y="136"/>
                  </a:lnTo>
                  <a:lnTo>
                    <a:pt x="474" y="114"/>
                  </a:lnTo>
                  <a:lnTo>
                    <a:pt x="460" y="94"/>
                  </a:lnTo>
                  <a:lnTo>
                    <a:pt x="444" y="76"/>
                  </a:lnTo>
                  <a:lnTo>
                    <a:pt x="424" y="60"/>
                  </a:lnTo>
                  <a:lnTo>
                    <a:pt x="404" y="44"/>
                  </a:lnTo>
                  <a:lnTo>
                    <a:pt x="384" y="32"/>
                  </a:lnTo>
                  <a:lnTo>
                    <a:pt x="360" y="20"/>
                  </a:lnTo>
                  <a:lnTo>
                    <a:pt x="336" y="12"/>
                  </a:lnTo>
                  <a:lnTo>
                    <a:pt x="312" y="6"/>
                  </a:lnTo>
                  <a:lnTo>
                    <a:pt x="286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94" y="54"/>
                  </a:moveTo>
                  <a:lnTo>
                    <a:pt x="194" y="54"/>
                  </a:lnTo>
                  <a:lnTo>
                    <a:pt x="186" y="64"/>
                  </a:lnTo>
                  <a:lnTo>
                    <a:pt x="186" y="64"/>
                  </a:lnTo>
                  <a:lnTo>
                    <a:pt x="172" y="88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36" y="106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36" y="82"/>
                  </a:lnTo>
                  <a:lnTo>
                    <a:pt x="154" y="70"/>
                  </a:lnTo>
                  <a:lnTo>
                    <a:pt x="174" y="62"/>
                  </a:lnTo>
                  <a:lnTo>
                    <a:pt x="194" y="54"/>
                  </a:lnTo>
                  <a:lnTo>
                    <a:pt x="194" y="54"/>
                  </a:lnTo>
                  <a:close/>
                  <a:moveTo>
                    <a:pt x="100" y="114"/>
                  </a:moveTo>
                  <a:lnTo>
                    <a:pt x="100" y="114"/>
                  </a:lnTo>
                  <a:lnTo>
                    <a:pt x="122" y="128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0" y="164"/>
                  </a:lnTo>
                  <a:lnTo>
                    <a:pt x="132" y="192"/>
                  </a:lnTo>
                  <a:lnTo>
                    <a:pt x="128" y="222"/>
                  </a:lnTo>
                  <a:lnTo>
                    <a:pt x="124" y="252"/>
                  </a:lnTo>
                  <a:lnTo>
                    <a:pt x="42" y="252"/>
                  </a:lnTo>
                  <a:lnTo>
                    <a:pt x="42" y="252"/>
                  </a:lnTo>
                  <a:lnTo>
                    <a:pt x="44" y="234"/>
                  </a:lnTo>
                  <a:lnTo>
                    <a:pt x="48" y="216"/>
                  </a:lnTo>
                  <a:lnTo>
                    <a:pt x="52" y="196"/>
                  </a:lnTo>
                  <a:lnTo>
                    <a:pt x="58" y="180"/>
                  </a:lnTo>
                  <a:lnTo>
                    <a:pt x="66" y="162"/>
                  </a:lnTo>
                  <a:lnTo>
                    <a:pt x="76" y="144"/>
                  </a:lnTo>
                  <a:lnTo>
                    <a:pt x="88" y="130"/>
                  </a:lnTo>
                  <a:lnTo>
                    <a:pt x="100" y="114"/>
                  </a:lnTo>
                  <a:lnTo>
                    <a:pt x="100" y="114"/>
                  </a:lnTo>
                  <a:close/>
                  <a:moveTo>
                    <a:pt x="42" y="276"/>
                  </a:moveTo>
                  <a:lnTo>
                    <a:pt x="124" y="276"/>
                  </a:lnTo>
                  <a:lnTo>
                    <a:pt x="124" y="276"/>
                  </a:lnTo>
                  <a:lnTo>
                    <a:pt x="126" y="308"/>
                  </a:lnTo>
                  <a:lnTo>
                    <a:pt x="132" y="336"/>
                  </a:lnTo>
                  <a:lnTo>
                    <a:pt x="138" y="362"/>
                  </a:lnTo>
                  <a:lnTo>
                    <a:pt x="146" y="386"/>
                  </a:lnTo>
                  <a:lnTo>
                    <a:pt x="146" y="386"/>
                  </a:lnTo>
                  <a:lnTo>
                    <a:pt x="120" y="398"/>
                  </a:lnTo>
                  <a:lnTo>
                    <a:pt x="100" y="410"/>
                  </a:lnTo>
                  <a:lnTo>
                    <a:pt x="100" y="410"/>
                  </a:lnTo>
                  <a:lnTo>
                    <a:pt x="88" y="396"/>
                  </a:lnTo>
                  <a:lnTo>
                    <a:pt x="76" y="382"/>
                  </a:lnTo>
                  <a:lnTo>
                    <a:pt x="66" y="366"/>
                  </a:lnTo>
                  <a:lnTo>
                    <a:pt x="58" y="350"/>
                  </a:lnTo>
                  <a:lnTo>
                    <a:pt x="52" y="332"/>
                  </a:lnTo>
                  <a:lnTo>
                    <a:pt x="48" y="314"/>
                  </a:lnTo>
                  <a:lnTo>
                    <a:pt x="44" y="296"/>
                  </a:lnTo>
                  <a:lnTo>
                    <a:pt x="42" y="276"/>
                  </a:lnTo>
                  <a:lnTo>
                    <a:pt x="42" y="276"/>
                  </a:lnTo>
                  <a:close/>
                  <a:moveTo>
                    <a:pt x="118" y="426"/>
                  </a:moveTo>
                  <a:lnTo>
                    <a:pt x="118" y="426"/>
                  </a:lnTo>
                  <a:lnTo>
                    <a:pt x="136" y="416"/>
                  </a:lnTo>
                  <a:lnTo>
                    <a:pt x="156" y="406"/>
                  </a:lnTo>
                  <a:lnTo>
                    <a:pt x="156" y="406"/>
                  </a:lnTo>
                  <a:lnTo>
                    <a:pt x="170" y="436"/>
                  </a:lnTo>
                  <a:lnTo>
                    <a:pt x="186" y="460"/>
                  </a:lnTo>
                  <a:lnTo>
                    <a:pt x="186" y="460"/>
                  </a:lnTo>
                  <a:lnTo>
                    <a:pt x="192" y="466"/>
                  </a:lnTo>
                  <a:lnTo>
                    <a:pt x="192" y="466"/>
                  </a:lnTo>
                  <a:lnTo>
                    <a:pt x="172" y="460"/>
                  </a:lnTo>
                  <a:lnTo>
                    <a:pt x="154" y="450"/>
                  </a:lnTo>
                  <a:lnTo>
                    <a:pt x="136" y="438"/>
                  </a:lnTo>
                  <a:lnTo>
                    <a:pt x="118" y="426"/>
                  </a:lnTo>
                  <a:lnTo>
                    <a:pt x="118" y="426"/>
                  </a:lnTo>
                  <a:close/>
                  <a:moveTo>
                    <a:pt x="248" y="476"/>
                  </a:moveTo>
                  <a:lnTo>
                    <a:pt x="248" y="476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20" y="460"/>
                  </a:lnTo>
                  <a:lnTo>
                    <a:pt x="206" y="444"/>
                  </a:lnTo>
                  <a:lnTo>
                    <a:pt x="192" y="422"/>
                  </a:lnTo>
                  <a:lnTo>
                    <a:pt x="180" y="398"/>
                  </a:lnTo>
                  <a:lnTo>
                    <a:pt x="180" y="398"/>
                  </a:lnTo>
                  <a:lnTo>
                    <a:pt x="210" y="392"/>
                  </a:lnTo>
                  <a:lnTo>
                    <a:pt x="228" y="388"/>
                  </a:lnTo>
                  <a:lnTo>
                    <a:pt x="248" y="388"/>
                  </a:lnTo>
                  <a:lnTo>
                    <a:pt x="248" y="476"/>
                  </a:lnTo>
                  <a:close/>
                  <a:moveTo>
                    <a:pt x="248" y="364"/>
                  </a:moveTo>
                  <a:lnTo>
                    <a:pt x="248" y="364"/>
                  </a:lnTo>
                  <a:lnTo>
                    <a:pt x="224" y="364"/>
                  </a:lnTo>
                  <a:lnTo>
                    <a:pt x="204" y="368"/>
                  </a:lnTo>
                  <a:lnTo>
                    <a:pt x="170" y="378"/>
                  </a:lnTo>
                  <a:lnTo>
                    <a:pt x="170" y="378"/>
                  </a:lnTo>
                  <a:lnTo>
                    <a:pt x="162" y="356"/>
                  </a:lnTo>
                  <a:lnTo>
                    <a:pt x="156" y="332"/>
                  </a:lnTo>
                  <a:lnTo>
                    <a:pt x="150" y="306"/>
                  </a:lnTo>
                  <a:lnTo>
                    <a:pt x="148" y="276"/>
                  </a:lnTo>
                  <a:lnTo>
                    <a:pt x="248" y="276"/>
                  </a:lnTo>
                  <a:lnTo>
                    <a:pt x="248" y="364"/>
                  </a:lnTo>
                  <a:close/>
                  <a:moveTo>
                    <a:pt x="248" y="252"/>
                  </a:moveTo>
                  <a:lnTo>
                    <a:pt x="150" y="252"/>
                  </a:lnTo>
                  <a:lnTo>
                    <a:pt x="150" y="252"/>
                  </a:lnTo>
                  <a:lnTo>
                    <a:pt x="152" y="224"/>
                  </a:lnTo>
                  <a:lnTo>
                    <a:pt x="156" y="196"/>
                  </a:lnTo>
                  <a:lnTo>
                    <a:pt x="164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88" y="152"/>
                  </a:lnTo>
                  <a:lnTo>
                    <a:pt x="208" y="154"/>
                  </a:lnTo>
                  <a:lnTo>
                    <a:pt x="248" y="158"/>
                  </a:lnTo>
                  <a:lnTo>
                    <a:pt x="248" y="252"/>
                  </a:lnTo>
                  <a:close/>
                  <a:moveTo>
                    <a:pt x="248" y="134"/>
                  </a:moveTo>
                  <a:lnTo>
                    <a:pt x="248" y="134"/>
                  </a:lnTo>
                  <a:lnTo>
                    <a:pt x="212" y="130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94" y="100"/>
                  </a:lnTo>
                  <a:lnTo>
                    <a:pt x="206" y="80"/>
                  </a:lnTo>
                  <a:lnTo>
                    <a:pt x="206" y="80"/>
                  </a:lnTo>
                  <a:lnTo>
                    <a:pt x="220" y="60"/>
                  </a:lnTo>
                  <a:lnTo>
                    <a:pt x="234" y="46"/>
                  </a:lnTo>
                  <a:lnTo>
                    <a:pt x="234" y="46"/>
                  </a:lnTo>
                  <a:lnTo>
                    <a:pt x="248" y="44"/>
                  </a:lnTo>
                  <a:lnTo>
                    <a:pt x="248" y="134"/>
                  </a:lnTo>
                  <a:close/>
                  <a:moveTo>
                    <a:pt x="396" y="94"/>
                  </a:moveTo>
                  <a:lnTo>
                    <a:pt x="396" y="94"/>
                  </a:lnTo>
                  <a:lnTo>
                    <a:pt x="378" y="104"/>
                  </a:lnTo>
                  <a:lnTo>
                    <a:pt x="358" y="114"/>
                  </a:lnTo>
                  <a:lnTo>
                    <a:pt x="358" y="114"/>
                  </a:lnTo>
                  <a:lnTo>
                    <a:pt x="342" y="88"/>
                  </a:lnTo>
                  <a:lnTo>
                    <a:pt x="328" y="64"/>
                  </a:lnTo>
                  <a:lnTo>
                    <a:pt x="328" y="64"/>
                  </a:lnTo>
                  <a:lnTo>
                    <a:pt x="320" y="54"/>
                  </a:lnTo>
                  <a:lnTo>
                    <a:pt x="320" y="54"/>
                  </a:lnTo>
                  <a:lnTo>
                    <a:pt x="340" y="60"/>
                  </a:lnTo>
                  <a:lnTo>
                    <a:pt x="360" y="70"/>
                  </a:lnTo>
                  <a:lnTo>
                    <a:pt x="378" y="82"/>
                  </a:lnTo>
                  <a:lnTo>
                    <a:pt x="396" y="94"/>
                  </a:lnTo>
                  <a:lnTo>
                    <a:pt x="396" y="94"/>
                  </a:lnTo>
                  <a:close/>
                  <a:moveTo>
                    <a:pt x="268" y="44"/>
                  </a:moveTo>
                  <a:lnTo>
                    <a:pt x="268" y="44"/>
                  </a:lnTo>
                  <a:lnTo>
                    <a:pt x="282" y="46"/>
                  </a:lnTo>
                  <a:lnTo>
                    <a:pt x="282" y="46"/>
                  </a:lnTo>
                  <a:lnTo>
                    <a:pt x="294" y="60"/>
                  </a:lnTo>
                  <a:lnTo>
                    <a:pt x="308" y="80"/>
                  </a:lnTo>
                  <a:lnTo>
                    <a:pt x="308" y="80"/>
                  </a:lnTo>
                  <a:lnTo>
                    <a:pt x="322" y="98"/>
                  </a:lnTo>
                  <a:lnTo>
                    <a:pt x="334" y="122"/>
                  </a:lnTo>
                  <a:lnTo>
                    <a:pt x="334" y="122"/>
                  </a:lnTo>
                  <a:lnTo>
                    <a:pt x="304" y="130"/>
                  </a:lnTo>
                  <a:lnTo>
                    <a:pt x="268" y="134"/>
                  </a:lnTo>
                  <a:lnTo>
                    <a:pt x="268" y="44"/>
                  </a:lnTo>
                  <a:close/>
                  <a:moveTo>
                    <a:pt x="268" y="158"/>
                  </a:moveTo>
                  <a:lnTo>
                    <a:pt x="268" y="158"/>
                  </a:lnTo>
                  <a:lnTo>
                    <a:pt x="308" y="154"/>
                  </a:lnTo>
                  <a:lnTo>
                    <a:pt x="326" y="150"/>
                  </a:lnTo>
                  <a:lnTo>
                    <a:pt x="344" y="146"/>
                  </a:lnTo>
                  <a:lnTo>
                    <a:pt x="344" y="146"/>
                  </a:lnTo>
                  <a:lnTo>
                    <a:pt x="352" y="170"/>
                  </a:lnTo>
                  <a:lnTo>
                    <a:pt x="358" y="196"/>
                  </a:lnTo>
                  <a:lnTo>
                    <a:pt x="364" y="224"/>
                  </a:lnTo>
                  <a:lnTo>
                    <a:pt x="366" y="252"/>
                  </a:lnTo>
                  <a:lnTo>
                    <a:pt x="268" y="252"/>
                  </a:lnTo>
                  <a:lnTo>
                    <a:pt x="268" y="158"/>
                  </a:lnTo>
                  <a:close/>
                  <a:moveTo>
                    <a:pt x="268" y="276"/>
                  </a:moveTo>
                  <a:lnTo>
                    <a:pt x="366" y="276"/>
                  </a:lnTo>
                  <a:lnTo>
                    <a:pt x="366" y="276"/>
                  </a:lnTo>
                  <a:lnTo>
                    <a:pt x="364" y="304"/>
                  </a:lnTo>
                  <a:lnTo>
                    <a:pt x="360" y="330"/>
                  </a:lnTo>
                  <a:lnTo>
                    <a:pt x="354" y="354"/>
                  </a:lnTo>
                  <a:lnTo>
                    <a:pt x="346" y="378"/>
                  </a:lnTo>
                  <a:lnTo>
                    <a:pt x="346" y="378"/>
                  </a:lnTo>
                  <a:lnTo>
                    <a:pt x="310" y="368"/>
                  </a:lnTo>
                  <a:lnTo>
                    <a:pt x="290" y="366"/>
                  </a:lnTo>
                  <a:lnTo>
                    <a:pt x="268" y="364"/>
                  </a:lnTo>
                  <a:lnTo>
                    <a:pt x="268" y="276"/>
                  </a:lnTo>
                  <a:close/>
                  <a:moveTo>
                    <a:pt x="284" y="476"/>
                  </a:moveTo>
                  <a:lnTo>
                    <a:pt x="284" y="476"/>
                  </a:lnTo>
                  <a:lnTo>
                    <a:pt x="268" y="476"/>
                  </a:lnTo>
                  <a:lnTo>
                    <a:pt x="268" y="388"/>
                  </a:lnTo>
                  <a:lnTo>
                    <a:pt x="268" y="388"/>
                  </a:lnTo>
                  <a:lnTo>
                    <a:pt x="288" y="390"/>
                  </a:lnTo>
                  <a:lnTo>
                    <a:pt x="306" y="392"/>
                  </a:lnTo>
                  <a:lnTo>
                    <a:pt x="336" y="400"/>
                  </a:lnTo>
                  <a:lnTo>
                    <a:pt x="336" y="400"/>
                  </a:lnTo>
                  <a:lnTo>
                    <a:pt x="324" y="422"/>
                  </a:lnTo>
                  <a:lnTo>
                    <a:pt x="308" y="444"/>
                  </a:lnTo>
                  <a:lnTo>
                    <a:pt x="308" y="444"/>
                  </a:lnTo>
                  <a:lnTo>
                    <a:pt x="296" y="462"/>
                  </a:lnTo>
                  <a:lnTo>
                    <a:pt x="284" y="476"/>
                  </a:lnTo>
                  <a:lnTo>
                    <a:pt x="284" y="476"/>
                  </a:lnTo>
                  <a:close/>
                  <a:moveTo>
                    <a:pt x="322" y="466"/>
                  </a:moveTo>
                  <a:lnTo>
                    <a:pt x="322" y="466"/>
                  </a:lnTo>
                  <a:lnTo>
                    <a:pt x="328" y="460"/>
                  </a:lnTo>
                  <a:lnTo>
                    <a:pt x="328" y="460"/>
                  </a:lnTo>
                  <a:lnTo>
                    <a:pt x="344" y="436"/>
                  </a:lnTo>
                  <a:lnTo>
                    <a:pt x="358" y="408"/>
                  </a:lnTo>
                  <a:lnTo>
                    <a:pt x="358" y="408"/>
                  </a:lnTo>
                  <a:lnTo>
                    <a:pt x="380" y="418"/>
                  </a:lnTo>
                  <a:lnTo>
                    <a:pt x="396" y="426"/>
                  </a:lnTo>
                  <a:lnTo>
                    <a:pt x="396" y="426"/>
                  </a:lnTo>
                  <a:lnTo>
                    <a:pt x="380" y="440"/>
                  </a:lnTo>
                  <a:lnTo>
                    <a:pt x="362" y="450"/>
                  </a:lnTo>
                  <a:lnTo>
                    <a:pt x="342" y="460"/>
                  </a:lnTo>
                  <a:lnTo>
                    <a:pt x="322" y="466"/>
                  </a:lnTo>
                  <a:lnTo>
                    <a:pt x="322" y="466"/>
                  </a:lnTo>
                  <a:close/>
                  <a:moveTo>
                    <a:pt x="414" y="410"/>
                  </a:moveTo>
                  <a:lnTo>
                    <a:pt x="414" y="410"/>
                  </a:lnTo>
                  <a:lnTo>
                    <a:pt x="394" y="400"/>
                  </a:lnTo>
                  <a:lnTo>
                    <a:pt x="368" y="388"/>
                  </a:lnTo>
                  <a:lnTo>
                    <a:pt x="368" y="388"/>
                  </a:lnTo>
                  <a:lnTo>
                    <a:pt x="376" y="364"/>
                  </a:lnTo>
                  <a:lnTo>
                    <a:pt x="384" y="338"/>
                  </a:lnTo>
                  <a:lnTo>
                    <a:pt x="388" y="308"/>
                  </a:lnTo>
                  <a:lnTo>
                    <a:pt x="390" y="276"/>
                  </a:lnTo>
                  <a:lnTo>
                    <a:pt x="474" y="276"/>
                  </a:lnTo>
                  <a:lnTo>
                    <a:pt x="474" y="276"/>
                  </a:lnTo>
                  <a:lnTo>
                    <a:pt x="472" y="296"/>
                  </a:lnTo>
                  <a:lnTo>
                    <a:pt x="468" y="314"/>
                  </a:lnTo>
                  <a:lnTo>
                    <a:pt x="462" y="332"/>
                  </a:lnTo>
                  <a:lnTo>
                    <a:pt x="456" y="350"/>
                  </a:lnTo>
                  <a:lnTo>
                    <a:pt x="448" y="366"/>
                  </a:lnTo>
                  <a:lnTo>
                    <a:pt x="438" y="382"/>
                  </a:lnTo>
                  <a:lnTo>
                    <a:pt x="428" y="396"/>
                  </a:lnTo>
                  <a:lnTo>
                    <a:pt x="414" y="410"/>
                  </a:lnTo>
                  <a:lnTo>
                    <a:pt x="414" y="410"/>
                  </a:lnTo>
                  <a:close/>
                  <a:moveTo>
                    <a:pt x="390" y="252"/>
                  </a:moveTo>
                  <a:lnTo>
                    <a:pt x="390" y="252"/>
                  </a:lnTo>
                  <a:lnTo>
                    <a:pt x="388" y="222"/>
                  </a:lnTo>
                  <a:lnTo>
                    <a:pt x="382" y="192"/>
                  </a:lnTo>
                  <a:lnTo>
                    <a:pt x="376" y="164"/>
                  </a:lnTo>
                  <a:lnTo>
                    <a:pt x="366" y="138"/>
                  </a:lnTo>
                  <a:lnTo>
                    <a:pt x="366" y="138"/>
                  </a:lnTo>
                  <a:lnTo>
                    <a:pt x="394" y="126"/>
                  </a:lnTo>
                  <a:lnTo>
                    <a:pt x="414" y="114"/>
                  </a:lnTo>
                  <a:lnTo>
                    <a:pt x="414" y="114"/>
                  </a:lnTo>
                  <a:lnTo>
                    <a:pt x="428" y="130"/>
                  </a:lnTo>
                  <a:lnTo>
                    <a:pt x="438" y="146"/>
                  </a:lnTo>
                  <a:lnTo>
                    <a:pt x="448" y="162"/>
                  </a:lnTo>
                  <a:lnTo>
                    <a:pt x="456" y="180"/>
                  </a:lnTo>
                  <a:lnTo>
                    <a:pt x="462" y="198"/>
                  </a:lnTo>
                  <a:lnTo>
                    <a:pt x="468" y="216"/>
                  </a:lnTo>
                  <a:lnTo>
                    <a:pt x="472" y="234"/>
                  </a:lnTo>
                  <a:lnTo>
                    <a:pt x="474" y="252"/>
                  </a:lnTo>
                  <a:lnTo>
                    <a:pt x="390" y="252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54594" y="1517865"/>
            <a:ext cx="752016" cy="752016"/>
            <a:chOff x="2290350" y="1138399"/>
            <a:chExt cx="564012" cy="564012"/>
          </a:xfrm>
        </p:grpSpPr>
        <p:sp>
          <p:nvSpPr>
            <p:cNvPr id="30" name="椭圆 29"/>
            <p:cNvSpPr/>
            <p:nvPr/>
          </p:nvSpPr>
          <p:spPr>
            <a:xfrm>
              <a:off x="2290350" y="1138399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60" name="组 59"/>
            <p:cNvGrpSpPr/>
            <p:nvPr/>
          </p:nvGrpSpPr>
          <p:grpSpPr>
            <a:xfrm>
              <a:off x="2419542" y="1202085"/>
              <a:ext cx="322192" cy="386138"/>
              <a:chOff x="1536700" y="911225"/>
              <a:chExt cx="831850" cy="996950"/>
            </a:xfrm>
            <a:solidFill>
              <a:schemeClr val="accent2"/>
            </a:solidFill>
          </p:grpSpPr>
          <p:sp>
            <p:nvSpPr>
              <p:cNvPr id="61" name="Freeform 47"/>
              <p:cNvSpPr>
                <a:spLocks/>
              </p:cNvSpPr>
              <p:nvPr/>
            </p:nvSpPr>
            <p:spPr bwMode="auto">
              <a:xfrm>
                <a:off x="1838325" y="1765300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2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2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6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2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2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6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62" name="Freeform 48"/>
              <p:cNvSpPr>
                <a:spLocks/>
              </p:cNvSpPr>
              <p:nvPr/>
            </p:nvSpPr>
            <p:spPr bwMode="auto">
              <a:xfrm>
                <a:off x="1838325" y="1857375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0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4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0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4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63" name="Freeform 49"/>
              <p:cNvSpPr>
                <a:spLocks noEditPoints="1"/>
              </p:cNvSpPr>
              <p:nvPr/>
            </p:nvSpPr>
            <p:spPr bwMode="auto">
              <a:xfrm>
                <a:off x="1714500" y="1143000"/>
                <a:ext cx="476250" cy="581025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142" y="0"/>
                  </a:cxn>
                  <a:cxn ang="0">
                    <a:pos x="100" y="10"/>
                  </a:cxn>
                  <a:cxn ang="0">
                    <a:pos x="62" y="28"/>
                  </a:cxn>
                  <a:cxn ang="0">
                    <a:pos x="32" y="58"/>
                  </a:cxn>
                  <a:cxn ang="0">
                    <a:pos x="12" y="94"/>
                  </a:cxn>
                  <a:cxn ang="0">
                    <a:pos x="2" y="136"/>
                  </a:cxn>
                  <a:cxn ang="0">
                    <a:pos x="2" y="166"/>
                  </a:cxn>
                  <a:cxn ang="0">
                    <a:pos x="16" y="214"/>
                  </a:cxn>
                  <a:cxn ang="0">
                    <a:pos x="56" y="266"/>
                  </a:cxn>
                  <a:cxn ang="0">
                    <a:pos x="72" y="290"/>
                  </a:cxn>
                  <a:cxn ang="0">
                    <a:pos x="78" y="322"/>
                  </a:cxn>
                  <a:cxn ang="0">
                    <a:pos x="78" y="340"/>
                  </a:cxn>
                  <a:cxn ang="0">
                    <a:pos x="96" y="364"/>
                  </a:cxn>
                  <a:cxn ang="0">
                    <a:pos x="150" y="366"/>
                  </a:cxn>
                  <a:cxn ang="0">
                    <a:pos x="192" y="366"/>
                  </a:cxn>
                  <a:cxn ang="0">
                    <a:pos x="214" y="356"/>
                  </a:cxn>
                  <a:cxn ang="0">
                    <a:pos x="224" y="334"/>
                  </a:cxn>
                  <a:cxn ang="0">
                    <a:pos x="224" y="304"/>
                  </a:cxn>
                  <a:cxn ang="0">
                    <a:pos x="236" y="276"/>
                  </a:cxn>
                  <a:cxn ang="0">
                    <a:pos x="266" y="242"/>
                  </a:cxn>
                  <a:cxn ang="0">
                    <a:pos x="290" y="198"/>
                  </a:cxn>
                  <a:cxn ang="0">
                    <a:pos x="300" y="150"/>
                  </a:cxn>
                  <a:cxn ang="0">
                    <a:pos x="298" y="122"/>
                  </a:cxn>
                  <a:cxn ang="0">
                    <a:pos x="284" y="82"/>
                  </a:cxn>
                  <a:cxn ang="0">
                    <a:pos x="260" y="48"/>
                  </a:cxn>
                  <a:cxn ang="0">
                    <a:pos x="226" y="22"/>
                  </a:cxn>
                  <a:cxn ang="0">
                    <a:pos x="188" y="6"/>
                  </a:cxn>
                  <a:cxn ang="0">
                    <a:pos x="158" y="0"/>
                  </a:cxn>
                  <a:cxn ang="0">
                    <a:pos x="244" y="156"/>
                  </a:cxn>
                  <a:cxn ang="0">
                    <a:pos x="234" y="146"/>
                  </a:cxn>
                  <a:cxn ang="0">
                    <a:pos x="232" y="126"/>
                  </a:cxn>
                  <a:cxn ang="0">
                    <a:pos x="214" y="92"/>
                  </a:cxn>
                  <a:cxn ang="0">
                    <a:pos x="182" y="72"/>
                  </a:cxn>
                  <a:cxn ang="0">
                    <a:pos x="160" y="68"/>
                  </a:cxn>
                  <a:cxn ang="0">
                    <a:pos x="150" y="50"/>
                  </a:cxn>
                  <a:cxn ang="0">
                    <a:pos x="156" y="38"/>
                  </a:cxn>
                  <a:cxn ang="0">
                    <a:pos x="170" y="32"/>
                  </a:cxn>
                  <a:cxn ang="0">
                    <a:pos x="226" y="52"/>
                  </a:cxn>
                  <a:cxn ang="0">
                    <a:pos x="262" y="98"/>
                  </a:cxn>
                  <a:cxn ang="0">
                    <a:pos x="270" y="138"/>
                  </a:cxn>
                  <a:cxn ang="0">
                    <a:pos x="266" y="152"/>
                  </a:cxn>
                  <a:cxn ang="0">
                    <a:pos x="252" y="158"/>
                  </a:cxn>
                </a:cxnLst>
                <a:rect l="0" t="0" r="r" b="b"/>
                <a:pathLst>
                  <a:path w="300" h="366">
                    <a:moveTo>
                      <a:pt x="158" y="0"/>
                    </a:moveTo>
                    <a:lnTo>
                      <a:pt x="158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28" y="2"/>
                    </a:lnTo>
                    <a:lnTo>
                      <a:pt x="114" y="6"/>
                    </a:lnTo>
                    <a:lnTo>
                      <a:pt x="100" y="10"/>
                    </a:lnTo>
                    <a:lnTo>
                      <a:pt x="88" y="14"/>
                    </a:lnTo>
                    <a:lnTo>
                      <a:pt x="74" y="22"/>
                    </a:lnTo>
                    <a:lnTo>
                      <a:pt x="62" y="28"/>
                    </a:lnTo>
                    <a:lnTo>
                      <a:pt x="52" y="38"/>
                    </a:lnTo>
                    <a:lnTo>
                      <a:pt x="42" y="48"/>
                    </a:lnTo>
                    <a:lnTo>
                      <a:pt x="32" y="58"/>
                    </a:lnTo>
                    <a:lnTo>
                      <a:pt x="24" y="68"/>
                    </a:lnTo>
                    <a:lnTo>
                      <a:pt x="18" y="82"/>
                    </a:lnTo>
                    <a:lnTo>
                      <a:pt x="12" y="94"/>
                    </a:lnTo>
                    <a:lnTo>
                      <a:pt x="6" y="108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66"/>
                    </a:lnTo>
                    <a:lnTo>
                      <a:pt x="4" y="182"/>
                    </a:lnTo>
                    <a:lnTo>
                      <a:pt x="10" y="198"/>
                    </a:lnTo>
                    <a:lnTo>
                      <a:pt x="16" y="214"/>
                    </a:lnTo>
                    <a:lnTo>
                      <a:pt x="26" y="228"/>
                    </a:lnTo>
                    <a:lnTo>
                      <a:pt x="34" y="242"/>
                    </a:lnTo>
                    <a:lnTo>
                      <a:pt x="56" y="266"/>
                    </a:lnTo>
                    <a:lnTo>
                      <a:pt x="56" y="266"/>
                    </a:lnTo>
                    <a:lnTo>
                      <a:pt x="66" y="276"/>
                    </a:lnTo>
                    <a:lnTo>
                      <a:pt x="72" y="290"/>
                    </a:lnTo>
                    <a:lnTo>
                      <a:pt x="72" y="290"/>
                    </a:lnTo>
                    <a:lnTo>
                      <a:pt x="76" y="304"/>
                    </a:lnTo>
                    <a:lnTo>
                      <a:pt x="78" y="322"/>
                    </a:lnTo>
                    <a:lnTo>
                      <a:pt x="78" y="334"/>
                    </a:lnTo>
                    <a:lnTo>
                      <a:pt x="78" y="334"/>
                    </a:lnTo>
                    <a:lnTo>
                      <a:pt x="78" y="340"/>
                    </a:lnTo>
                    <a:lnTo>
                      <a:pt x="80" y="346"/>
                    </a:lnTo>
                    <a:lnTo>
                      <a:pt x="86" y="356"/>
                    </a:lnTo>
                    <a:lnTo>
                      <a:pt x="96" y="364"/>
                    </a:lnTo>
                    <a:lnTo>
                      <a:pt x="102" y="366"/>
                    </a:lnTo>
                    <a:lnTo>
                      <a:pt x="110" y="366"/>
                    </a:lnTo>
                    <a:lnTo>
                      <a:pt x="150" y="366"/>
                    </a:lnTo>
                    <a:lnTo>
                      <a:pt x="150" y="366"/>
                    </a:lnTo>
                    <a:lnTo>
                      <a:pt x="192" y="366"/>
                    </a:lnTo>
                    <a:lnTo>
                      <a:pt x="192" y="366"/>
                    </a:lnTo>
                    <a:lnTo>
                      <a:pt x="198" y="366"/>
                    </a:lnTo>
                    <a:lnTo>
                      <a:pt x="204" y="364"/>
                    </a:lnTo>
                    <a:lnTo>
                      <a:pt x="214" y="356"/>
                    </a:lnTo>
                    <a:lnTo>
                      <a:pt x="220" y="346"/>
                    </a:lnTo>
                    <a:lnTo>
                      <a:pt x="222" y="340"/>
                    </a:lnTo>
                    <a:lnTo>
                      <a:pt x="224" y="334"/>
                    </a:lnTo>
                    <a:lnTo>
                      <a:pt x="224" y="322"/>
                    </a:lnTo>
                    <a:lnTo>
                      <a:pt x="224" y="322"/>
                    </a:lnTo>
                    <a:lnTo>
                      <a:pt x="224" y="304"/>
                    </a:lnTo>
                    <a:lnTo>
                      <a:pt x="228" y="290"/>
                    </a:lnTo>
                    <a:lnTo>
                      <a:pt x="228" y="290"/>
                    </a:lnTo>
                    <a:lnTo>
                      <a:pt x="236" y="276"/>
                    </a:lnTo>
                    <a:lnTo>
                      <a:pt x="244" y="266"/>
                    </a:lnTo>
                    <a:lnTo>
                      <a:pt x="244" y="266"/>
                    </a:lnTo>
                    <a:lnTo>
                      <a:pt x="266" y="242"/>
                    </a:lnTo>
                    <a:lnTo>
                      <a:pt x="276" y="228"/>
                    </a:lnTo>
                    <a:lnTo>
                      <a:pt x="284" y="214"/>
                    </a:lnTo>
                    <a:lnTo>
                      <a:pt x="290" y="198"/>
                    </a:lnTo>
                    <a:lnTo>
                      <a:pt x="296" y="182"/>
                    </a:lnTo>
                    <a:lnTo>
                      <a:pt x="298" y="166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36"/>
                    </a:lnTo>
                    <a:lnTo>
                      <a:pt x="298" y="122"/>
                    </a:lnTo>
                    <a:lnTo>
                      <a:pt x="294" y="108"/>
                    </a:lnTo>
                    <a:lnTo>
                      <a:pt x="290" y="94"/>
                    </a:lnTo>
                    <a:lnTo>
                      <a:pt x="284" y="82"/>
                    </a:lnTo>
                    <a:lnTo>
                      <a:pt x="276" y="70"/>
                    </a:lnTo>
                    <a:lnTo>
                      <a:pt x="268" y="58"/>
                    </a:lnTo>
                    <a:lnTo>
                      <a:pt x="260" y="48"/>
                    </a:lnTo>
                    <a:lnTo>
                      <a:pt x="250" y="38"/>
                    </a:lnTo>
                    <a:lnTo>
                      <a:pt x="238" y="30"/>
                    </a:lnTo>
                    <a:lnTo>
                      <a:pt x="226" y="22"/>
                    </a:lnTo>
                    <a:lnTo>
                      <a:pt x="214" y="14"/>
                    </a:lnTo>
                    <a:lnTo>
                      <a:pt x="202" y="10"/>
                    </a:lnTo>
                    <a:lnTo>
                      <a:pt x="188" y="6"/>
                    </a:lnTo>
                    <a:lnTo>
                      <a:pt x="174" y="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  <a:moveTo>
                      <a:pt x="252" y="158"/>
                    </a:moveTo>
                    <a:lnTo>
                      <a:pt x="252" y="158"/>
                    </a:lnTo>
                    <a:lnTo>
                      <a:pt x="244" y="156"/>
                    </a:lnTo>
                    <a:lnTo>
                      <a:pt x="238" y="152"/>
                    </a:lnTo>
                    <a:lnTo>
                      <a:pt x="238" y="152"/>
                    </a:lnTo>
                    <a:lnTo>
                      <a:pt x="234" y="146"/>
                    </a:lnTo>
                    <a:lnTo>
                      <a:pt x="232" y="138"/>
                    </a:lnTo>
                    <a:lnTo>
                      <a:pt x="232" y="138"/>
                    </a:lnTo>
                    <a:lnTo>
                      <a:pt x="232" y="126"/>
                    </a:lnTo>
                    <a:lnTo>
                      <a:pt x="228" y="112"/>
                    </a:lnTo>
                    <a:lnTo>
                      <a:pt x="222" y="102"/>
                    </a:lnTo>
                    <a:lnTo>
                      <a:pt x="214" y="92"/>
                    </a:lnTo>
                    <a:lnTo>
                      <a:pt x="204" y="84"/>
                    </a:lnTo>
                    <a:lnTo>
                      <a:pt x="194" y="76"/>
                    </a:lnTo>
                    <a:lnTo>
                      <a:pt x="182" y="72"/>
                    </a:lnTo>
                    <a:lnTo>
                      <a:pt x="168" y="70"/>
                    </a:lnTo>
                    <a:lnTo>
                      <a:pt x="168" y="70"/>
                    </a:lnTo>
                    <a:lnTo>
                      <a:pt x="160" y="68"/>
                    </a:lnTo>
                    <a:lnTo>
                      <a:pt x="154" y="64"/>
                    </a:lnTo>
                    <a:lnTo>
                      <a:pt x="150" y="58"/>
                    </a:lnTo>
                    <a:lnTo>
                      <a:pt x="150" y="50"/>
                    </a:lnTo>
                    <a:lnTo>
                      <a:pt x="150" y="50"/>
                    </a:lnTo>
                    <a:lnTo>
                      <a:pt x="152" y="42"/>
                    </a:lnTo>
                    <a:lnTo>
                      <a:pt x="156" y="38"/>
                    </a:lnTo>
                    <a:lnTo>
                      <a:pt x="162" y="34"/>
                    </a:lnTo>
                    <a:lnTo>
                      <a:pt x="170" y="32"/>
                    </a:lnTo>
                    <a:lnTo>
                      <a:pt x="170" y="32"/>
                    </a:lnTo>
                    <a:lnTo>
                      <a:pt x="190" y="36"/>
                    </a:lnTo>
                    <a:lnTo>
                      <a:pt x="210" y="42"/>
                    </a:lnTo>
                    <a:lnTo>
                      <a:pt x="226" y="52"/>
                    </a:lnTo>
                    <a:lnTo>
                      <a:pt x="242" y="66"/>
                    </a:lnTo>
                    <a:lnTo>
                      <a:pt x="254" y="80"/>
                    </a:lnTo>
                    <a:lnTo>
                      <a:pt x="262" y="98"/>
                    </a:lnTo>
                    <a:lnTo>
                      <a:pt x="268" y="118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46"/>
                    </a:lnTo>
                    <a:lnTo>
                      <a:pt x="266" y="152"/>
                    </a:lnTo>
                    <a:lnTo>
                      <a:pt x="266" y="152"/>
                    </a:lnTo>
                    <a:lnTo>
                      <a:pt x="260" y="156"/>
                    </a:lnTo>
                    <a:lnTo>
                      <a:pt x="252" y="158"/>
                    </a:lnTo>
                    <a:lnTo>
                      <a:pt x="252" y="1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64" name="Rectangle 50"/>
              <p:cNvSpPr>
                <a:spLocks noChangeArrowheads="1"/>
              </p:cNvSpPr>
              <p:nvPr/>
            </p:nvSpPr>
            <p:spPr bwMode="auto">
              <a:xfrm>
                <a:off x="1838325" y="1609725"/>
                <a:ext cx="234950" cy="1143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65" name="Rectangle 51"/>
              <p:cNvSpPr>
                <a:spLocks noChangeArrowheads="1"/>
              </p:cNvSpPr>
              <p:nvPr/>
            </p:nvSpPr>
            <p:spPr bwMode="auto">
              <a:xfrm>
                <a:off x="1838325" y="1765300"/>
                <a:ext cx="234950" cy="508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66" name="Freeform 52"/>
              <p:cNvSpPr>
                <a:spLocks/>
              </p:cNvSpPr>
              <p:nvPr/>
            </p:nvSpPr>
            <p:spPr bwMode="auto">
              <a:xfrm>
                <a:off x="1927225" y="911225"/>
                <a:ext cx="53975" cy="180975"/>
              </a:xfrm>
              <a:custGeom>
                <a:avLst/>
                <a:gdLst/>
                <a:ahLst/>
                <a:cxnLst>
                  <a:cxn ang="0">
                    <a:pos x="34" y="112"/>
                  </a:cxn>
                  <a:cxn ang="0">
                    <a:pos x="4" y="114"/>
                  </a:cxn>
                  <a:cxn ang="0">
                    <a:pos x="0" y="0"/>
                  </a:cxn>
                  <a:cxn ang="0">
                    <a:pos x="28" y="0"/>
                  </a:cxn>
                  <a:cxn ang="0">
                    <a:pos x="34" y="112"/>
                  </a:cxn>
                </a:cxnLst>
                <a:rect l="0" t="0" r="r" b="b"/>
                <a:pathLst>
                  <a:path w="34" h="114">
                    <a:moveTo>
                      <a:pt x="34" y="112"/>
                    </a:moveTo>
                    <a:lnTo>
                      <a:pt x="4" y="114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34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67" name="Freeform 53"/>
              <p:cNvSpPr>
                <a:spLocks/>
              </p:cNvSpPr>
              <p:nvPr/>
            </p:nvSpPr>
            <p:spPr bwMode="auto">
              <a:xfrm>
                <a:off x="1698625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58" y="112"/>
                  </a:cxn>
                  <a:cxn ang="0">
                    <a:pos x="0" y="14"/>
                  </a:cxn>
                  <a:cxn ang="0">
                    <a:pos x="26" y="0"/>
                  </a:cxn>
                  <a:cxn ang="0">
                    <a:pos x="82" y="98"/>
                  </a:cxn>
                  <a:cxn ang="0">
                    <a:pos x="58" y="112"/>
                  </a:cxn>
                </a:cxnLst>
                <a:rect l="0" t="0" r="r" b="b"/>
                <a:pathLst>
                  <a:path w="82" h="112">
                    <a:moveTo>
                      <a:pt x="58" y="112"/>
                    </a:moveTo>
                    <a:lnTo>
                      <a:pt x="0" y="14"/>
                    </a:lnTo>
                    <a:lnTo>
                      <a:pt x="26" y="0"/>
                    </a:lnTo>
                    <a:lnTo>
                      <a:pt x="82" y="98"/>
                    </a:lnTo>
                    <a:lnTo>
                      <a:pt x="58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68" name="Freeform 54"/>
              <p:cNvSpPr>
                <a:spLocks/>
              </p:cNvSpPr>
              <p:nvPr/>
            </p:nvSpPr>
            <p:spPr bwMode="auto">
              <a:xfrm>
                <a:off x="1536700" y="1123950"/>
                <a:ext cx="180975" cy="1301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14" y="58"/>
                  </a:cxn>
                  <a:cxn ang="0">
                    <a:pos x="98" y="82"/>
                  </a:cxn>
                  <a:cxn ang="0">
                    <a:pos x="0" y="26"/>
                  </a:cxn>
                  <a:cxn ang="0">
                    <a:pos x="14" y="0"/>
                  </a:cxn>
                </a:cxnLst>
                <a:rect l="0" t="0" r="r" b="b"/>
                <a:pathLst>
                  <a:path w="114" h="82">
                    <a:moveTo>
                      <a:pt x="14" y="0"/>
                    </a:moveTo>
                    <a:lnTo>
                      <a:pt x="114" y="58"/>
                    </a:lnTo>
                    <a:lnTo>
                      <a:pt x="98" y="82"/>
                    </a:lnTo>
                    <a:lnTo>
                      <a:pt x="0" y="2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69" name="Freeform 55"/>
              <p:cNvSpPr>
                <a:spLocks/>
              </p:cNvSpPr>
              <p:nvPr/>
            </p:nvSpPr>
            <p:spPr bwMode="auto">
              <a:xfrm>
                <a:off x="2190750" y="1123950"/>
                <a:ext cx="177800" cy="130175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0" y="58"/>
                  </a:cxn>
                  <a:cxn ang="0">
                    <a:pos x="14" y="82"/>
                  </a:cxn>
                  <a:cxn ang="0">
                    <a:pos x="112" y="26"/>
                  </a:cxn>
                  <a:cxn ang="0">
                    <a:pos x="98" y="0"/>
                  </a:cxn>
                </a:cxnLst>
                <a:rect l="0" t="0" r="r" b="b"/>
                <a:pathLst>
                  <a:path w="112" h="82">
                    <a:moveTo>
                      <a:pt x="98" y="0"/>
                    </a:moveTo>
                    <a:lnTo>
                      <a:pt x="0" y="58"/>
                    </a:lnTo>
                    <a:lnTo>
                      <a:pt x="14" y="82"/>
                    </a:lnTo>
                    <a:lnTo>
                      <a:pt x="112" y="26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70" name="Freeform 56"/>
              <p:cNvSpPr>
                <a:spLocks/>
              </p:cNvSpPr>
              <p:nvPr/>
            </p:nvSpPr>
            <p:spPr bwMode="auto">
              <a:xfrm>
                <a:off x="2076450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26" y="112"/>
                  </a:cxn>
                  <a:cxn ang="0">
                    <a:pos x="0" y="98"/>
                  </a:cxn>
                  <a:cxn ang="0">
                    <a:pos x="58" y="0"/>
                  </a:cxn>
                  <a:cxn ang="0">
                    <a:pos x="82" y="14"/>
                  </a:cxn>
                  <a:cxn ang="0">
                    <a:pos x="26" y="112"/>
                  </a:cxn>
                </a:cxnLst>
                <a:rect l="0" t="0" r="r" b="b"/>
                <a:pathLst>
                  <a:path w="82" h="112">
                    <a:moveTo>
                      <a:pt x="26" y="112"/>
                    </a:moveTo>
                    <a:lnTo>
                      <a:pt x="0" y="98"/>
                    </a:lnTo>
                    <a:lnTo>
                      <a:pt x="58" y="0"/>
                    </a:lnTo>
                    <a:lnTo>
                      <a:pt x="82" y="14"/>
                    </a:lnTo>
                    <a:lnTo>
                      <a:pt x="26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6827281" y="1517865"/>
            <a:ext cx="752016" cy="752016"/>
            <a:chOff x="5119865" y="1138399"/>
            <a:chExt cx="564012" cy="564012"/>
          </a:xfrm>
        </p:grpSpPr>
        <p:sp>
          <p:nvSpPr>
            <p:cNvPr id="32" name="椭圆 31"/>
            <p:cNvSpPr/>
            <p:nvPr/>
          </p:nvSpPr>
          <p:spPr>
            <a:xfrm>
              <a:off x="5119865" y="1138399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71" name="组 70"/>
            <p:cNvGrpSpPr/>
            <p:nvPr/>
          </p:nvGrpSpPr>
          <p:grpSpPr>
            <a:xfrm>
              <a:off x="5239035" y="1326078"/>
              <a:ext cx="322430" cy="189520"/>
              <a:chOff x="3902075" y="4498975"/>
              <a:chExt cx="831850" cy="488950"/>
            </a:xfrm>
            <a:solidFill>
              <a:schemeClr val="accent6"/>
            </a:solidFill>
          </p:grpSpPr>
          <p:sp>
            <p:nvSpPr>
              <p:cNvPr id="72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73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74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75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76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77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78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168250" y="4595232"/>
            <a:ext cx="752016" cy="752016"/>
            <a:chOff x="875592" y="3446424"/>
            <a:chExt cx="564012" cy="564012"/>
          </a:xfrm>
        </p:grpSpPr>
        <p:sp>
          <p:nvSpPr>
            <p:cNvPr id="37" name="椭圆 36"/>
            <p:cNvSpPr/>
            <p:nvPr/>
          </p:nvSpPr>
          <p:spPr>
            <a:xfrm>
              <a:off x="875592" y="3446424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87" name="组 86"/>
            <p:cNvGrpSpPr/>
            <p:nvPr/>
          </p:nvGrpSpPr>
          <p:grpSpPr>
            <a:xfrm>
              <a:off x="1074554" y="3558908"/>
              <a:ext cx="176213" cy="314326"/>
              <a:chOff x="3944556" y="149225"/>
              <a:chExt cx="352425" cy="628650"/>
            </a:xfrm>
          </p:grpSpPr>
          <p:sp>
            <p:nvSpPr>
              <p:cNvPr id="79" name="Freeform 125"/>
              <p:cNvSpPr>
                <a:spLocks noEditPoints="1"/>
              </p:cNvSpPr>
              <p:nvPr/>
            </p:nvSpPr>
            <p:spPr bwMode="auto">
              <a:xfrm>
                <a:off x="3944556" y="149225"/>
                <a:ext cx="352425" cy="628650"/>
              </a:xfrm>
              <a:custGeom>
                <a:avLst/>
                <a:gdLst/>
                <a:ahLst/>
                <a:cxnLst>
                  <a:cxn ang="0">
                    <a:pos x="124" y="216"/>
                  </a:cxn>
                  <a:cxn ang="0">
                    <a:pos x="160" y="258"/>
                  </a:cxn>
                  <a:cxn ang="0">
                    <a:pos x="194" y="296"/>
                  </a:cxn>
                  <a:cxn ang="0">
                    <a:pos x="196" y="320"/>
                  </a:cxn>
                  <a:cxn ang="0">
                    <a:pos x="188" y="326"/>
                  </a:cxn>
                  <a:cxn ang="0">
                    <a:pos x="142" y="308"/>
                  </a:cxn>
                  <a:cxn ang="0">
                    <a:pos x="122" y="280"/>
                  </a:cxn>
                  <a:cxn ang="0">
                    <a:pos x="112" y="272"/>
                  </a:cxn>
                  <a:cxn ang="0">
                    <a:pos x="102" y="280"/>
                  </a:cxn>
                  <a:cxn ang="0">
                    <a:pos x="80" y="308"/>
                  </a:cxn>
                  <a:cxn ang="0">
                    <a:pos x="34" y="326"/>
                  </a:cxn>
                  <a:cxn ang="0">
                    <a:pos x="26" y="306"/>
                  </a:cxn>
                  <a:cxn ang="0">
                    <a:pos x="38" y="282"/>
                  </a:cxn>
                  <a:cxn ang="0">
                    <a:pos x="76" y="244"/>
                  </a:cxn>
                  <a:cxn ang="0">
                    <a:pos x="100" y="208"/>
                  </a:cxn>
                  <a:cxn ang="0">
                    <a:pos x="98" y="182"/>
                  </a:cxn>
                  <a:cxn ang="0">
                    <a:pos x="60" y="140"/>
                  </a:cxn>
                  <a:cxn ang="0">
                    <a:pos x="26" y="96"/>
                  </a:cxn>
                  <a:cxn ang="0">
                    <a:pos x="24" y="82"/>
                  </a:cxn>
                  <a:cxn ang="0">
                    <a:pos x="38" y="78"/>
                  </a:cxn>
                  <a:cxn ang="0">
                    <a:pos x="92" y="92"/>
                  </a:cxn>
                  <a:cxn ang="0">
                    <a:pos x="132" y="92"/>
                  </a:cxn>
                  <a:cxn ang="0">
                    <a:pos x="184" y="78"/>
                  </a:cxn>
                  <a:cxn ang="0">
                    <a:pos x="198" y="82"/>
                  </a:cxn>
                  <a:cxn ang="0">
                    <a:pos x="194" y="102"/>
                  </a:cxn>
                  <a:cxn ang="0">
                    <a:pos x="146" y="154"/>
                  </a:cxn>
                  <a:cxn ang="0">
                    <a:pos x="122" y="190"/>
                  </a:cxn>
                  <a:cxn ang="0">
                    <a:pos x="30" y="46"/>
                  </a:cxn>
                  <a:cxn ang="0">
                    <a:pos x="112" y="26"/>
                  </a:cxn>
                  <a:cxn ang="0">
                    <a:pos x="168" y="36"/>
                  </a:cxn>
                  <a:cxn ang="0">
                    <a:pos x="198" y="52"/>
                  </a:cxn>
                  <a:cxn ang="0">
                    <a:pos x="198" y="58"/>
                  </a:cxn>
                  <a:cxn ang="0">
                    <a:pos x="112" y="80"/>
                  </a:cxn>
                  <a:cxn ang="0">
                    <a:pos x="40" y="66"/>
                  </a:cxn>
                  <a:cxn ang="0">
                    <a:pos x="24" y="54"/>
                  </a:cxn>
                  <a:cxn ang="0">
                    <a:pos x="222" y="92"/>
                  </a:cxn>
                  <a:cxn ang="0">
                    <a:pos x="220" y="38"/>
                  </a:cxn>
                  <a:cxn ang="0">
                    <a:pos x="174" y="10"/>
                  </a:cxn>
                  <a:cxn ang="0">
                    <a:pos x="112" y="0"/>
                  </a:cxn>
                  <a:cxn ang="0">
                    <a:pos x="32" y="18"/>
                  </a:cxn>
                  <a:cxn ang="0">
                    <a:pos x="0" y="44"/>
                  </a:cxn>
                  <a:cxn ang="0">
                    <a:pos x="0" y="100"/>
                  </a:cxn>
                  <a:cxn ang="0">
                    <a:pos x="38" y="150"/>
                  </a:cxn>
                  <a:cxn ang="0">
                    <a:pos x="76" y="194"/>
                  </a:cxn>
                  <a:cxn ang="0">
                    <a:pos x="74" y="210"/>
                  </a:cxn>
                  <a:cxn ang="0">
                    <a:pos x="24" y="262"/>
                  </a:cxn>
                  <a:cxn ang="0">
                    <a:pos x="0" y="306"/>
                  </a:cxn>
                  <a:cxn ang="0">
                    <a:pos x="2" y="360"/>
                  </a:cxn>
                  <a:cxn ang="0">
                    <a:pos x="48" y="388"/>
                  </a:cxn>
                  <a:cxn ang="0">
                    <a:pos x="112" y="396"/>
                  </a:cxn>
                  <a:cxn ang="0">
                    <a:pos x="190" y="380"/>
                  </a:cxn>
                  <a:cxn ang="0">
                    <a:pos x="222" y="352"/>
                  </a:cxn>
                  <a:cxn ang="0">
                    <a:pos x="222" y="298"/>
                  </a:cxn>
                  <a:cxn ang="0">
                    <a:pos x="184" y="248"/>
                  </a:cxn>
                  <a:cxn ang="0">
                    <a:pos x="146" y="204"/>
                  </a:cxn>
                  <a:cxn ang="0">
                    <a:pos x="148" y="188"/>
                  </a:cxn>
                  <a:cxn ang="0">
                    <a:pos x="198" y="136"/>
                  </a:cxn>
                  <a:cxn ang="0">
                    <a:pos x="222" y="92"/>
                  </a:cxn>
                </a:cxnLst>
                <a:rect l="0" t="0" r="r" b="b"/>
                <a:pathLst>
                  <a:path w="222" h="396">
                    <a:moveTo>
                      <a:pt x="120" y="198"/>
                    </a:moveTo>
                    <a:lnTo>
                      <a:pt x="120" y="198"/>
                    </a:lnTo>
                    <a:lnTo>
                      <a:pt x="122" y="208"/>
                    </a:lnTo>
                    <a:lnTo>
                      <a:pt x="124" y="216"/>
                    </a:lnTo>
                    <a:lnTo>
                      <a:pt x="128" y="222"/>
                    </a:lnTo>
                    <a:lnTo>
                      <a:pt x="134" y="230"/>
                    </a:lnTo>
                    <a:lnTo>
                      <a:pt x="146" y="244"/>
                    </a:lnTo>
                    <a:lnTo>
                      <a:pt x="160" y="258"/>
                    </a:lnTo>
                    <a:lnTo>
                      <a:pt x="160" y="258"/>
                    </a:lnTo>
                    <a:lnTo>
                      <a:pt x="172" y="270"/>
                    </a:lnTo>
                    <a:lnTo>
                      <a:pt x="184" y="282"/>
                    </a:lnTo>
                    <a:lnTo>
                      <a:pt x="194" y="296"/>
                    </a:lnTo>
                    <a:lnTo>
                      <a:pt x="196" y="300"/>
                    </a:lnTo>
                    <a:lnTo>
                      <a:pt x="196" y="306"/>
                    </a:lnTo>
                    <a:lnTo>
                      <a:pt x="196" y="306"/>
                    </a:lnTo>
                    <a:lnTo>
                      <a:pt x="196" y="320"/>
                    </a:lnTo>
                    <a:lnTo>
                      <a:pt x="196" y="320"/>
                    </a:lnTo>
                    <a:lnTo>
                      <a:pt x="196" y="324"/>
                    </a:lnTo>
                    <a:lnTo>
                      <a:pt x="192" y="326"/>
                    </a:lnTo>
                    <a:lnTo>
                      <a:pt x="188" y="326"/>
                    </a:lnTo>
                    <a:lnTo>
                      <a:pt x="182" y="324"/>
                    </a:lnTo>
                    <a:lnTo>
                      <a:pt x="182" y="324"/>
                    </a:lnTo>
                    <a:lnTo>
                      <a:pt x="162" y="318"/>
                    </a:lnTo>
                    <a:lnTo>
                      <a:pt x="142" y="308"/>
                    </a:lnTo>
                    <a:lnTo>
                      <a:pt x="134" y="302"/>
                    </a:lnTo>
                    <a:lnTo>
                      <a:pt x="128" y="296"/>
                    </a:lnTo>
                    <a:lnTo>
                      <a:pt x="122" y="288"/>
                    </a:lnTo>
                    <a:lnTo>
                      <a:pt x="122" y="280"/>
                    </a:lnTo>
                    <a:lnTo>
                      <a:pt x="122" y="280"/>
                    </a:lnTo>
                    <a:lnTo>
                      <a:pt x="120" y="276"/>
                    </a:lnTo>
                    <a:lnTo>
                      <a:pt x="118" y="274"/>
                    </a:lnTo>
                    <a:lnTo>
                      <a:pt x="112" y="272"/>
                    </a:lnTo>
                    <a:lnTo>
                      <a:pt x="104" y="274"/>
                    </a:lnTo>
                    <a:lnTo>
                      <a:pt x="102" y="276"/>
                    </a:lnTo>
                    <a:lnTo>
                      <a:pt x="102" y="280"/>
                    </a:lnTo>
                    <a:lnTo>
                      <a:pt x="102" y="280"/>
                    </a:lnTo>
                    <a:lnTo>
                      <a:pt x="100" y="288"/>
                    </a:lnTo>
                    <a:lnTo>
                      <a:pt x="96" y="296"/>
                    </a:lnTo>
                    <a:lnTo>
                      <a:pt x="88" y="302"/>
                    </a:lnTo>
                    <a:lnTo>
                      <a:pt x="80" y="308"/>
                    </a:lnTo>
                    <a:lnTo>
                      <a:pt x="60" y="318"/>
                    </a:lnTo>
                    <a:lnTo>
                      <a:pt x="40" y="324"/>
                    </a:lnTo>
                    <a:lnTo>
                      <a:pt x="40" y="324"/>
                    </a:lnTo>
                    <a:lnTo>
                      <a:pt x="34" y="326"/>
                    </a:lnTo>
                    <a:lnTo>
                      <a:pt x="30" y="326"/>
                    </a:lnTo>
                    <a:lnTo>
                      <a:pt x="26" y="324"/>
                    </a:lnTo>
                    <a:lnTo>
                      <a:pt x="26" y="320"/>
                    </a:lnTo>
                    <a:lnTo>
                      <a:pt x="26" y="306"/>
                    </a:lnTo>
                    <a:lnTo>
                      <a:pt x="26" y="306"/>
                    </a:lnTo>
                    <a:lnTo>
                      <a:pt x="26" y="300"/>
                    </a:lnTo>
                    <a:lnTo>
                      <a:pt x="28" y="296"/>
                    </a:lnTo>
                    <a:lnTo>
                      <a:pt x="38" y="282"/>
                    </a:lnTo>
                    <a:lnTo>
                      <a:pt x="50" y="270"/>
                    </a:lnTo>
                    <a:lnTo>
                      <a:pt x="62" y="258"/>
                    </a:lnTo>
                    <a:lnTo>
                      <a:pt x="62" y="258"/>
                    </a:lnTo>
                    <a:lnTo>
                      <a:pt x="76" y="244"/>
                    </a:lnTo>
                    <a:lnTo>
                      <a:pt x="90" y="230"/>
                    </a:lnTo>
                    <a:lnTo>
                      <a:pt x="94" y="222"/>
                    </a:lnTo>
                    <a:lnTo>
                      <a:pt x="98" y="216"/>
                    </a:lnTo>
                    <a:lnTo>
                      <a:pt x="100" y="208"/>
                    </a:lnTo>
                    <a:lnTo>
                      <a:pt x="102" y="198"/>
                    </a:lnTo>
                    <a:lnTo>
                      <a:pt x="102" y="198"/>
                    </a:lnTo>
                    <a:lnTo>
                      <a:pt x="100" y="190"/>
                    </a:lnTo>
                    <a:lnTo>
                      <a:pt x="98" y="182"/>
                    </a:lnTo>
                    <a:lnTo>
                      <a:pt x="94" y="176"/>
                    </a:lnTo>
                    <a:lnTo>
                      <a:pt x="88" y="168"/>
                    </a:lnTo>
                    <a:lnTo>
                      <a:pt x="76" y="154"/>
                    </a:lnTo>
                    <a:lnTo>
                      <a:pt x="60" y="140"/>
                    </a:lnTo>
                    <a:lnTo>
                      <a:pt x="60" y="140"/>
                    </a:lnTo>
                    <a:lnTo>
                      <a:pt x="36" y="114"/>
                    </a:lnTo>
                    <a:lnTo>
                      <a:pt x="28" y="102"/>
                    </a:lnTo>
                    <a:lnTo>
                      <a:pt x="26" y="96"/>
                    </a:lnTo>
                    <a:lnTo>
                      <a:pt x="24" y="92"/>
                    </a:lnTo>
                    <a:lnTo>
                      <a:pt x="24" y="92"/>
                    </a:lnTo>
                    <a:lnTo>
                      <a:pt x="24" y="82"/>
                    </a:lnTo>
                    <a:lnTo>
                      <a:pt x="24" y="82"/>
                    </a:lnTo>
                    <a:lnTo>
                      <a:pt x="26" y="78"/>
                    </a:lnTo>
                    <a:lnTo>
                      <a:pt x="30" y="76"/>
                    </a:lnTo>
                    <a:lnTo>
                      <a:pt x="30" y="76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54" y="84"/>
                    </a:lnTo>
                    <a:lnTo>
                      <a:pt x="72" y="88"/>
                    </a:lnTo>
                    <a:lnTo>
                      <a:pt x="92" y="92"/>
                    </a:lnTo>
                    <a:lnTo>
                      <a:pt x="112" y="94"/>
                    </a:lnTo>
                    <a:lnTo>
                      <a:pt x="112" y="94"/>
                    </a:lnTo>
                    <a:lnTo>
                      <a:pt x="112" y="94"/>
                    </a:lnTo>
                    <a:lnTo>
                      <a:pt x="132" y="92"/>
                    </a:lnTo>
                    <a:lnTo>
                      <a:pt x="150" y="88"/>
                    </a:lnTo>
                    <a:lnTo>
                      <a:pt x="168" y="84"/>
                    </a:lnTo>
                    <a:lnTo>
                      <a:pt x="184" y="78"/>
                    </a:lnTo>
                    <a:lnTo>
                      <a:pt x="184" y="78"/>
                    </a:lnTo>
                    <a:lnTo>
                      <a:pt x="192" y="76"/>
                    </a:lnTo>
                    <a:lnTo>
                      <a:pt x="192" y="76"/>
                    </a:lnTo>
                    <a:lnTo>
                      <a:pt x="196" y="78"/>
                    </a:lnTo>
                    <a:lnTo>
                      <a:pt x="198" y="82"/>
                    </a:lnTo>
                    <a:lnTo>
                      <a:pt x="198" y="92"/>
                    </a:lnTo>
                    <a:lnTo>
                      <a:pt x="198" y="92"/>
                    </a:lnTo>
                    <a:lnTo>
                      <a:pt x="196" y="96"/>
                    </a:lnTo>
                    <a:lnTo>
                      <a:pt x="194" y="102"/>
                    </a:lnTo>
                    <a:lnTo>
                      <a:pt x="186" y="114"/>
                    </a:lnTo>
                    <a:lnTo>
                      <a:pt x="162" y="140"/>
                    </a:lnTo>
                    <a:lnTo>
                      <a:pt x="162" y="140"/>
                    </a:lnTo>
                    <a:lnTo>
                      <a:pt x="146" y="154"/>
                    </a:lnTo>
                    <a:lnTo>
                      <a:pt x="134" y="168"/>
                    </a:lnTo>
                    <a:lnTo>
                      <a:pt x="128" y="176"/>
                    </a:lnTo>
                    <a:lnTo>
                      <a:pt x="124" y="182"/>
                    </a:lnTo>
                    <a:lnTo>
                      <a:pt x="122" y="190"/>
                    </a:lnTo>
                    <a:lnTo>
                      <a:pt x="120" y="198"/>
                    </a:lnTo>
                    <a:lnTo>
                      <a:pt x="120" y="198"/>
                    </a:lnTo>
                    <a:close/>
                    <a:moveTo>
                      <a:pt x="30" y="46"/>
                    </a:moveTo>
                    <a:lnTo>
                      <a:pt x="30" y="46"/>
                    </a:lnTo>
                    <a:lnTo>
                      <a:pt x="44" y="40"/>
                    </a:lnTo>
                    <a:lnTo>
                      <a:pt x="60" y="32"/>
                    </a:lnTo>
                    <a:lnTo>
                      <a:pt x="84" y="28"/>
                    </a:lnTo>
                    <a:lnTo>
                      <a:pt x="112" y="26"/>
                    </a:lnTo>
                    <a:lnTo>
                      <a:pt x="112" y="26"/>
                    </a:lnTo>
                    <a:lnTo>
                      <a:pt x="128" y="26"/>
                    </a:lnTo>
                    <a:lnTo>
                      <a:pt x="142" y="28"/>
                    </a:lnTo>
                    <a:lnTo>
                      <a:pt x="168" y="36"/>
                    </a:lnTo>
                    <a:lnTo>
                      <a:pt x="184" y="44"/>
                    </a:lnTo>
                    <a:lnTo>
                      <a:pt x="192" y="46"/>
                    </a:lnTo>
                    <a:lnTo>
                      <a:pt x="192" y="46"/>
                    </a:lnTo>
                    <a:lnTo>
                      <a:pt x="198" y="52"/>
                    </a:lnTo>
                    <a:lnTo>
                      <a:pt x="200" y="56"/>
                    </a:lnTo>
                    <a:lnTo>
                      <a:pt x="200" y="58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182" y="66"/>
                    </a:lnTo>
                    <a:lnTo>
                      <a:pt x="162" y="72"/>
                    </a:lnTo>
                    <a:lnTo>
                      <a:pt x="138" y="78"/>
                    </a:lnTo>
                    <a:lnTo>
                      <a:pt x="112" y="80"/>
                    </a:lnTo>
                    <a:lnTo>
                      <a:pt x="112" y="80"/>
                    </a:lnTo>
                    <a:lnTo>
                      <a:pt x="84" y="78"/>
                    </a:lnTo>
                    <a:lnTo>
                      <a:pt x="60" y="72"/>
                    </a:lnTo>
                    <a:lnTo>
                      <a:pt x="40" y="66"/>
                    </a:lnTo>
                    <a:lnTo>
                      <a:pt x="26" y="58"/>
                    </a:lnTo>
                    <a:lnTo>
                      <a:pt x="26" y="58"/>
                    </a:lnTo>
                    <a:lnTo>
                      <a:pt x="24" y="56"/>
                    </a:lnTo>
                    <a:lnTo>
                      <a:pt x="24" y="54"/>
                    </a:lnTo>
                    <a:lnTo>
                      <a:pt x="26" y="50"/>
                    </a:lnTo>
                    <a:lnTo>
                      <a:pt x="30" y="46"/>
                    </a:lnTo>
                    <a:lnTo>
                      <a:pt x="30" y="46"/>
                    </a:lnTo>
                    <a:close/>
                    <a:moveTo>
                      <a:pt x="222" y="92"/>
                    </a:moveTo>
                    <a:lnTo>
                      <a:pt x="222" y="92"/>
                    </a:lnTo>
                    <a:lnTo>
                      <a:pt x="222" y="44"/>
                    </a:lnTo>
                    <a:lnTo>
                      <a:pt x="222" y="44"/>
                    </a:lnTo>
                    <a:lnTo>
                      <a:pt x="220" y="38"/>
                    </a:lnTo>
                    <a:lnTo>
                      <a:pt x="214" y="32"/>
                    </a:lnTo>
                    <a:lnTo>
                      <a:pt x="204" y="24"/>
                    </a:lnTo>
                    <a:lnTo>
                      <a:pt x="190" y="18"/>
                    </a:lnTo>
                    <a:lnTo>
                      <a:pt x="174" y="10"/>
                    </a:lnTo>
                    <a:lnTo>
                      <a:pt x="154" y="6"/>
                    </a:lnTo>
                    <a:lnTo>
                      <a:pt x="134" y="2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88" y="2"/>
                    </a:lnTo>
                    <a:lnTo>
                      <a:pt x="68" y="6"/>
                    </a:lnTo>
                    <a:lnTo>
                      <a:pt x="48" y="10"/>
                    </a:lnTo>
                    <a:lnTo>
                      <a:pt x="32" y="18"/>
                    </a:lnTo>
                    <a:lnTo>
                      <a:pt x="18" y="24"/>
                    </a:lnTo>
                    <a:lnTo>
                      <a:pt x="8" y="32"/>
                    </a:lnTo>
                    <a:lnTo>
                      <a:pt x="2" y="38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0" y="100"/>
                    </a:lnTo>
                    <a:lnTo>
                      <a:pt x="4" y="108"/>
                    </a:lnTo>
                    <a:lnTo>
                      <a:pt x="12" y="122"/>
                    </a:lnTo>
                    <a:lnTo>
                      <a:pt x="24" y="136"/>
                    </a:lnTo>
                    <a:lnTo>
                      <a:pt x="38" y="150"/>
                    </a:lnTo>
                    <a:lnTo>
                      <a:pt x="52" y="162"/>
                    </a:lnTo>
                    <a:lnTo>
                      <a:pt x="64" y="176"/>
                    </a:lnTo>
                    <a:lnTo>
                      <a:pt x="74" y="188"/>
                    </a:lnTo>
                    <a:lnTo>
                      <a:pt x="76" y="194"/>
                    </a:lnTo>
                    <a:lnTo>
                      <a:pt x="76" y="198"/>
                    </a:lnTo>
                    <a:lnTo>
                      <a:pt x="76" y="198"/>
                    </a:lnTo>
                    <a:lnTo>
                      <a:pt x="76" y="204"/>
                    </a:lnTo>
                    <a:lnTo>
                      <a:pt x="74" y="210"/>
                    </a:lnTo>
                    <a:lnTo>
                      <a:pt x="64" y="222"/>
                    </a:lnTo>
                    <a:lnTo>
                      <a:pt x="52" y="234"/>
                    </a:lnTo>
                    <a:lnTo>
                      <a:pt x="38" y="248"/>
                    </a:lnTo>
                    <a:lnTo>
                      <a:pt x="24" y="262"/>
                    </a:lnTo>
                    <a:lnTo>
                      <a:pt x="12" y="276"/>
                    </a:lnTo>
                    <a:lnTo>
                      <a:pt x="4" y="290"/>
                    </a:lnTo>
                    <a:lnTo>
                      <a:pt x="0" y="298"/>
                    </a:lnTo>
                    <a:lnTo>
                      <a:pt x="0" y="306"/>
                    </a:lnTo>
                    <a:lnTo>
                      <a:pt x="0" y="306"/>
                    </a:lnTo>
                    <a:lnTo>
                      <a:pt x="0" y="352"/>
                    </a:lnTo>
                    <a:lnTo>
                      <a:pt x="0" y="352"/>
                    </a:lnTo>
                    <a:lnTo>
                      <a:pt x="2" y="360"/>
                    </a:lnTo>
                    <a:lnTo>
                      <a:pt x="8" y="366"/>
                    </a:lnTo>
                    <a:lnTo>
                      <a:pt x="18" y="374"/>
                    </a:lnTo>
                    <a:lnTo>
                      <a:pt x="32" y="380"/>
                    </a:lnTo>
                    <a:lnTo>
                      <a:pt x="48" y="388"/>
                    </a:lnTo>
                    <a:lnTo>
                      <a:pt x="68" y="392"/>
                    </a:lnTo>
                    <a:lnTo>
                      <a:pt x="88" y="396"/>
                    </a:lnTo>
                    <a:lnTo>
                      <a:pt x="112" y="396"/>
                    </a:lnTo>
                    <a:lnTo>
                      <a:pt x="112" y="396"/>
                    </a:lnTo>
                    <a:lnTo>
                      <a:pt x="134" y="396"/>
                    </a:lnTo>
                    <a:lnTo>
                      <a:pt x="154" y="392"/>
                    </a:lnTo>
                    <a:lnTo>
                      <a:pt x="174" y="388"/>
                    </a:lnTo>
                    <a:lnTo>
                      <a:pt x="190" y="380"/>
                    </a:lnTo>
                    <a:lnTo>
                      <a:pt x="204" y="374"/>
                    </a:lnTo>
                    <a:lnTo>
                      <a:pt x="214" y="366"/>
                    </a:lnTo>
                    <a:lnTo>
                      <a:pt x="220" y="360"/>
                    </a:lnTo>
                    <a:lnTo>
                      <a:pt x="222" y="352"/>
                    </a:lnTo>
                    <a:lnTo>
                      <a:pt x="222" y="352"/>
                    </a:lnTo>
                    <a:lnTo>
                      <a:pt x="222" y="306"/>
                    </a:lnTo>
                    <a:lnTo>
                      <a:pt x="222" y="306"/>
                    </a:lnTo>
                    <a:lnTo>
                      <a:pt x="222" y="298"/>
                    </a:lnTo>
                    <a:lnTo>
                      <a:pt x="218" y="290"/>
                    </a:lnTo>
                    <a:lnTo>
                      <a:pt x="210" y="276"/>
                    </a:lnTo>
                    <a:lnTo>
                      <a:pt x="198" y="262"/>
                    </a:lnTo>
                    <a:lnTo>
                      <a:pt x="184" y="248"/>
                    </a:lnTo>
                    <a:lnTo>
                      <a:pt x="170" y="234"/>
                    </a:lnTo>
                    <a:lnTo>
                      <a:pt x="158" y="222"/>
                    </a:lnTo>
                    <a:lnTo>
                      <a:pt x="148" y="210"/>
                    </a:lnTo>
                    <a:lnTo>
                      <a:pt x="146" y="204"/>
                    </a:lnTo>
                    <a:lnTo>
                      <a:pt x="146" y="198"/>
                    </a:lnTo>
                    <a:lnTo>
                      <a:pt x="146" y="198"/>
                    </a:lnTo>
                    <a:lnTo>
                      <a:pt x="146" y="194"/>
                    </a:lnTo>
                    <a:lnTo>
                      <a:pt x="148" y="188"/>
                    </a:lnTo>
                    <a:lnTo>
                      <a:pt x="158" y="176"/>
                    </a:lnTo>
                    <a:lnTo>
                      <a:pt x="170" y="162"/>
                    </a:lnTo>
                    <a:lnTo>
                      <a:pt x="184" y="150"/>
                    </a:lnTo>
                    <a:lnTo>
                      <a:pt x="198" y="136"/>
                    </a:lnTo>
                    <a:lnTo>
                      <a:pt x="210" y="122"/>
                    </a:lnTo>
                    <a:lnTo>
                      <a:pt x="218" y="108"/>
                    </a:lnTo>
                    <a:lnTo>
                      <a:pt x="222" y="100"/>
                    </a:lnTo>
                    <a:lnTo>
                      <a:pt x="222" y="9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80" name="Freeform 127"/>
              <p:cNvSpPr>
                <a:spLocks/>
              </p:cNvSpPr>
              <p:nvPr/>
            </p:nvSpPr>
            <p:spPr bwMode="auto">
              <a:xfrm>
                <a:off x="3982656" y="190500"/>
                <a:ext cx="279400" cy="85725"/>
              </a:xfrm>
              <a:custGeom>
                <a:avLst/>
                <a:gdLst/>
                <a:ahLst/>
                <a:cxnLst>
                  <a:cxn ang="0">
                    <a:pos x="6" y="20"/>
                  </a:cxn>
                  <a:cxn ang="0">
                    <a:pos x="6" y="20"/>
                  </a:cxn>
                  <a:cxn ang="0">
                    <a:pos x="20" y="14"/>
                  </a:cxn>
                  <a:cxn ang="0">
                    <a:pos x="36" y="6"/>
                  </a:cxn>
                  <a:cxn ang="0">
                    <a:pos x="60" y="2"/>
                  </a:cxn>
                  <a:cxn ang="0">
                    <a:pos x="88" y="0"/>
                  </a:cxn>
                  <a:cxn ang="0">
                    <a:pos x="88" y="0"/>
                  </a:cxn>
                  <a:cxn ang="0">
                    <a:pos x="104" y="0"/>
                  </a:cxn>
                  <a:cxn ang="0">
                    <a:pos x="118" y="2"/>
                  </a:cxn>
                  <a:cxn ang="0">
                    <a:pos x="144" y="10"/>
                  </a:cxn>
                  <a:cxn ang="0">
                    <a:pos x="160" y="18"/>
                  </a:cxn>
                  <a:cxn ang="0">
                    <a:pos x="168" y="20"/>
                  </a:cxn>
                  <a:cxn ang="0">
                    <a:pos x="168" y="20"/>
                  </a:cxn>
                  <a:cxn ang="0">
                    <a:pos x="174" y="26"/>
                  </a:cxn>
                  <a:cxn ang="0">
                    <a:pos x="176" y="30"/>
                  </a:cxn>
                  <a:cxn ang="0">
                    <a:pos x="176" y="32"/>
                  </a:cxn>
                  <a:cxn ang="0">
                    <a:pos x="174" y="32"/>
                  </a:cxn>
                  <a:cxn ang="0">
                    <a:pos x="174" y="32"/>
                  </a:cxn>
                  <a:cxn ang="0">
                    <a:pos x="158" y="40"/>
                  </a:cxn>
                  <a:cxn ang="0">
                    <a:pos x="138" y="46"/>
                  </a:cxn>
                  <a:cxn ang="0">
                    <a:pos x="114" y="52"/>
                  </a:cxn>
                  <a:cxn ang="0">
                    <a:pos x="88" y="54"/>
                  </a:cxn>
                  <a:cxn ang="0">
                    <a:pos x="88" y="54"/>
                  </a:cxn>
                  <a:cxn ang="0">
                    <a:pos x="60" y="52"/>
                  </a:cxn>
                  <a:cxn ang="0">
                    <a:pos x="36" y="46"/>
                  </a:cxn>
                  <a:cxn ang="0">
                    <a:pos x="16" y="40"/>
                  </a:cxn>
                  <a:cxn ang="0">
                    <a:pos x="2" y="32"/>
                  </a:cxn>
                  <a:cxn ang="0">
                    <a:pos x="2" y="32"/>
                  </a:cxn>
                  <a:cxn ang="0">
                    <a:pos x="0" y="30"/>
                  </a:cxn>
                  <a:cxn ang="0">
                    <a:pos x="0" y="28"/>
                  </a:cxn>
                  <a:cxn ang="0">
                    <a:pos x="2" y="24"/>
                  </a:cxn>
                  <a:cxn ang="0">
                    <a:pos x="6" y="20"/>
                  </a:cxn>
                  <a:cxn ang="0">
                    <a:pos x="6" y="20"/>
                  </a:cxn>
                </a:cxnLst>
                <a:rect l="0" t="0" r="r" b="b"/>
                <a:pathLst>
                  <a:path w="176" h="54">
                    <a:moveTo>
                      <a:pt x="6" y="20"/>
                    </a:moveTo>
                    <a:lnTo>
                      <a:pt x="6" y="20"/>
                    </a:lnTo>
                    <a:lnTo>
                      <a:pt x="20" y="14"/>
                    </a:lnTo>
                    <a:lnTo>
                      <a:pt x="36" y="6"/>
                    </a:lnTo>
                    <a:lnTo>
                      <a:pt x="60" y="2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104" y="0"/>
                    </a:lnTo>
                    <a:lnTo>
                      <a:pt x="118" y="2"/>
                    </a:lnTo>
                    <a:lnTo>
                      <a:pt x="144" y="10"/>
                    </a:lnTo>
                    <a:lnTo>
                      <a:pt x="160" y="18"/>
                    </a:lnTo>
                    <a:lnTo>
                      <a:pt x="168" y="20"/>
                    </a:lnTo>
                    <a:lnTo>
                      <a:pt x="168" y="20"/>
                    </a:lnTo>
                    <a:lnTo>
                      <a:pt x="174" y="26"/>
                    </a:lnTo>
                    <a:lnTo>
                      <a:pt x="176" y="30"/>
                    </a:lnTo>
                    <a:lnTo>
                      <a:pt x="176" y="32"/>
                    </a:lnTo>
                    <a:lnTo>
                      <a:pt x="174" y="32"/>
                    </a:lnTo>
                    <a:lnTo>
                      <a:pt x="174" y="32"/>
                    </a:lnTo>
                    <a:lnTo>
                      <a:pt x="158" y="40"/>
                    </a:lnTo>
                    <a:lnTo>
                      <a:pt x="138" y="46"/>
                    </a:lnTo>
                    <a:lnTo>
                      <a:pt x="114" y="52"/>
                    </a:lnTo>
                    <a:lnTo>
                      <a:pt x="88" y="54"/>
                    </a:lnTo>
                    <a:lnTo>
                      <a:pt x="88" y="54"/>
                    </a:lnTo>
                    <a:lnTo>
                      <a:pt x="60" y="52"/>
                    </a:lnTo>
                    <a:lnTo>
                      <a:pt x="36" y="46"/>
                    </a:lnTo>
                    <a:lnTo>
                      <a:pt x="16" y="40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2" y="24"/>
                    </a:lnTo>
                    <a:lnTo>
                      <a:pt x="6" y="20"/>
                    </a:lnTo>
                    <a:lnTo>
                      <a:pt x="6" y="2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81" name="Freeform 128"/>
              <p:cNvSpPr>
                <a:spLocks/>
              </p:cNvSpPr>
              <p:nvPr/>
            </p:nvSpPr>
            <p:spPr bwMode="auto">
              <a:xfrm>
                <a:off x="3944556" y="149225"/>
                <a:ext cx="352425" cy="628650"/>
              </a:xfrm>
              <a:custGeom>
                <a:avLst/>
                <a:gdLst/>
                <a:ahLst/>
                <a:cxnLst>
                  <a:cxn ang="0">
                    <a:pos x="222" y="92"/>
                  </a:cxn>
                  <a:cxn ang="0">
                    <a:pos x="222" y="44"/>
                  </a:cxn>
                  <a:cxn ang="0">
                    <a:pos x="214" y="32"/>
                  </a:cxn>
                  <a:cxn ang="0">
                    <a:pos x="190" y="18"/>
                  </a:cxn>
                  <a:cxn ang="0">
                    <a:pos x="154" y="6"/>
                  </a:cxn>
                  <a:cxn ang="0">
                    <a:pos x="112" y="0"/>
                  </a:cxn>
                  <a:cxn ang="0">
                    <a:pos x="88" y="2"/>
                  </a:cxn>
                  <a:cxn ang="0">
                    <a:pos x="48" y="10"/>
                  </a:cxn>
                  <a:cxn ang="0">
                    <a:pos x="18" y="24"/>
                  </a:cxn>
                  <a:cxn ang="0">
                    <a:pos x="2" y="38"/>
                  </a:cxn>
                  <a:cxn ang="0">
                    <a:pos x="0" y="44"/>
                  </a:cxn>
                  <a:cxn ang="0">
                    <a:pos x="0" y="92"/>
                  </a:cxn>
                  <a:cxn ang="0">
                    <a:pos x="4" y="108"/>
                  </a:cxn>
                  <a:cxn ang="0">
                    <a:pos x="24" y="136"/>
                  </a:cxn>
                  <a:cxn ang="0">
                    <a:pos x="52" y="162"/>
                  </a:cxn>
                  <a:cxn ang="0">
                    <a:pos x="74" y="188"/>
                  </a:cxn>
                  <a:cxn ang="0">
                    <a:pos x="76" y="198"/>
                  </a:cxn>
                  <a:cxn ang="0">
                    <a:pos x="76" y="204"/>
                  </a:cxn>
                  <a:cxn ang="0">
                    <a:pos x="64" y="222"/>
                  </a:cxn>
                  <a:cxn ang="0">
                    <a:pos x="38" y="248"/>
                  </a:cxn>
                  <a:cxn ang="0">
                    <a:pos x="12" y="276"/>
                  </a:cxn>
                  <a:cxn ang="0">
                    <a:pos x="0" y="298"/>
                  </a:cxn>
                  <a:cxn ang="0">
                    <a:pos x="0" y="306"/>
                  </a:cxn>
                  <a:cxn ang="0">
                    <a:pos x="0" y="352"/>
                  </a:cxn>
                  <a:cxn ang="0">
                    <a:pos x="8" y="366"/>
                  </a:cxn>
                  <a:cxn ang="0">
                    <a:pos x="32" y="380"/>
                  </a:cxn>
                  <a:cxn ang="0">
                    <a:pos x="68" y="392"/>
                  </a:cxn>
                  <a:cxn ang="0">
                    <a:pos x="112" y="396"/>
                  </a:cxn>
                  <a:cxn ang="0">
                    <a:pos x="134" y="396"/>
                  </a:cxn>
                  <a:cxn ang="0">
                    <a:pos x="174" y="388"/>
                  </a:cxn>
                  <a:cxn ang="0">
                    <a:pos x="204" y="374"/>
                  </a:cxn>
                  <a:cxn ang="0">
                    <a:pos x="220" y="360"/>
                  </a:cxn>
                  <a:cxn ang="0">
                    <a:pos x="222" y="352"/>
                  </a:cxn>
                  <a:cxn ang="0">
                    <a:pos x="222" y="306"/>
                  </a:cxn>
                  <a:cxn ang="0">
                    <a:pos x="218" y="290"/>
                  </a:cxn>
                  <a:cxn ang="0">
                    <a:pos x="198" y="262"/>
                  </a:cxn>
                  <a:cxn ang="0">
                    <a:pos x="170" y="234"/>
                  </a:cxn>
                  <a:cxn ang="0">
                    <a:pos x="148" y="210"/>
                  </a:cxn>
                  <a:cxn ang="0">
                    <a:pos x="146" y="198"/>
                  </a:cxn>
                  <a:cxn ang="0">
                    <a:pos x="146" y="194"/>
                  </a:cxn>
                  <a:cxn ang="0">
                    <a:pos x="158" y="176"/>
                  </a:cxn>
                  <a:cxn ang="0">
                    <a:pos x="184" y="150"/>
                  </a:cxn>
                  <a:cxn ang="0">
                    <a:pos x="210" y="122"/>
                  </a:cxn>
                  <a:cxn ang="0">
                    <a:pos x="222" y="100"/>
                  </a:cxn>
                </a:cxnLst>
                <a:rect l="0" t="0" r="r" b="b"/>
                <a:pathLst>
                  <a:path w="222" h="396">
                    <a:moveTo>
                      <a:pt x="222" y="92"/>
                    </a:moveTo>
                    <a:lnTo>
                      <a:pt x="222" y="92"/>
                    </a:lnTo>
                    <a:lnTo>
                      <a:pt x="222" y="44"/>
                    </a:lnTo>
                    <a:lnTo>
                      <a:pt x="222" y="44"/>
                    </a:lnTo>
                    <a:lnTo>
                      <a:pt x="220" y="38"/>
                    </a:lnTo>
                    <a:lnTo>
                      <a:pt x="214" y="32"/>
                    </a:lnTo>
                    <a:lnTo>
                      <a:pt x="204" y="24"/>
                    </a:lnTo>
                    <a:lnTo>
                      <a:pt x="190" y="18"/>
                    </a:lnTo>
                    <a:lnTo>
                      <a:pt x="174" y="10"/>
                    </a:lnTo>
                    <a:lnTo>
                      <a:pt x="154" y="6"/>
                    </a:lnTo>
                    <a:lnTo>
                      <a:pt x="134" y="2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88" y="2"/>
                    </a:lnTo>
                    <a:lnTo>
                      <a:pt x="68" y="6"/>
                    </a:lnTo>
                    <a:lnTo>
                      <a:pt x="48" y="10"/>
                    </a:lnTo>
                    <a:lnTo>
                      <a:pt x="32" y="18"/>
                    </a:lnTo>
                    <a:lnTo>
                      <a:pt x="18" y="24"/>
                    </a:lnTo>
                    <a:lnTo>
                      <a:pt x="8" y="32"/>
                    </a:lnTo>
                    <a:lnTo>
                      <a:pt x="2" y="38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0" y="100"/>
                    </a:lnTo>
                    <a:lnTo>
                      <a:pt x="4" y="108"/>
                    </a:lnTo>
                    <a:lnTo>
                      <a:pt x="12" y="122"/>
                    </a:lnTo>
                    <a:lnTo>
                      <a:pt x="24" y="136"/>
                    </a:lnTo>
                    <a:lnTo>
                      <a:pt x="38" y="150"/>
                    </a:lnTo>
                    <a:lnTo>
                      <a:pt x="52" y="162"/>
                    </a:lnTo>
                    <a:lnTo>
                      <a:pt x="64" y="176"/>
                    </a:lnTo>
                    <a:lnTo>
                      <a:pt x="74" y="188"/>
                    </a:lnTo>
                    <a:lnTo>
                      <a:pt x="76" y="194"/>
                    </a:lnTo>
                    <a:lnTo>
                      <a:pt x="76" y="198"/>
                    </a:lnTo>
                    <a:lnTo>
                      <a:pt x="76" y="198"/>
                    </a:lnTo>
                    <a:lnTo>
                      <a:pt x="76" y="204"/>
                    </a:lnTo>
                    <a:lnTo>
                      <a:pt x="74" y="210"/>
                    </a:lnTo>
                    <a:lnTo>
                      <a:pt x="64" y="222"/>
                    </a:lnTo>
                    <a:lnTo>
                      <a:pt x="52" y="234"/>
                    </a:lnTo>
                    <a:lnTo>
                      <a:pt x="38" y="248"/>
                    </a:lnTo>
                    <a:lnTo>
                      <a:pt x="24" y="262"/>
                    </a:lnTo>
                    <a:lnTo>
                      <a:pt x="12" y="276"/>
                    </a:lnTo>
                    <a:lnTo>
                      <a:pt x="4" y="290"/>
                    </a:lnTo>
                    <a:lnTo>
                      <a:pt x="0" y="298"/>
                    </a:lnTo>
                    <a:lnTo>
                      <a:pt x="0" y="306"/>
                    </a:lnTo>
                    <a:lnTo>
                      <a:pt x="0" y="306"/>
                    </a:lnTo>
                    <a:lnTo>
                      <a:pt x="0" y="352"/>
                    </a:lnTo>
                    <a:lnTo>
                      <a:pt x="0" y="352"/>
                    </a:lnTo>
                    <a:lnTo>
                      <a:pt x="2" y="360"/>
                    </a:lnTo>
                    <a:lnTo>
                      <a:pt x="8" y="366"/>
                    </a:lnTo>
                    <a:lnTo>
                      <a:pt x="18" y="374"/>
                    </a:lnTo>
                    <a:lnTo>
                      <a:pt x="32" y="380"/>
                    </a:lnTo>
                    <a:lnTo>
                      <a:pt x="48" y="388"/>
                    </a:lnTo>
                    <a:lnTo>
                      <a:pt x="68" y="392"/>
                    </a:lnTo>
                    <a:lnTo>
                      <a:pt x="88" y="396"/>
                    </a:lnTo>
                    <a:lnTo>
                      <a:pt x="112" y="396"/>
                    </a:lnTo>
                    <a:lnTo>
                      <a:pt x="112" y="396"/>
                    </a:lnTo>
                    <a:lnTo>
                      <a:pt x="134" y="396"/>
                    </a:lnTo>
                    <a:lnTo>
                      <a:pt x="154" y="392"/>
                    </a:lnTo>
                    <a:lnTo>
                      <a:pt x="174" y="388"/>
                    </a:lnTo>
                    <a:lnTo>
                      <a:pt x="190" y="380"/>
                    </a:lnTo>
                    <a:lnTo>
                      <a:pt x="204" y="374"/>
                    </a:lnTo>
                    <a:lnTo>
                      <a:pt x="214" y="366"/>
                    </a:lnTo>
                    <a:lnTo>
                      <a:pt x="220" y="360"/>
                    </a:lnTo>
                    <a:lnTo>
                      <a:pt x="222" y="352"/>
                    </a:lnTo>
                    <a:lnTo>
                      <a:pt x="222" y="352"/>
                    </a:lnTo>
                    <a:lnTo>
                      <a:pt x="222" y="306"/>
                    </a:lnTo>
                    <a:lnTo>
                      <a:pt x="222" y="306"/>
                    </a:lnTo>
                    <a:lnTo>
                      <a:pt x="222" y="298"/>
                    </a:lnTo>
                    <a:lnTo>
                      <a:pt x="218" y="290"/>
                    </a:lnTo>
                    <a:lnTo>
                      <a:pt x="210" y="276"/>
                    </a:lnTo>
                    <a:lnTo>
                      <a:pt x="198" y="262"/>
                    </a:lnTo>
                    <a:lnTo>
                      <a:pt x="184" y="248"/>
                    </a:lnTo>
                    <a:lnTo>
                      <a:pt x="170" y="234"/>
                    </a:lnTo>
                    <a:lnTo>
                      <a:pt x="158" y="222"/>
                    </a:lnTo>
                    <a:lnTo>
                      <a:pt x="148" y="210"/>
                    </a:lnTo>
                    <a:lnTo>
                      <a:pt x="146" y="204"/>
                    </a:lnTo>
                    <a:lnTo>
                      <a:pt x="146" y="198"/>
                    </a:lnTo>
                    <a:lnTo>
                      <a:pt x="146" y="198"/>
                    </a:lnTo>
                    <a:lnTo>
                      <a:pt x="146" y="194"/>
                    </a:lnTo>
                    <a:lnTo>
                      <a:pt x="148" y="188"/>
                    </a:lnTo>
                    <a:lnTo>
                      <a:pt x="158" y="176"/>
                    </a:lnTo>
                    <a:lnTo>
                      <a:pt x="170" y="162"/>
                    </a:lnTo>
                    <a:lnTo>
                      <a:pt x="184" y="150"/>
                    </a:lnTo>
                    <a:lnTo>
                      <a:pt x="198" y="136"/>
                    </a:lnTo>
                    <a:lnTo>
                      <a:pt x="210" y="122"/>
                    </a:lnTo>
                    <a:lnTo>
                      <a:pt x="218" y="108"/>
                    </a:lnTo>
                    <a:lnTo>
                      <a:pt x="222" y="100"/>
                    </a:lnTo>
                    <a:lnTo>
                      <a:pt x="222" y="9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054594" y="4595232"/>
            <a:ext cx="752016" cy="752016"/>
            <a:chOff x="2290350" y="3446424"/>
            <a:chExt cx="564012" cy="564012"/>
          </a:xfrm>
        </p:grpSpPr>
        <p:sp>
          <p:nvSpPr>
            <p:cNvPr id="38" name="椭圆 37"/>
            <p:cNvSpPr/>
            <p:nvPr/>
          </p:nvSpPr>
          <p:spPr>
            <a:xfrm>
              <a:off x="2290350" y="3446424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82" name="Freeform 129"/>
            <p:cNvSpPr>
              <a:spLocks noEditPoints="1"/>
            </p:cNvSpPr>
            <p:nvPr/>
          </p:nvSpPr>
          <p:spPr bwMode="auto">
            <a:xfrm>
              <a:off x="2443869" y="3563725"/>
              <a:ext cx="295673" cy="295673"/>
            </a:xfrm>
            <a:custGeom>
              <a:avLst/>
              <a:gdLst/>
              <a:ahLst/>
              <a:cxnLst>
                <a:cxn ang="0">
                  <a:pos x="68" y="362"/>
                </a:cxn>
                <a:cxn ang="0">
                  <a:pos x="114" y="318"/>
                </a:cxn>
                <a:cxn ang="0">
                  <a:pos x="158" y="272"/>
                </a:cxn>
                <a:cxn ang="0">
                  <a:pos x="204" y="250"/>
                </a:cxn>
                <a:cxn ang="0">
                  <a:pos x="204" y="218"/>
                </a:cxn>
                <a:cxn ang="0">
                  <a:pos x="226" y="224"/>
                </a:cxn>
                <a:cxn ang="0">
                  <a:pos x="248" y="226"/>
                </a:cxn>
                <a:cxn ang="0">
                  <a:pos x="272" y="224"/>
                </a:cxn>
                <a:cxn ang="0">
                  <a:pos x="312" y="208"/>
                </a:cxn>
                <a:cxn ang="0">
                  <a:pos x="342" y="176"/>
                </a:cxn>
                <a:cxn ang="0">
                  <a:pos x="360" y="136"/>
                </a:cxn>
                <a:cxn ang="0">
                  <a:pos x="362" y="114"/>
                </a:cxn>
                <a:cxn ang="0">
                  <a:pos x="352" y="70"/>
                </a:cxn>
                <a:cxn ang="0">
                  <a:pos x="328" y="34"/>
                </a:cxn>
                <a:cxn ang="0">
                  <a:pos x="292" y="10"/>
                </a:cxn>
                <a:cxn ang="0">
                  <a:pos x="248" y="0"/>
                </a:cxn>
                <a:cxn ang="0">
                  <a:pos x="226" y="4"/>
                </a:cxn>
                <a:cxn ang="0">
                  <a:pos x="186" y="20"/>
                </a:cxn>
                <a:cxn ang="0">
                  <a:pos x="156" y="50"/>
                </a:cxn>
                <a:cxn ang="0">
                  <a:pos x="138" y="92"/>
                </a:cxn>
                <a:cxn ang="0">
                  <a:pos x="136" y="114"/>
                </a:cxn>
                <a:cxn ang="0">
                  <a:pos x="138" y="138"/>
                </a:cxn>
                <a:cxn ang="0">
                  <a:pos x="114" y="158"/>
                </a:cxn>
                <a:cxn ang="0">
                  <a:pos x="0" y="294"/>
                </a:cxn>
                <a:cxn ang="0">
                  <a:pos x="46" y="362"/>
                </a:cxn>
                <a:cxn ang="0">
                  <a:pos x="272" y="46"/>
                </a:cxn>
                <a:cxn ang="0">
                  <a:pos x="288" y="50"/>
                </a:cxn>
                <a:cxn ang="0">
                  <a:pos x="304" y="60"/>
                </a:cxn>
                <a:cxn ang="0">
                  <a:pos x="312" y="74"/>
                </a:cxn>
                <a:cxn ang="0">
                  <a:pos x="316" y="92"/>
                </a:cxn>
                <a:cxn ang="0">
                  <a:pos x="316" y="100"/>
                </a:cxn>
                <a:cxn ang="0">
                  <a:pos x="308" y="116"/>
                </a:cxn>
                <a:cxn ang="0">
                  <a:pos x="296" y="128"/>
                </a:cxn>
                <a:cxn ang="0">
                  <a:pos x="280" y="136"/>
                </a:cxn>
                <a:cxn ang="0">
                  <a:pos x="272" y="136"/>
                </a:cxn>
                <a:cxn ang="0">
                  <a:pos x="254" y="132"/>
                </a:cxn>
                <a:cxn ang="0">
                  <a:pos x="240" y="124"/>
                </a:cxn>
                <a:cxn ang="0">
                  <a:pos x="230" y="108"/>
                </a:cxn>
                <a:cxn ang="0">
                  <a:pos x="226" y="92"/>
                </a:cxn>
                <a:cxn ang="0">
                  <a:pos x="228" y="82"/>
                </a:cxn>
                <a:cxn ang="0">
                  <a:pos x="234" y="66"/>
                </a:cxn>
                <a:cxn ang="0">
                  <a:pos x="246" y="54"/>
                </a:cxn>
                <a:cxn ang="0">
                  <a:pos x="262" y="46"/>
                </a:cxn>
                <a:cxn ang="0">
                  <a:pos x="272" y="46"/>
                </a:cxn>
              </a:cxnLst>
              <a:rect l="0" t="0" r="r" b="b"/>
              <a:pathLst>
                <a:path w="362" h="362">
                  <a:moveTo>
                    <a:pt x="46" y="362"/>
                  </a:moveTo>
                  <a:lnTo>
                    <a:pt x="68" y="362"/>
                  </a:lnTo>
                  <a:lnTo>
                    <a:pt x="68" y="318"/>
                  </a:lnTo>
                  <a:lnTo>
                    <a:pt x="114" y="318"/>
                  </a:lnTo>
                  <a:lnTo>
                    <a:pt x="114" y="272"/>
                  </a:lnTo>
                  <a:lnTo>
                    <a:pt x="158" y="272"/>
                  </a:lnTo>
                  <a:lnTo>
                    <a:pt x="158" y="250"/>
                  </a:lnTo>
                  <a:lnTo>
                    <a:pt x="204" y="250"/>
                  </a:lnTo>
                  <a:lnTo>
                    <a:pt x="204" y="226"/>
                  </a:lnTo>
                  <a:lnTo>
                    <a:pt x="204" y="218"/>
                  </a:lnTo>
                  <a:lnTo>
                    <a:pt x="204" y="218"/>
                  </a:lnTo>
                  <a:lnTo>
                    <a:pt x="226" y="224"/>
                  </a:lnTo>
                  <a:lnTo>
                    <a:pt x="236" y="226"/>
                  </a:lnTo>
                  <a:lnTo>
                    <a:pt x="248" y="226"/>
                  </a:lnTo>
                  <a:lnTo>
                    <a:pt x="248" y="226"/>
                  </a:lnTo>
                  <a:lnTo>
                    <a:pt x="272" y="224"/>
                  </a:lnTo>
                  <a:lnTo>
                    <a:pt x="292" y="218"/>
                  </a:lnTo>
                  <a:lnTo>
                    <a:pt x="312" y="208"/>
                  </a:lnTo>
                  <a:lnTo>
                    <a:pt x="328" y="194"/>
                  </a:lnTo>
                  <a:lnTo>
                    <a:pt x="342" y="176"/>
                  </a:lnTo>
                  <a:lnTo>
                    <a:pt x="352" y="158"/>
                  </a:lnTo>
                  <a:lnTo>
                    <a:pt x="360" y="136"/>
                  </a:lnTo>
                  <a:lnTo>
                    <a:pt x="362" y="114"/>
                  </a:lnTo>
                  <a:lnTo>
                    <a:pt x="362" y="114"/>
                  </a:lnTo>
                  <a:lnTo>
                    <a:pt x="360" y="92"/>
                  </a:lnTo>
                  <a:lnTo>
                    <a:pt x="352" y="70"/>
                  </a:lnTo>
                  <a:lnTo>
                    <a:pt x="342" y="50"/>
                  </a:lnTo>
                  <a:lnTo>
                    <a:pt x="328" y="34"/>
                  </a:lnTo>
                  <a:lnTo>
                    <a:pt x="312" y="20"/>
                  </a:lnTo>
                  <a:lnTo>
                    <a:pt x="292" y="10"/>
                  </a:lnTo>
                  <a:lnTo>
                    <a:pt x="272" y="4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26" y="4"/>
                  </a:lnTo>
                  <a:lnTo>
                    <a:pt x="204" y="10"/>
                  </a:lnTo>
                  <a:lnTo>
                    <a:pt x="186" y="20"/>
                  </a:lnTo>
                  <a:lnTo>
                    <a:pt x="168" y="34"/>
                  </a:lnTo>
                  <a:lnTo>
                    <a:pt x="156" y="50"/>
                  </a:lnTo>
                  <a:lnTo>
                    <a:pt x="144" y="70"/>
                  </a:lnTo>
                  <a:lnTo>
                    <a:pt x="138" y="92"/>
                  </a:lnTo>
                  <a:lnTo>
                    <a:pt x="136" y="114"/>
                  </a:lnTo>
                  <a:lnTo>
                    <a:pt x="136" y="114"/>
                  </a:lnTo>
                  <a:lnTo>
                    <a:pt x="136" y="126"/>
                  </a:lnTo>
                  <a:lnTo>
                    <a:pt x="138" y="138"/>
                  </a:lnTo>
                  <a:lnTo>
                    <a:pt x="146" y="158"/>
                  </a:lnTo>
                  <a:lnTo>
                    <a:pt x="114" y="158"/>
                  </a:lnTo>
                  <a:lnTo>
                    <a:pt x="114" y="204"/>
                  </a:lnTo>
                  <a:lnTo>
                    <a:pt x="0" y="294"/>
                  </a:lnTo>
                  <a:lnTo>
                    <a:pt x="0" y="362"/>
                  </a:lnTo>
                  <a:lnTo>
                    <a:pt x="46" y="362"/>
                  </a:lnTo>
                  <a:close/>
                  <a:moveTo>
                    <a:pt x="272" y="46"/>
                  </a:moveTo>
                  <a:lnTo>
                    <a:pt x="272" y="46"/>
                  </a:lnTo>
                  <a:lnTo>
                    <a:pt x="280" y="46"/>
                  </a:lnTo>
                  <a:lnTo>
                    <a:pt x="288" y="50"/>
                  </a:lnTo>
                  <a:lnTo>
                    <a:pt x="296" y="54"/>
                  </a:lnTo>
                  <a:lnTo>
                    <a:pt x="304" y="60"/>
                  </a:lnTo>
                  <a:lnTo>
                    <a:pt x="308" y="66"/>
                  </a:lnTo>
                  <a:lnTo>
                    <a:pt x="312" y="74"/>
                  </a:lnTo>
                  <a:lnTo>
                    <a:pt x="316" y="82"/>
                  </a:lnTo>
                  <a:lnTo>
                    <a:pt x="316" y="92"/>
                  </a:lnTo>
                  <a:lnTo>
                    <a:pt x="316" y="92"/>
                  </a:lnTo>
                  <a:lnTo>
                    <a:pt x="316" y="100"/>
                  </a:lnTo>
                  <a:lnTo>
                    <a:pt x="312" y="108"/>
                  </a:lnTo>
                  <a:lnTo>
                    <a:pt x="308" y="116"/>
                  </a:lnTo>
                  <a:lnTo>
                    <a:pt x="304" y="124"/>
                  </a:lnTo>
                  <a:lnTo>
                    <a:pt x="296" y="128"/>
                  </a:lnTo>
                  <a:lnTo>
                    <a:pt x="288" y="132"/>
                  </a:lnTo>
                  <a:lnTo>
                    <a:pt x="280" y="136"/>
                  </a:lnTo>
                  <a:lnTo>
                    <a:pt x="272" y="136"/>
                  </a:lnTo>
                  <a:lnTo>
                    <a:pt x="272" y="136"/>
                  </a:lnTo>
                  <a:lnTo>
                    <a:pt x="262" y="136"/>
                  </a:lnTo>
                  <a:lnTo>
                    <a:pt x="254" y="132"/>
                  </a:lnTo>
                  <a:lnTo>
                    <a:pt x="246" y="128"/>
                  </a:lnTo>
                  <a:lnTo>
                    <a:pt x="240" y="124"/>
                  </a:lnTo>
                  <a:lnTo>
                    <a:pt x="234" y="116"/>
                  </a:lnTo>
                  <a:lnTo>
                    <a:pt x="230" y="108"/>
                  </a:lnTo>
                  <a:lnTo>
                    <a:pt x="228" y="100"/>
                  </a:lnTo>
                  <a:lnTo>
                    <a:pt x="226" y="92"/>
                  </a:lnTo>
                  <a:lnTo>
                    <a:pt x="226" y="92"/>
                  </a:lnTo>
                  <a:lnTo>
                    <a:pt x="228" y="82"/>
                  </a:lnTo>
                  <a:lnTo>
                    <a:pt x="230" y="74"/>
                  </a:lnTo>
                  <a:lnTo>
                    <a:pt x="234" y="66"/>
                  </a:lnTo>
                  <a:lnTo>
                    <a:pt x="240" y="60"/>
                  </a:lnTo>
                  <a:lnTo>
                    <a:pt x="246" y="54"/>
                  </a:lnTo>
                  <a:lnTo>
                    <a:pt x="254" y="50"/>
                  </a:lnTo>
                  <a:lnTo>
                    <a:pt x="262" y="46"/>
                  </a:lnTo>
                  <a:lnTo>
                    <a:pt x="272" y="46"/>
                  </a:lnTo>
                  <a:lnTo>
                    <a:pt x="272" y="4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40938" y="4595232"/>
            <a:ext cx="752016" cy="752016"/>
            <a:chOff x="3705108" y="3446424"/>
            <a:chExt cx="564012" cy="564012"/>
          </a:xfrm>
        </p:grpSpPr>
        <p:sp>
          <p:nvSpPr>
            <p:cNvPr id="39" name="椭圆 38"/>
            <p:cNvSpPr/>
            <p:nvPr/>
          </p:nvSpPr>
          <p:spPr>
            <a:xfrm>
              <a:off x="3705108" y="3446424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88" name="组 87"/>
            <p:cNvGrpSpPr/>
            <p:nvPr/>
          </p:nvGrpSpPr>
          <p:grpSpPr>
            <a:xfrm>
              <a:off x="3819095" y="3571560"/>
              <a:ext cx="301674" cy="301674"/>
              <a:chOff x="6405563" y="241300"/>
              <a:chExt cx="530225" cy="530225"/>
            </a:xfrm>
            <a:solidFill>
              <a:srgbClr val="FD8280"/>
            </a:solidFill>
          </p:grpSpPr>
          <p:sp>
            <p:nvSpPr>
              <p:cNvPr id="83" name="Freeform 130"/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dirty="0"/>
              </a:p>
            </p:txBody>
          </p:sp>
          <p:sp>
            <p:nvSpPr>
              <p:cNvPr id="84" name="Freeform 131"/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6827281" y="4595232"/>
            <a:ext cx="752016" cy="752016"/>
            <a:chOff x="5119865" y="3446424"/>
            <a:chExt cx="564012" cy="564012"/>
          </a:xfrm>
        </p:grpSpPr>
        <p:sp>
          <p:nvSpPr>
            <p:cNvPr id="40" name="椭圆 39"/>
            <p:cNvSpPr/>
            <p:nvPr/>
          </p:nvSpPr>
          <p:spPr>
            <a:xfrm>
              <a:off x="5119865" y="3446424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89" name="组 88"/>
            <p:cNvGrpSpPr/>
            <p:nvPr/>
          </p:nvGrpSpPr>
          <p:grpSpPr>
            <a:xfrm>
              <a:off x="5301920" y="3548978"/>
              <a:ext cx="230009" cy="333773"/>
              <a:chOff x="7246938" y="241300"/>
              <a:chExt cx="422275" cy="612775"/>
            </a:xfrm>
            <a:solidFill>
              <a:schemeClr val="accent6"/>
            </a:solidFill>
          </p:grpSpPr>
          <p:sp>
            <p:nvSpPr>
              <p:cNvPr id="85" name="Freeform 132"/>
              <p:cNvSpPr>
                <a:spLocks noEditPoints="1"/>
              </p:cNvSpPr>
              <p:nvPr/>
            </p:nvSpPr>
            <p:spPr bwMode="auto">
              <a:xfrm>
                <a:off x="7246938" y="241300"/>
                <a:ext cx="422275" cy="612775"/>
              </a:xfrm>
              <a:custGeom>
                <a:avLst/>
                <a:gdLst/>
                <a:ahLst/>
                <a:cxnLst>
                  <a:cxn ang="0">
                    <a:pos x="120" y="2"/>
                  </a:cxn>
                  <a:cxn ang="0">
                    <a:pos x="82" y="12"/>
                  </a:cxn>
                  <a:cxn ang="0">
                    <a:pos x="48" y="32"/>
                  </a:cxn>
                  <a:cxn ang="0">
                    <a:pos x="22" y="60"/>
                  </a:cxn>
                  <a:cxn ang="0">
                    <a:pos x="6" y="94"/>
                  </a:cxn>
                  <a:cxn ang="0">
                    <a:pos x="0" y="134"/>
                  </a:cxn>
                  <a:cxn ang="0">
                    <a:pos x="8" y="170"/>
                  </a:cxn>
                  <a:cxn ang="0">
                    <a:pos x="44" y="244"/>
                  </a:cxn>
                  <a:cxn ang="0">
                    <a:pos x="60" y="278"/>
                  </a:cxn>
                  <a:cxn ang="0">
                    <a:pos x="88" y="358"/>
                  </a:cxn>
                  <a:cxn ang="0">
                    <a:pos x="116" y="384"/>
                  </a:cxn>
                  <a:cxn ang="0">
                    <a:pos x="150" y="384"/>
                  </a:cxn>
                  <a:cxn ang="0">
                    <a:pos x="178" y="358"/>
                  </a:cxn>
                  <a:cxn ang="0">
                    <a:pos x="204" y="280"/>
                  </a:cxn>
                  <a:cxn ang="0">
                    <a:pos x="222" y="244"/>
                  </a:cxn>
                  <a:cxn ang="0">
                    <a:pos x="258" y="170"/>
                  </a:cxn>
                  <a:cxn ang="0">
                    <a:pos x="266" y="134"/>
                  </a:cxn>
                  <a:cxn ang="0">
                    <a:pos x="260" y="94"/>
                  </a:cxn>
                  <a:cxn ang="0">
                    <a:pos x="242" y="60"/>
                  </a:cxn>
                  <a:cxn ang="0">
                    <a:pos x="218" y="32"/>
                  </a:cxn>
                  <a:cxn ang="0">
                    <a:pos x="184" y="12"/>
                  </a:cxn>
                  <a:cxn ang="0">
                    <a:pos x="146" y="2"/>
                  </a:cxn>
                  <a:cxn ang="0">
                    <a:pos x="164" y="328"/>
                  </a:cxn>
                  <a:cxn ang="0">
                    <a:pos x="98" y="314"/>
                  </a:cxn>
                  <a:cxn ang="0">
                    <a:pos x="172" y="304"/>
                  </a:cxn>
                  <a:cxn ang="0">
                    <a:pos x="168" y="314"/>
                  </a:cxn>
                  <a:cxn ang="0">
                    <a:pos x="94" y="302"/>
                  </a:cxn>
                  <a:cxn ang="0">
                    <a:pos x="180" y="278"/>
                  </a:cxn>
                  <a:cxn ang="0">
                    <a:pos x="94" y="302"/>
                  </a:cxn>
                  <a:cxn ang="0">
                    <a:pos x="124" y="362"/>
                  </a:cxn>
                  <a:cxn ang="0">
                    <a:pos x="108" y="348"/>
                  </a:cxn>
                  <a:cxn ang="0">
                    <a:pos x="154" y="352"/>
                  </a:cxn>
                  <a:cxn ang="0">
                    <a:pos x="132" y="362"/>
                  </a:cxn>
                  <a:cxn ang="0">
                    <a:pos x="76" y="254"/>
                  </a:cxn>
                  <a:cxn ang="0">
                    <a:pos x="56" y="216"/>
                  </a:cxn>
                  <a:cxn ang="0">
                    <a:pos x="28" y="152"/>
                  </a:cxn>
                  <a:cxn ang="0">
                    <a:pos x="24" y="134"/>
                  </a:cxn>
                  <a:cxn ang="0">
                    <a:pos x="42" y="72"/>
                  </a:cxn>
                  <a:cxn ang="0">
                    <a:pos x="90" y="34"/>
                  </a:cxn>
                  <a:cxn ang="0">
                    <a:pos x="132" y="24"/>
                  </a:cxn>
                  <a:cxn ang="0">
                    <a:pos x="194" y="44"/>
                  </a:cxn>
                  <a:cxn ang="0">
                    <a:pos x="232" y="92"/>
                  </a:cxn>
                  <a:cxn ang="0">
                    <a:pos x="242" y="134"/>
                  </a:cxn>
                  <a:cxn ang="0">
                    <a:pos x="232" y="172"/>
                  </a:cxn>
                  <a:cxn ang="0">
                    <a:pos x="210" y="216"/>
                  </a:cxn>
                </a:cxnLst>
                <a:rect l="0" t="0" r="r" b="b"/>
                <a:pathLst>
                  <a:path w="266" h="386">
                    <a:moveTo>
                      <a:pt x="132" y="0"/>
                    </a:moveTo>
                    <a:lnTo>
                      <a:pt x="132" y="0"/>
                    </a:lnTo>
                    <a:lnTo>
                      <a:pt x="120" y="2"/>
                    </a:lnTo>
                    <a:lnTo>
                      <a:pt x="106" y="4"/>
                    </a:lnTo>
                    <a:lnTo>
                      <a:pt x="94" y="6"/>
                    </a:lnTo>
                    <a:lnTo>
                      <a:pt x="82" y="12"/>
                    </a:lnTo>
                    <a:lnTo>
                      <a:pt x="70" y="16"/>
                    </a:lnTo>
                    <a:lnTo>
                      <a:pt x="58" y="24"/>
                    </a:lnTo>
                    <a:lnTo>
                      <a:pt x="48" y="32"/>
                    </a:lnTo>
                    <a:lnTo>
                      <a:pt x="40" y="40"/>
                    </a:lnTo>
                    <a:lnTo>
                      <a:pt x="30" y="50"/>
                    </a:lnTo>
                    <a:lnTo>
                      <a:pt x="22" y="60"/>
                    </a:lnTo>
                    <a:lnTo>
                      <a:pt x="16" y="70"/>
                    </a:lnTo>
                    <a:lnTo>
                      <a:pt x="10" y="82"/>
                    </a:lnTo>
                    <a:lnTo>
                      <a:pt x="6" y="94"/>
                    </a:lnTo>
                    <a:lnTo>
                      <a:pt x="2" y="106"/>
                    </a:lnTo>
                    <a:lnTo>
                      <a:pt x="0" y="120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2" y="152"/>
                    </a:lnTo>
                    <a:lnTo>
                      <a:pt x="8" y="170"/>
                    </a:lnTo>
                    <a:lnTo>
                      <a:pt x="16" y="188"/>
                    </a:lnTo>
                    <a:lnTo>
                      <a:pt x="24" y="208"/>
                    </a:lnTo>
                    <a:lnTo>
                      <a:pt x="44" y="244"/>
                    </a:lnTo>
                    <a:lnTo>
                      <a:pt x="54" y="262"/>
                    </a:lnTo>
                    <a:lnTo>
                      <a:pt x="60" y="278"/>
                    </a:lnTo>
                    <a:lnTo>
                      <a:pt x="60" y="278"/>
                    </a:lnTo>
                    <a:lnTo>
                      <a:pt x="76" y="324"/>
                    </a:lnTo>
                    <a:lnTo>
                      <a:pt x="80" y="342"/>
                    </a:lnTo>
                    <a:lnTo>
                      <a:pt x="88" y="358"/>
                    </a:lnTo>
                    <a:lnTo>
                      <a:pt x="94" y="370"/>
                    </a:lnTo>
                    <a:lnTo>
                      <a:pt x="104" y="380"/>
                    </a:lnTo>
                    <a:lnTo>
                      <a:pt x="116" y="384"/>
                    </a:lnTo>
                    <a:lnTo>
                      <a:pt x="132" y="386"/>
                    </a:lnTo>
                    <a:lnTo>
                      <a:pt x="132" y="386"/>
                    </a:lnTo>
                    <a:lnTo>
                      <a:pt x="150" y="384"/>
                    </a:lnTo>
                    <a:lnTo>
                      <a:pt x="162" y="380"/>
                    </a:lnTo>
                    <a:lnTo>
                      <a:pt x="172" y="370"/>
                    </a:lnTo>
                    <a:lnTo>
                      <a:pt x="178" y="358"/>
                    </a:lnTo>
                    <a:lnTo>
                      <a:pt x="184" y="342"/>
                    </a:lnTo>
                    <a:lnTo>
                      <a:pt x="190" y="324"/>
                    </a:lnTo>
                    <a:lnTo>
                      <a:pt x="204" y="280"/>
                    </a:lnTo>
                    <a:lnTo>
                      <a:pt x="204" y="280"/>
                    </a:lnTo>
                    <a:lnTo>
                      <a:pt x="212" y="262"/>
                    </a:lnTo>
                    <a:lnTo>
                      <a:pt x="222" y="244"/>
                    </a:lnTo>
                    <a:lnTo>
                      <a:pt x="242" y="208"/>
                    </a:lnTo>
                    <a:lnTo>
                      <a:pt x="250" y="188"/>
                    </a:lnTo>
                    <a:lnTo>
                      <a:pt x="258" y="170"/>
                    </a:lnTo>
                    <a:lnTo>
                      <a:pt x="264" y="152"/>
                    </a:lnTo>
                    <a:lnTo>
                      <a:pt x="266" y="134"/>
                    </a:lnTo>
                    <a:lnTo>
                      <a:pt x="266" y="134"/>
                    </a:lnTo>
                    <a:lnTo>
                      <a:pt x="264" y="120"/>
                    </a:lnTo>
                    <a:lnTo>
                      <a:pt x="262" y="106"/>
                    </a:lnTo>
                    <a:lnTo>
                      <a:pt x="260" y="94"/>
                    </a:lnTo>
                    <a:lnTo>
                      <a:pt x="256" y="82"/>
                    </a:lnTo>
                    <a:lnTo>
                      <a:pt x="250" y="70"/>
                    </a:lnTo>
                    <a:lnTo>
                      <a:pt x="242" y="60"/>
                    </a:lnTo>
                    <a:lnTo>
                      <a:pt x="236" y="50"/>
                    </a:lnTo>
                    <a:lnTo>
                      <a:pt x="226" y="40"/>
                    </a:lnTo>
                    <a:lnTo>
                      <a:pt x="218" y="32"/>
                    </a:lnTo>
                    <a:lnTo>
                      <a:pt x="208" y="24"/>
                    </a:lnTo>
                    <a:lnTo>
                      <a:pt x="196" y="16"/>
                    </a:lnTo>
                    <a:lnTo>
                      <a:pt x="184" y="12"/>
                    </a:lnTo>
                    <a:lnTo>
                      <a:pt x="172" y="6"/>
                    </a:lnTo>
                    <a:lnTo>
                      <a:pt x="160" y="4"/>
                    </a:lnTo>
                    <a:lnTo>
                      <a:pt x="146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  <a:moveTo>
                      <a:pt x="164" y="328"/>
                    </a:moveTo>
                    <a:lnTo>
                      <a:pt x="104" y="336"/>
                    </a:lnTo>
                    <a:lnTo>
                      <a:pt x="104" y="336"/>
                    </a:lnTo>
                    <a:lnTo>
                      <a:pt x="98" y="314"/>
                    </a:lnTo>
                    <a:lnTo>
                      <a:pt x="98" y="314"/>
                    </a:lnTo>
                    <a:lnTo>
                      <a:pt x="98" y="312"/>
                    </a:lnTo>
                    <a:lnTo>
                      <a:pt x="172" y="304"/>
                    </a:lnTo>
                    <a:lnTo>
                      <a:pt x="172" y="304"/>
                    </a:lnTo>
                    <a:lnTo>
                      <a:pt x="168" y="314"/>
                    </a:lnTo>
                    <a:lnTo>
                      <a:pt x="168" y="314"/>
                    </a:lnTo>
                    <a:lnTo>
                      <a:pt x="164" y="328"/>
                    </a:lnTo>
                    <a:lnTo>
                      <a:pt x="164" y="328"/>
                    </a:lnTo>
                    <a:close/>
                    <a:moveTo>
                      <a:pt x="94" y="302"/>
                    </a:moveTo>
                    <a:lnTo>
                      <a:pt x="94" y="302"/>
                    </a:lnTo>
                    <a:lnTo>
                      <a:pt x="86" y="278"/>
                    </a:lnTo>
                    <a:lnTo>
                      <a:pt x="180" y="278"/>
                    </a:lnTo>
                    <a:lnTo>
                      <a:pt x="180" y="278"/>
                    </a:lnTo>
                    <a:lnTo>
                      <a:pt x="176" y="290"/>
                    </a:lnTo>
                    <a:lnTo>
                      <a:pt x="94" y="302"/>
                    </a:lnTo>
                    <a:close/>
                    <a:moveTo>
                      <a:pt x="132" y="362"/>
                    </a:moveTo>
                    <a:lnTo>
                      <a:pt x="132" y="362"/>
                    </a:lnTo>
                    <a:lnTo>
                      <a:pt x="124" y="362"/>
                    </a:lnTo>
                    <a:lnTo>
                      <a:pt x="118" y="360"/>
                    </a:lnTo>
                    <a:lnTo>
                      <a:pt x="114" y="356"/>
                    </a:lnTo>
                    <a:lnTo>
                      <a:pt x="108" y="348"/>
                    </a:lnTo>
                    <a:lnTo>
                      <a:pt x="160" y="340"/>
                    </a:lnTo>
                    <a:lnTo>
                      <a:pt x="160" y="340"/>
                    </a:lnTo>
                    <a:lnTo>
                      <a:pt x="154" y="352"/>
                    </a:lnTo>
                    <a:lnTo>
                      <a:pt x="148" y="360"/>
                    </a:lnTo>
                    <a:lnTo>
                      <a:pt x="142" y="362"/>
                    </a:lnTo>
                    <a:lnTo>
                      <a:pt x="132" y="362"/>
                    </a:lnTo>
                    <a:lnTo>
                      <a:pt x="132" y="362"/>
                    </a:lnTo>
                    <a:close/>
                    <a:moveTo>
                      <a:pt x="190" y="254"/>
                    </a:moveTo>
                    <a:lnTo>
                      <a:pt x="76" y="254"/>
                    </a:lnTo>
                    <a:lnTo>
                      <a:pt x="76" y="254"/>
                    </a:lnTo>
                    <a:lnTo>
                      <a:pt x="56" y="216"/>
                    </a:lnTo>
                    <a:lnTo>
                      <a:pt x="56" y="216"/>
                    </a:lnTo>
                    <a:lnTo>
                      <a:pt x="44" y="194"/>
                    </a:lnTo>
                    <a:lnTo>
                      <a:pt x="34" y="172"/>
                    </a:lnTo>
                    <a:lnTo>
                      <a:pt x="28" y="152"/>
                    </a:lnTo>
                    <a:lnTo>
                      <a:pt x="26" y="142"/>
                    </a:lnTo>
                    <a:lnTo>
                      <a:pt x="24" y="134"/>
                    </a:lnTo>
                    <a:lnTo>
                      <a:pt x="24" y="134"/>
                    </a:lnTo>
                    <a:lnTo>
                      <a:pt x="26" y="112"/>
                    </a:lnTo>
                    <a:lnTo>
                      <a:pt x="32" y="92"/>
                    </a:lnTo>
                    <a:lnTo>
                      <a:pt x="42" y="72"/>
                    </a:lnTo>
                    <a:lnTo>
                      <a:pt x="56" y="56"/>
                    </a:lnTo>
                    <a:lnTo>
                      <a:pt x="72" y="44"/>
                    </a:lnTo>
                    <a:lnTo>
                      <a:pt x="90" y="34"/>
                    </a:lnTo>
                    <a:lnTo>
                      <a:pt x="112" y="28"/>
                    </a:lnTo>
                    <a:lnTo>
                      <a:pt x="132" y="24"/>
                    </a:lnTo>
                    <a:lnTo>
                      <a:pt x="132" y="24"/>
                    </a:lnTo>
                    <a:lnTo>
                      <a:pt x="154" y="28"/>
                    </a:lnTo>
                    <a:lnTo>
                      <a:pt x="176" y="34"/>
                    </a:lnTo>
                    <a:lnTo>
                      <a:pt x="194" y="44"/>
                    </a:lnTo>
                    <a:lnTo>
                      <a:pt x="210" y="56"/>
                    </a:lnTo>
                    <a:lnTo>
                      <a:pt x="222" y="72"/>
                    </a:lnTo>
                    <a:lnTo>
                      <a:pt x="232" y="92"/>
                    </a:lnTo>
                    <a:lnTo>
                      <a:pt x="240" y="112"/>
                    </a:lnTo>
                    <a:lnTo>
                      <a:pt x="242" y="134"/>
                    </a:lnTo>
                    <a:lnTo>
                      <a:pt x="242" y="134"/>
                    </a:lnTo>
                    <a:lnTo>
                      <a:pt x="240" y="142"/>
                    </a:lnTo>
                    <a:lnTo>
                      <a:pt x="238" y="152"/>
                    </a:lnTo>
                    <a:lnTo>
                      <a:pt x="232" y="172"/>
                    </a:lnTo>
                    <a:lnTo>
                      <a:pt x="220" y="194"/>
                    </a:lnTo>
                    <a:lnTo>
                      <a:pt x="210" y="216"/>
                    </a:lnTo>
                    <a:lnTo>
                      <a:pt x="210" y="216"/>
                    </a:lnTo>
                    <a:lnTo>
                      <a:pt x="190" y="254"/>
                    </a:lnTo>
                    <a:lnTo>
                      <a:pt x="190" y="25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86" name="Freeform 133"/>
              <p:cNvSpPr>
                <a:spLocks/>
              </p:cNvSpPr>
              <p:nvPr/>
            </p:nvSpPr>
            <p:spPr bwMode="auto">
              <a:xfrm>
                <a:off x="7342188" y="339725"/>
                <a:ext cx="123825" cy="123825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72" y="0"/>
                  </a:cxn>
                  <a:cxn ang="0">
                    <a:pos x="58" y="0"/>
                  </a:cxn>
                  <a:cxn ang="0">
                    <a:pos x="44" y="4"/>
                  </a:cxn>
                  <a:cxn ang="0">
                    <a:pos x="32" y="12"/>
                  </a:cxn>
                  <a:cxn ang="0">
                    <a:pos x="22" y="20"/>
                  </a:cxn>
                  <a:cxn ang="0">
                    <a:pos x="12" y="32"/>
                  </a:cxn>
                  <a:cxn ang="0">
                    <a:pos x="6" y="44"/>
                  </a:cxn>
                  <a:cxn ang="0">
                    <a:pos x="2" y="56"/>
                  </a:cxn>
                  <a:cxn ang="0">
                    <a:pos x="0" y="72"/>
                  </a:cxn>
                  <a:cxn ang="0">
                    <a:pos x="0" y="72"/>
                  </a:cxn>
                  <a:cxn ang="0">
                    <a:pos x="2" y="76"/>
                  </a:cxn>
                  <a:cxn ang="0">
                    <a:pos x="6" y="78"/>
                  </a:cxn>
                  <a:cxn ang="0">
                    <a:pos x="6" y="78"/>
                  </a:cxn>
                  <a:cxn ang="0">
                    <a:pos x="10" y="76"/>
                  </a:cxn>
                  <a:cxn ang="0">
                    <a:pos x="12" y="72"/>
                  </a:cxn>
                  <a:cxn ang="0">
                    <a:pos x="12" y="72"/>
                  </a:cxn>
                  <a:cxn ang="0">
                    <a:pos x="14" y="60"/>
                  </a:cxn>
                  <a:cxn ang="0">
                    <a:pos x="18" y="48"/>
                  </a:cxn>
                  <a:cxn ang="0">
                    <a:pos x="22" y="38"/>
                  </a:cxn>
                  <a:cxn ang="0">
                    <a:pos x="30" y="28"/>
                  </a:cxn>
                  <a:cxn ang="0">
                    <a:pos x="40" y="22"/>
                  </a:cxn>
                  <a:cxn ang="0">
                    <a:pos x="50" y="16"/>
                  </a:cxn>
                  <a:cxn ang="0">
                    <a:pos x="60" y="12"/>
                  </a:cxn>
                  <a:cxn ang="0">
                    <a:pos x="72" y="12"/>
                  </a:cxn>
                  <a:cxn ang="0">
                    <a:pos x="72" y="12"/>
                  </a:cxn>
                  <a:cxn ang="0">
                    <a:pos x="78" y="10"/>
                  </a:cxn>
                  <a:cxn ang="0">
                    <a:pos x="78" y="6"/>
                  </a:cxn>
                  <a:cxn ang="0">
                    <a:pos x="78" y="6"/>
                  </a:cxn>
                  <a:cxn ang="0">
                    <a:pos x="78" y="0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8" h="78">
                    <a:moveTo>
                      <a:pt x="72" y="0"/>
                    </a:moveTo>
                    <a:lnTo>
                      <a:pt x="72" y="0"/>
                    </a:lnTo>
                    <a:lnTo>
                      <a:pt x="58" y="0"/>
                    </a:lnTo>
                    <a:lnTo>
                      <a:pt x="44" y="4"/>
                    </a:lnTo>
                    <a:lnTo>
                      <a:pt x="32" y="12"/>
                    </a:lnTo>
                    <a:lnTo>
                      <a:pt x="22" y="20"/>
                    </a:lnTo>
                    <a:lnTo>
                      <a:pt x="12" y="32"/>
                    </a:lnTo>
                    <a:lnTo>
                      <a:pt x="6" y="44"/>
                    </a:lnTo>
                    <a:lnTo>
                      <a:pt x="2" y="56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2" y="76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10" y="76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4" y="60"/>
                    </a:lnTo>
                    <a:lnTo>
                      <a:pt x="18" y="48"/>
                    </a:lnTo>
                    <a:lnTo>
                      <a:pt x="22" y="38"/>
                    </a:lnTo>
                    <a:lnTo>
                      <a:pt x="30" y="28"/>
                    </a:lnTo>
                    <a:lnTo>
                      <a:pt x="40" y="22"/>
                    </a:lnTo>
                    <a:lnTo>
                      <a:pt x="50" y="16"/>
                    </a:lnTo>
                    <a:lnTo>
                      <a:pt x="60" y="12"/>
                    </a:lnTo>
                    <a:lnTo>
                      <a:pt x="72" y="12"/>
                    </a:lnTo>
                    <a:lnTo>
                      <a:pt x="72" y="12"/>
                    </a:lnTo>
                    <a:lnTo>
                      <a:pt x="78" y="10"/>
                    </a:lnTo>
                    <a:lnTo>
                      <a:pt x="78" y="6"/>
                    </a:lnTo>
                    <a:lnTo>
                      <a:pt x="78" y="6"/>
                    </a:lnTo>
                    <a:lnTo>
                      <a:pt x="78" y="0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</p:grpSp>
      <p:grpSp>
        <p:nvGrpSpPr>
          <p:cNvPr id="90" name="组 89"/>
          <p:cNvGrpSpPr/>
          <p:nvPr/>
        </p:nvGrpSpPr>
        <p:grpSpPr>
          <a:xfrm>
            <a:off x="9815873" y="2828674"/>
            <a:ext cx="1207976" cy="1200655"/>
            <a:chOff x="4371975" y="1790700"/>
            <a:chExt cx="523875" cy="520700"/>
          </a:xfrm>
          <a:solidFill>
            <a:schemeClr val="bg1"/>
          </a:solidFill>
        </p:grpSpPr>
        <p:sp>
          <p:nvSpPr>
            <p:cNvPr id="91" name="Freeform 105"/>
            <p:cNvSpPr>
              <a:spLocks noEditPoints="1"/>
            </p:cNvSpPr>
            <p:nvPr/>
          </p:nvSpPr>
          <p:spPr bwMode="auto">
            <a:xfrm>
              <a:off x="4371975" y="1790700"/>
              <a:ext cx="523875" cy="520700"/>
            </a:xfrm>
            <a:custGeom>
              <a:avLst/>
              <a:gdLst/>
              <a:ahLst/>
              <a:cxnLst>
                <a:cxn ang="0">
                  <a:pos x="328" y="140"/>
                </a:cxn>
                <a:cxn ang="0">
                  <a:pos x="304" y="76"/>
                </a:cxn>
                <a:cxn ang="0">
                  <a:pos x="270" y="38"/>
                </a:cxn>
                <a:cxn ang="0">
                  <a:pos x="222" y="10"/>
                </a:cxn>
                <a:cxn ang="0">
                  <a:pos x="180" y="0"/>
                </a:cxn>
                <a:cxn ang="0">
                  <a:pos x="150" y="0"/>
                </a:cxn>
                <a:cxn ang="0">
                  <a:pos x="108" y="10"/>
                </a:cxn>
                <a:cxn ang="0">
                  <a:pos x="40" y="18"/>
                </a:cxn>
                <a:cxn ang="0">
                  <a:pos x="26" y="76"/>
                </a:cxn>
                <a:cxn ang="0">
                  <a:pos x="2" y="140"/>
                </a:cxn>
                <a:cxn ang="0">
                  <a:pos x="2" y="188"/>
                </a:cxn>
                <a:cxn ang="0">
                  <a:pos x="28" y="254"/>
                </a:cxn>
                <a:cxn ang="0">
                  <a:pos x="62" y="292"/>
                </a:cxn>
                <a:cxn ang="0">
                  <a:pos x="110" y="318"/>
                </a:cxn>
                <a:cxn ang="0">
                  <a:pos x="150" y="328"/>
                </a:cxn>
                <a:cxn ang="0">
                  <a:pos x="180" y="328"/>
                </a:cxn>
                <a:cxn ang="0">
                  <a:pos x="220" y="318"/>
                </a:cxn>
                <a:cxn ang="0">
                  <a:pos x="290" y="314"/>
                </a:cxn>
                <a:cxn ang="0">
                  <a:pos x="302" y="254"/>
                </a:cxn>
                <a:cxn ang="0">
                  <a:pos x="328" y="188"/>
                </a:cxn>
                <a:cxn ang="0">
                  <a:pos x="26" y="164"/>
                </a:cxn>
                <a:cxn ang="0">
                  <a:pos x="28" y="136"/>
                </a:cxn>
                <a:cxn ang="0">
                  <a:pos x="42" y="98"/>
                </a:cxn>
                <a:cxn ang="0">
                  <a:pos x="66" y="66"/>
                </a:cxn>
                <a:cxn ang="0">
                  <a:pos x="98" y="42"/>
                </a:cxn>
                <a:cxn ang="0">
                  <a:pos x="136" y="28"/>
                </a:cxn>
                <a:cxn ang="0">
                  <a:pos x="164" y="24"/>
                </a:cxn>
                <a:cxn ang="0">
                  <a:pos x="206" y="30"/>
                </a:cxn>
                <a:cxn ang="0">
                  <a:pos x="244" y="48"/>
                </a:cxn>
                <a:cxn ang="0">
                  <a:pos x="272" y="76"/>
                </a:cxn>
                <a:cxn ang="0">
                  <a:pos x="294" y="110"/>
                </a:cxn>
                <a:cxn ang="0">
                  <a:pos x="304" y="150"/>
                </a:cxn>
                <a:cxn ang="0">
                  <a:pos x="304" y="178"/>
                </a:cxn>
                <a:cxn ang="0">
                  <a:pos x="294" y="218"/>
                </a:cxn>
                <a:cxn ang="0">
                  <a:pos x="272" y="254"/>
                </a:cxn>
                <a:cxn ang="0">
                  <a:pos x="244" y="280"/>
                </a:cxn>
                <a:cxn ang="0">
                  <a:pos x="206" y="298"/>
                </a:cxn>
                <a:cxn ang="0">
                  <a:pos x="164" y="304"/>
                </a:cxn>
                <a:cxn ang="0">
                  <a:pos x="136" y="302"/>
                </a:cxn>
                <a:cxn ang="0">
                  <a:pos x="98" y="288"/>
                </a:cxn>
                <a:cxn ang="0">
                  <a:pos x="66" y="264"/>
                </a:cxn>
                <a:cxn ang="0">
                  <a:pos x="42" y="230"/>
                </a:cxn>
                <a:cxn ang="0">
                  <a:pos x="28" y="192"/>
                </a:cxn>
                <a:cxn ang="0">
                  <a:pos x="26" y="164"/>
                </a:cxn>
              </a:cxnLst>
              <a:rect l="0" t="0" r="r" b="b"/>
              <a:pathLst>
                <a:path w="330" h="328">
                  <a:moveTo>
                    <a:pt x="330" y="164"/>
                  </a:moveTo>
                  <a:lnTo>
                    <a:pt x="330" y="164"/>
                  </a:lnTo>
                  <a:lnTo>
                    <a:pt x="328" y="140"/>
                  </a:lnTo>
                  <a:lnTo>
                    <a:pt x="322" y="118"/>
                  </a:lnTo>
                  <a:lnTo>
                    <a:pt x="314" y="96"/>
                  </a:lnTo>
                  <a:lnTo>
                    <a:pt x="304" y="76"/>
                  </a:lnTo>
                  <a:lnTo>
                    <a:pt x="326" y="54"/>
                  </a:lnTo>
                  <a:lnTo>
                    <a:pt x="290" y="18"/>
                  </a:lnTo>
                  <a:lnTo>
                    <a:pt x="270" y="38"/>
                  </a:lnTo>
                  <a:lnTo>
                    <a:pt x="270" y="38"/>
                  </a:lnTo>
                  <a:lnTo>
                    <a:pt x="246" y="22"/>
                  </a:lnTo>
                  <a:lnTo>
                    <a:pt x="222" y="10"/>
                  </a:lnTo>
                  <a:lnTo>
                    <a:pt x="208" y="6"/>
                  </a:lnTo>
                  <a:lnTo>
                    <a:pt x="194" y="2"/>
                  </a:lnTo>
                  <a:lnTo>
                    <a:pt x="180" y="0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6" y="2"/>
                  </a:lnTo>
                  <a:lnTo>
                    <a:pt x="122" y="6"/>
                  </a:lnTo>
                  <a:lnTo>
                    <a:pt x="108" y="10"/>
                  </a:lnTo>
                  <a:lnTo>
                    <a:pt x="84" y="22"/>
                  </a:lnTo>
                  <a:lnTo>
                    <a:pt x="60" y="38"/>
                  </a:lnTo>
                  <a:lnTo>
                    <a:pt x="40" y="18"/>
                  </a:lnTo>
                  <a:lnTo>
                    <a:pt x="4" y="54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16" y="96"/>
                  </a:lnTo>
                  <a:lnTo>
                    <a:pt x="8" y="118"/>
                  </a:lnTo>
                  <a:lnTo>
                    <a:pt x="2" y="140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2" y="188"/>
                  </a:lnTo>
                  <a:lnTo>
                    <a:pt x="8" y="212"/>
                  </a:lnTo>
                  <a:lnTo>
                    <a:pt x="16" y="234"/>
                  </a:lnTo>
                  <a:lnTo>
                    <a:pt x="28" y="254"/>
                  </a:lnTo>
                  <a:lnTo>
                    <a:pt x="4" y="278"/>
                  </a:lnTo>
                  <a:lnTo>
                    <a:pt x="40" y="314"/>
                  </a:lnTo>
                  <a:lnTo>
                    <a:pt x="62" y="292"/>
                  </a:lnTo>
                  <a:lnTo>
                    <a:pt x="62" y="292"/>
                  </a:lnTo>
                  <a:lnTo>
                    <a:pt x="84" y="308"/>
                  </a:lnTo>
                  <a:lnTo>
                    <a:pt x="110" y="318"/>
                  </a:lnTo>
                  <a:lnTo>
                    <a:pt x="122" y="322"/>
                  </a:lnTo>
                  <a:lnTo>
                    <a:pt x="136" y="326"/>
                  </a:lnTo>
                  <a:lnTo>
                    <a:pt x="150" y="328"/>
                  </a:lnTo>
                  <a:lnTo>
                    <a:pt x="164" y="328"/>
                  </a:lnTo>
                  <a:lnTo>
                    <a:pt x="164" y="328"/>
                  </a:lnTo>
                  <a:lnTo>
                    <a:pt x="180" y="328"/>
                  </a:lnTo>
                  <a:lnTo>
                    <a:pt x="194" y="326"/>
                  </a:lnTo>
                  <a:lnTo>
                    <a:pt x="208" y="322"/>
                  </a:lnTo>
                  <a:lnTo>
                    <a:pt x="220" y="318"/>
                  </a:lnTo>
                  <a:lnTo>
                    <a:pt x="246" y="308"/>
                  </a:lnTo>
                  <a:lnTo>
                    <a:pt x="268" y="292"/>
                  </a:lnTo>
                  <a:lnTo>
                    <a:pt x="290" y="314"/>
                  </a:lnTo>
                  <a:lnTo>
                    <a:pt x="326" y="278"/>
                  </a:lnTo>
                  <a:lnTo>
                    <a:pt x="302" y="254"/>
                  </a:lnTo>
                  <a:lnTo>
                    <a:pt x="302" y="254"/>
                  </a:lnTo>
                  <a:lnTo>
                    <a:pt x="314" y="234"/>
                  </a:lnTo>
                  <a:lnTo>
                    <a:pt x="322" y="212"/>
                  </a:lnTo>
                  <a:lnTo>
                    <a:pt x="328" y="188"/>
                  </a:lnTo>
                  <a:lnTo>
                    <a:pt x="330" y="164"/>
                  </a:lnTo>
                  <a:lnTo>
                    <a:pt x="330" y="164"/>
                  </a:lnTo>
                  <a:close/>
                  <a:moveTo>
                    <a:pt x="26" y="164"/>
                  </a:moveTo>
                  <a:lnTo>
                    <a:pt x="26" y="164"/>
                  </a:lnTo>
                  <a:lnTo>
                    <a:pt x="26" y="150"/>
                  </a:lnTo>
                  <a:lnTo>
                    <a:pt x="28" y="136"/>
                  </a:lnTo>
                  <a:lnTo>
                    <a:pt x="32" y="122"/>
                  </a:lnTo>
                  <a:lnTo>
                    <a:pt x="36" y="110"/>
                  </a:lnTo>
                  <a:lnTo>
                    <a:pt x="42" y="98"/>
                  </a:lnTo>
                  <a:lnTo>
                    <a:pt x="50" y="86"/>
                  </a:lnTo>
                  <a:lnTo>
                    <a:pt x="58" y="76"/>
                  </a:lnTo>
                  <a:lnTo>
                    <a:pt x="66" y="66"/>
                  </a:lnTo>
                  <a:lnTo>
                    <a:pt x="76" y="56"/>
                  </a:lnTo>
                  <a:lnTo>
                    <a:pt x="86" y="48"/>
                  </a:lnTo>
                  <a:lnTo>
                    <a:pt x="98" y="42"/>
                  </a:lnTo>
                  <a:lnTo>
                    <a:pt x="110" y="36"/>
                  </a:lnTo>
                  <a:lnTo>
                    <a:pt x="124" y="30"/>
                  </a:lnTo>
                  <a:lnTo>
                    <a:pt x="136" y="28"/>
                  </a:lnTo>
                  <a:lnTo>
                    <a:pt x="150" y="26"/>
                  </a:lnTo>
                  <a:lnTo>
                    <a:pt x="164" y="24"/>
                  </a:lnTo>
                  <a:lnTo>
                    <a:pt x="164" y="24"/>
                  </a:lnTo>
                  <a:lnTo>
                    <a:pt x="180" y="26"/>
                  </a:lnTo>
                  <a:lnTo>
                    <a:pt x="194" y="28"/>
                  </a:lnTo>
                  <a:lnTo>
                    <a:pt x="206" y="30"/>
                  </a:lnTo>
                  <a:lnTo>
                    <a:pt x="220" y="36"/>
                  </a:lnTo>
                  <a:lnTo>
                    <a:pt x="232" y="42"/>
                  </a:lnTo>
                  <a:lnTo>
                    <a:pt x="244" y="48"/>
                  </a:lnTo>
                  <a:lnTo>
                    <a:pt x="254" y="56"/>
                  </a:lnTo>
                  <a:lnTo>
                    <a:pt x="264" y="66"/>
                  </a:lnTo>
                  <a:lnTo>
                    <a:pt x="272" y="76"/>
                  </a:lnTo>
                  <a:lnTo>
                    <a:pt x="280" y="86"/>
                  </a:lnTo>
                  <a:lnTo>
                    <a:pt x="288" y="98"/>
                  </a:lnTo>
                  <a:lnTo>
                    <a:pt x="294" y="110"/>
                  </a:lnTo>
                  <a:lnTo>
                    <a:pt x="298" y="122"/>
                  </a:lnTo>
                  <a:lnTo>
                    <a:pt x="302" y="136"/>
                  </a:lnTo>
                  <a:lnTo>
                    <a:pt x="304" y="150"/>
                  </a:lnTo>
                  <a:lnTo>
                    <a:pt x="304" y="164"/>
                  </a:lnTo>
                  <a:lnTo>
                    <a:pt x="304" y="164"/>
                  </a:lnTo>
                  <a:lnTo>
                    <a:pt x="304" y="178"/>
                  </a:lnTo>
                  <a:lnTo>
                    <a:pt x="302" y="192"/>
                  </a:lnTo>
                  <a:lnTo>
                    <a:pt x="298" y="206"/>
                  </a:lnTo>
                  <a:lnTo>
                    <a:pt x="294" y="218"/>
                  </a:lnTo>
                  <a:lnTo>
                    <a:pt x="288" y="230"/>
                  </a:lnTo>
                  <a:lnTo>
                    <a:pt x="280" y="242"/>
                  </a:lnTo>
                  <a:lnTo>
                    <a:pt x="272" y="254"/>
                  </a:lnTo>
                  <a:lnTo>
                    <a:pt x="264" y="264"/>
                  </a:lnTo>
                  <a:lnTo>
                    <a:pt x="254" y="272"/>
                  </a:lnTo>
                  <a:lnTo>
                    <a:pt x="244" y="280"/>
                  </a:lnTo>
                  <a:lnTo>
                    <a:pt x="232" y="288"/>
                  </a:lnTo>
                  <a:lnTo>
                    <a:pt x="220" y="294"/>
                  </a:lnTo>
                  <a:lnTo>
                    <a:pt x="206" y="298"/>
                  </a:lnTo>
                  <a:lnTo>
                    <a:pt x="194" y="302"/>
                  </a:lnTo>
                  <a:lnTo>
                    <a:pt x="180" y="304"/>
                  </a:lnTo>
                  <a:lnTo>
                    <a:pt x="164" y="304"/>
                  </a:lnTo>
                  <a:lnTo>
                    <a:pt x="164" y="304"/>
                  </a:lnTo>
                  <a:lnTo>
                    <a:pt x="150" y="304"/>
                  </a:lnTo>
                  <a:lnTo>
                    <a:pt x="136" y="302"/>
                  </a:lnTo>
                  <a:lnTo>
                    <a:pt x="124" y="298"/>
                  </a:lnTo>
                  <a:lnTo>
                    <a:pt x="110" y="294"/>
                  </a:lnTo>
                  <a:lnTo>
                    <a:pt x="98" y="288"/>
                  </a:lnTo>
                  <a:lnTo>
                    <a:pt x="86" y="280"/>
                  </a:lnTo>
                  <a:lnTo>
                    <a:pt x="76" y="272"/>
                  </a:lnTo>
                  <a:lnTo>
                    <a:pt x="66" y="264"/>
                  </a:lnTo>
                  <a:lnTo>
                    <a:pt x="58" y="254"/>
                  </a:lnTo>
                  <a:lnTo>
                    <a:pt x="50" y="242"/>
                  </a:lnTo>
                  <a:lnTo>
                    <a:pt x="42" y="230"/>
                  </a:lnTo>
                  <a:lnTo>
                    <a:pt x="36" y="218"/>
                  </a:lnTo>
                  <a:lnTo>
                    <a:pt x="32" y="206"/>
                  </a:lnTo>
                  <a:lnTo>
                    <a:pt x="28" y="192"/>
                  </a:lnTo>
                  <a:lnTo>
                    <a:pt x="26" y="178"/>
                  </a:lnTo>
                  <a:lnTo>
                    <a:pt x="26" y="164"/>
                  </a:lnTo>
                  <a:lnTo>
                    <a:pt x="26" y="1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2" name="Freeform 106"/>
            <p:cNvSpPr>
              <a:spLocks/>
            </p:cNvSpPr>
            <p:nvPr/>
          </p:nvSpPr>
          <p:spPr bwMode="auto">
            <a:xfrm>
              <a:off x="4483100" y="1901825"/>
              <a:ext cx="301625" cy="29845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94" y="0"/>
                </a:cxn>
                <a:cxn ang="0">
                  <a:pos x="80" y="0"/>
                </a:cxn>
                <a:cxn ang="0">
                  <a:pos x="66" y="4"/>
                </a:cxn>
                <a:cxn ang="0">
                  <a:pos x="54" y="8"/>
                </a:cxn>
                <a:cxn ang="0">
                  <a:pos x="42" y="16"/>
                </a:cxn>
                <a:cxn ang="0">
                  <a:pos x="42" y="16"/>
                </a:cxn>
                <a:cxn ang="0">
                  <a:pos x="32" y="22"/>
                </a:cxn>
                <a:cxn ang="0">
                  <a:pos x="24" y="30"/>
                </a:cxn>
                <a:cxn ang="0">
                  <a:pos x="18" y="40"/>
                </a:cxn>
                <a:cxn ang="0">
                  <a:pos x="12" y="50"/>
                </a:cxn>
                <a:cxn ang="0">
                  <a:pos x="6" y="60"/>
                </a:cxn>
                <a:cxn ang="0">
                  <a:pos x="4" y="70"/>
                </a:cxn>
                <a:cxn ang="0">
                  <a:pos x="2" y="82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2" y="114"/>
                </a:cxn>
                <a:cxn ang="0">
                  <a:pos x="8" y="132"/>
                </a:cxn>
                <a:cxn ang="0">
                  <a:pos x="16" y="148"/>
                </a:cxn>
                <a:cxn ang="0">
                  <a:pos x="28" y="162"/>
                </a:cxn>
                <a:cxn ang="0">
                  <a:pos x="42" y="172"/>
                </a:cxn>
                <a:cxn ang="0">
                  <a:pos x="58" y="182"/>
                </a:cxn>
                <a:cxn ang="0">
                  <a:pos x="76" y="188"/>
                </a:cxn>
                <a:cxn ang="0">
                  <a:pos x="94" y="188"/>
                </a:cxn>
                <a:cxn ang="0">
                  <a:pos x="94" y="188"/>
                </a:cxn>
                <a:cxn ang="0">
                  <a:pos x="94" y="188"/>
                </a:cxn>
                <a:cxn ang="0">
                  <a:pos x="94" y="188"/>
                </a:cxn>
                <a:cxn ang="0">
                  <a:pos x="94" y="188"/>
                </a:cxn>
                <a:cxn ang="0">
                  <a:pos x="94" y="188"/>
                </a:cxn>
                <a:cxn ang="0">
                  <a:pos x="114" y="188"/>
                </a:cxn>
                <a:cxn ang="0">
                  <a:pos x="114" y="188"/>
                </a:cxn>
                <a:cxn ang="0">
                  <a:pos x="130" y="182"/>
                </a:cxn>
                <a:cxn ang="0">
                  <a:pos x="144" y="176"/>
                </a:cxn>
                <a:cxn ang="0">
                  <a:pos x="156" y="166"/>
                </a:cxn>
                <a:cxn ang="0">
                  <a:pos x="168" y="154"/>
                </a:cxn>
                <a:cxn ang="0">
                  <a:pos x="178" y="142"/>
                </a:cxn>
                <a:cxn ang="0">
                  <a:pos x="184" y="126"/>
                </a:cxn>
                <a:cxn ang="0">
                  <a:pos x="188" y="112"/>
                </a:cxn>
                <a:cxn ang="0">
                  <a:pos x="190" y="94"/>
                </a:cxn>
                <a:cxn ang="0">
                  <a:pos x="190" y="94"/>
                </a:cxn>
                <a:cxn ang="0">
                  <a:pos x="188" y="78"/>
                </a:cxn>
                <a:cxn ang="0">
                  <a:pos x="184" y="62"/>
                </a:cxn>
                <a:cxn ang="0">
                  <a:pos x="178" y="48"/>
                </a:cxn>
                <a:cxn ang="0">
                  <a:pos x="168" y="34"/>
                </a:cxn>
                <a:cxn ang="0">
                  <a:pos x="168" y="34"/>
                </a:cxn>
                <a:cxn ang="0">
                  <a:pos x="154" y="20"/>
                </a:cxn>
                <a:cxn ang="0">
                  <a:pos x="136" y="8"/>
                </a:cxn>
                <a:cxn ang="0">
                  <a:pos x="116" y="2"/>
                </a:cxn>
                <a:cxn ang="0">
                  <a:pos x="106" y="0"/>
                </a:cxn>
                <a:cxn ang="0">
                  <a:pos x="94" y="0"/>
                </a:cxn>
                <a:cxn ang="0">
                  <a:pos x="94" y="0"/>
                </a:cxn>
              </a:cxnLst>
              <a:rect l="0" t="0" r="r" b="b"/>
              <a:pathLst>
                <a:path w="190" h="188">
                  <a:moveTo>
                    <a:pt x="94" y="0"/>
                  </a:moveTo>
                  <a:lnTo>
                    <a:pt x="94" y="0"/>
                  </a:lnTo>
                  <a:lnTo>
                    <a:pt x="80" y="0"/>
                  </a:lnTo>
                  <a:lnTo>
                    <a:pt x="66" y="4"/>
                  </a:lnTo>
                  <a:lnTo>
                    <a:pt x="54" y="8"/>
                  </a:lnTo>
                  <a:lnTo>
                    <a:pt x="42" y="16"/>
                  </a:lnTo>
                  <a:lnTo>
                    <a:pt x="42" y="16"/>
                  </a:lnTo>
                  <a:lnTo>
                    <a:pt x="32" y="22"/>
                  </a:lnTo>
                  <a:lnTo>
                    <a:pt x="24" y="30"/>
                  </a:lnTo>
                  <a:lnTo>
                    <a:pt x="18" y="40"/>
                  </a:lnTo>
                  <a:lnTo>
                    <a:pt x="12" y="50"/>
                  </a:lnTo>
                  <a:lnTo>
                    <a:pt x="6" y="60"/>
                  </a:lnTo>
                  <a:lnTo>
                    <a:pt x="4" y="70"/>
                  </a:lnTo>
                  <a:lnTo>
                    <a:pt x="2" y="82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114"/>
                  </a:lnTo>
                  <a:lnTo>
                    <a:pt x="8" y="132"/>
                  </a:lnTo>
                  <a:lnTo>
                    <a:pt x="16" y="148"/>
                  </a:lnTo>
                  <a:lnTo>
                    <a:pt x="28" y="162"/>
                  </a:lnTo>
                  <a:lnTo>
                    <a:pt x="42" y="172"/>
                  </a:lnTo>
                  <a:lnTo>
                    <a:pt x="58" y="182"/>
                  </a:lnTo>
                  <a:lnTo>
                    <a:pt x="76" y="188"/>
                  </a:lnTo>
                  <a:lnTo>
                    <a:pt x="94" y="188"/>
                  </a:lnTo>
                  <a:lnTo>
                    <a:pt x="94" y="188"/>
                  </a:lnTo>
                  <a:lnTo>
                    <a:pt x="94" y="188"/>
                  </a:lnTo>
                  <a:lnTo>
                    <a:pt x="94" y="188"/>
                  </a:lnTo>
                  <a:lnTo>
                    <a:pt x="94" y="188"/>
                  </a:lnTo>
                  <a:lnTo>
                    <a:pt x="94" y="188"/>
                  </a:lnTo>
                  <a:lnTo>
                    <a:pt x="114" y="188"/>
                  </a:lnTo>
                  <a:lnTo>
                    <a:pt x="114" y="188"/>
                  </a:lnTo>
                  <a:lnTo>
                    <a:pt x="130" y="182"/>
                  </a:lnTo>
                  <a:lnTo>
                    <a:pt x="144" y="176"/>
                  </a:lnTo>
                  <a:lnTo>
                    <a:pt x="156" y="166"/>
                  </a:lnTo>
                  <a:lnTo>
                    <a:pt x="168" y="154"/>
                  </a:lnTo>
                  <a:lnTo>
                    <a:pt x="178" y="142"/>
                  </a:lnTo>
                  <a:lnTo>
                    <a:pt x="184" y="126"/>
                  </a:lnTo>
                  <a:lnTo>
                    <a:pt x="188" y="112"/>
                  </a:lnTo>
                  <a:lnTo>
                    <a:pt x="190" y="94"/>
                  </a:lnTo>
                  <a:lnTo>
                    <a:pt x="190" y="94"/>
                  </a:lnTo>
                  <a:lnTo>
                    <a:pt x="188" y="78"/>
                  </a:lnTo>
                  <a:lnTo>
                    <a:pt x="184" y="62"/>
                  </a:lnTo>
                  <a:lnTo>
                    <a:pt x="178" y="48"/>
                  </a:lnTo>
                  <a:lnTo>
                    <a:pt x="168" y="34"/>
                  </a:lnTo>
                  <a:lnTo>
                    <a:pt x="168" y="34"/>
                  </a:lnTo>
                  <a:lnTo>
                    <a:pt x="154" y="20"/>
                  </a:lnTo>
                  <a:lnTo>
                    <a:pt x="136" y="8"/>
                  </a:lnTo>
                  <a:lnTo>
                    <a:pt x="116" y="2"/>
                  </a:lnTo>
                  <a:lnTo>
                    <a:pt x="106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9845268" y="4785335"/>
            <a:ext cx="114807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133" b="1" dirty="0">
                <a:solidFill>
                  <a:schemeClr val="accent1"/>
                </a:solidFill>
              </a:rPr>
              <a:t>TARGET</a:t>
            </a:r>
            <a:endParaRPr kumimoji="1" lang="zh-CN" altLang="en-US" sz="2133" b="1" dirty="0">
              <a:solidFill>
                <a:schemeClr val="accent1"/>
              </a:solidFill>
            </a:endParaRPr>
          </a:p>
        </p:txBody>
      </p:sp>
      <p:pic>
        <p:nvPicPr>
          <p:cNvPr id="95" name="图片 9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0" y="633034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燕尾形 5"/>
          <p:cNvSpPr/>
          <p:nvPr/>
        </p:nvSpPr>
        <p:spPr>
          <a:xfrm>
            <a:off x="1236706" y="3164546"/>
            <a:ext cx="2132449" cy="533041"/>
          </a:xfrm>
          <a:prstGeom prst="chevron">
            <a:avLst>
              <a:gd name="adj" fmla="val 6000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67" b="1" dirty="0">
                <a:solidFill>
                  <a:schemeClr val="bg1"/>
                </a:solidFill>
              </a:rPr>
              <a:t>PART</a:t>
            </a:r>
            <a:r>
              <a:rPr kumimoji="1" lang="zh-CN" altLang="en-US" sz="1867" b="1" dirty="0">
                <a:solidFill>
                  <a:schemeClr val="bg1"/>
                </a:solidFill>
              </a:rPr>
              <a:t> </a:t>
            </a:r>
            <a:r>
              <a:rPr kumimoji="1" lang="en-US" altLang="zh-CN" sz="1867" b="1" dirty="0">
                <a:solidFill>
                  <a:schemeClr val="bg1"/>
                </a:solidFill>
              </a:rPr>
              <a:t>ONE</a:t>
            </a:r>
            <a:endParaRPr kumimoji="1" lang="zh-CN" altLang="en-US" sz="1867" b="1" dirty="0">
              <a:solidFill>
                <a:schemeClr val="bg1"/>
              </a:solidFill>
            </a:endParaRPr>
          </a:p>
        </p:txBody>
      </p:sp>
      <p:cxnSp>
        <p:nvCxnSpPr>
          <p:cNvPr id="10" name="直线连接符 9"/>
          <p:cNvCxnSpPr/>
          <p:nvPr/>
        </p:nvCxnSpPr>
        <p:spPr>
          <a:xfrm flipH="1" flipV="1">
            <a:off x="1806179" y="2215734"/>
            <a:ext cx="1139596" cy="888377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燕尾形 14"/>
          <p:cNvSpPr/>
          <p:nvPr/>
        </p:nvSpPr>
        <p:spPr>
          <a:xfrm>
            <a:off x="3122352" y="3164546"/>
            <a:ext cx="2132449" cy="533041"/>
          </a:xfrm>
          <a:prstGeom prst="chevron">
            <a:avLst>
              <a:gd name="adj" fmla="val 60001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67" b="1" dirty="0">
                <a:solidFill>
                  <a:schemeClr val="bg1"/>
                </a:solidFill>
              </a:rPr>
              <a:t>PART</a:t>
            </a:r>
            <a:r>
              <a:rPr kumimoji="1" lang="zh-CN" altLang="en-US" sz="1867" b="1" dirty="0">
                <a:solidFill>
                  <a:schemeClr val="bg1"/>
                </a:solidFill>
              </a:rPr>
              <a:t> </a:t>
            </a:r>
            <a:r>
              <a:rPr kumimoji="1" lang="en-US" altLang="zh-CN" sz="1867" b="1" dirty="0">
                <a:solidFill>
                  <a:schemeClr val="bg1"/>
                </a:solidFill>
              </a:rPr>
              <a:t>TWO</a:t>
            </a:r>
            <a:endParaRPr kumimoji="1" lang="zh-CN" altLang="en-US" sz="1867" b="1" dirty="0">
              <a:solidFill>
                <a:schemeClr val="bg1"/>
              </a:solidFill>
            </a:endParaRPr>
          </a:p>
        </p:txBody>
      </p:sp>
      <p:cxnSp>
        <p:nvCxnSpPr>
          <p:cNvPr id="16" name="直线连接符 15"/>
          <p:cNvCxnSpPr/>
          <p:nvPr/>
        </p:nvCxnSpPr>
        <p:spPr>
          <a:xfrm flipH="1">
            <a:off x="3691825" y="3758022"/>
            <a:ext cx="1139596" cy="888377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 flipH="1" flipV="1">
            <a:off x="3691825" y="2215734"/>
            <a:ext cx="1139596" cy="888377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燕尾形 18"/>
          <p:cNvSpPr/>
          <p:nvPr/>
        </p:nvSpPr>
        <p:spPr>
          <a:xfrm>
            <a:off x="5008000" y="3160416"/>
            <a:ext cx="2132449" cy="533041"/>
          </a:xfrm>
          <a:prstGeom prst="chevron">
            <a:avLst>
              <a:gd name="adj" fmla="val 60001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67" b="1" dirty="0">
                <a:solidFill>
                  <a:schemeClr val="bg1"/>
                </a:solidFill>
              </a:rPr>
              <a:t>PART</a:t>
            </a:r>
            <a:r>
              <a:rPr kumimoji="1" lang="zh-CN" altLang="en-US" sz="1867" b="1" dirty="0">
                <a:solidFill>
                  <a:schemeClr val="bg1"/>
                </a:solidFill>
              </a:rPr>
              <a:t> </a:t>
            </a:r>
            <a:r>
              <a:rPr kumimoji="1" lang="en-US" altLang="zh-CN" sz="1867" b="1" dirty="0">
                <a:solidFill>
                  <a:schemeClr val="bg1"/>
                </a:solidFill>
              </a:rPr>
              <a:t>THREE</a:t>
            </a:r>
            <a:endParaRPr kumimoji="1" lang="zh-CN" altLang="en-US" sz="1867" b="1" dirty="0">
              <a:solidFill>
                <a:schemeClr val="bg1"/>
              </a:solidFill>
            </a:endParaRPr>
          </a:p>
        </p:txBody>
      </p:sp>
      <p:cxnSp>
        <p:nvCxnSpPr>
          <p:cNvPr id="20" name="直线连接符 19"/>
          <p:cNvCxnSpPr/>
          <p:nvPr/>
        </p:nvCxnSpPr>
        <p:spPr>
          <a:xfrm flipH="1">
            <a:off x="5577473" y="3753892"/>
            <a:ext cx="1139596" cy="888377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 flipH="1" flipV="1">
            <a:off x="5577473" y="2211604"/>
            <a:ext cx="1139596" cy="888377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燕尾形 22"/>
          <p:cNvSpPr/>
          <p:nvPr/>
        </p:nvSpPr>
        <p:spPr>
          <a:xfrm>
            <a:off x="6893648" y="3164546"/>
            <a:ext cx="2132449" cy="533041"/>
          </a:xfrm>
          <a:prstGeom prst="chevron">
            <a:avLst>
              <a:gd name="adj" fmla="val 60001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67" b="1" dirty="0">
                <a:solidFill>
                  <a:schemeClr val="bg1"/>
                </a:solidFill>
              </a:rPr>
              <a:t>PART</a:t>
            </a:r>
            <a:r>
              <a:rPr kumimoji="1" lang="zh-CN" altLang="en-US" sz="1867" b="1" dirty="0">
                <a:solidFill>
                  <a:schemeClr val="bg1"/>
                </a:solidFill>
              </a:rPr>
              <a:t> </a:t>
            </a:r>
            <a:r>
              <a:rPr kumimoji="1" lang="en-US" altLang="zh-CN" sz="1867" b="1" dirty="0">
                <a:solidFill>
                  <a:schemeClr val="bg1"/>
                </a:solidFill>
              </a:rPr>
              <a:t>FOUR</a:t>
            </a:r>
            <a:endParaRPr kumimoji="1" lang="zh-CN" altLang="en-US" sz="1867" b="1" dirty="0">
              <a:solidFill>
                <a:schemeClr val="bg1"/>
              </a:solidFill>
            </a:endParaRPr>
          </a:p>
        </p:txBody>
      </p:sp>
      <p:cxnSp>
        <p:nvCxnSpPr>
          <p:cNvPr id="24" name="直线连接符 23"/>
          <p:cNvCxnSpPr/>
          <p:nvPr/>
        </p:nvCxnSpPr>
        <p:spPr>
          <a:xfrm flipH="1">
            <a:off x="7463121" y="3758022"/>
            <a:ext cx="1139596" cy="888377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 flipH="1" flipV="1">
            <a:off x="7463121" y="2215734"/>
            <a:ext cx="1139596" cy="888377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206594" y="2215734"/>
            <a:ext cx="2426533" cy="2426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3" name="文本框 42"/>
          <p:cNvSpPr txBox="1"/>
          <p:nvPr/>
        </p:nvSpPr>
        <p:spPr>
          <a:xfrm>
            <a:off x="955533" y="1189571"/>
            <a:ext cx="107914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b="1" dirty="0">
                <a:solidFill>
                  <a:schemeClr val="accent1"/>
                </a:solidFill>
              </a:rPr>
              <a:t>POINT</a:t>
            </a:r>
            <a:r>
              <a:rPr kumimoji="1" lang="zh-CN" altLang="en-US" sz="1333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1"/>
                </a:solidFill>
              </a:rPr>
              <a:t>ONE</a:t>
            </a:r>
            <a:endParaRPr kumimoji="1" lang="zh-CN" altLang="en-US" sz="1333" b="1" dirty="0">
              <a:solidFill>
                <a:schemeClr val="accent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908939" y="1189571"/>
            <a:ext cx="107914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b="1" dirty="0">
                <a:solidFill>
                  <a:schemeClr val="accent2"/>
                </a:solidFill>
              </a:rPr>
              <a:t>POINT</a:t>
            </a:r>
            <a:r>
              <a:rPr kumimoji="1" lang="zh-CN" altLang="en-US" sz="1333" b="1" dirty="0">
                <a:solidFill>
                  <a:schemeClr val="accent2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2"/>
                </a:solidFill>
              </a:rPr>
              <a:t>ONE</a:t>
            </a:r>
            <a:endParaRPr kumimoji="1" lang="zh-CN" altLang="en-US" sz="1333" b="1" dirty="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763662" y="1193931"/>
            <a:ext cx="118494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b="1" dirty="0">
                <a:solidFill>
                  <a:schemeClr val="accent3"/>
                </a:solidFill>
              </a:rPr>
              <a:t>POINT</a:t>
            </a:r>
            <a:r>
              <a:rPr kumimoji="1" lang="zh-CN" altLang="en-US" sz="1333" b="1" dirty="0">
                <a:solidFill>
                  <a:schemeClr val="accent3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3"/>
                </a:solidFill>
              </a:rPr>
              <a:t>THREE</a:t>
            </a:r>
            <a:endParaRPr kumimoji="1" lang="zh-CN" altLang="en-US" sz="1333" b="1" dirty="0">
              <a:solidFill>
                <a:schemeClr val="accent3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717069" y="1193931"/>
            <a:ext cx="115448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b="1" dirty="0">
                <a:solidFill>
                  <a:schemeClr val="accent6"/>
                </a:solidFill>
              </a:rPr>
              <a:t>POINT</a:t>
            </a:r>
            <a:r>
              <a:rPr kumimoji="1" lang="zh-CN" altLang="en-US" sz="1333" b="1" dirty="0">
                <a:solidFill>
                  <a:schemeClr val="accent6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6"/>
                </a:solidFill>
              </a:rPr>
              <a:t>FOUR</a:t>
            </a:r>
            <a:endParaRPr kumimoji="1" lang="zh-CN" altLang="en-US" sz="1333" b="1" dirty="0">
              <a:solidFill>
                <a:schemeClr val="accent6"/>
              </a:solidFill>
            </a:endParaRPr>
          </a:p>
        </p:txBody>
      </p:sp>
      <p:cxnSp>
        <p:nvCxnSpPr>
          <p:cNvPr id="53" name="直线连接符 52"/>
          <p:cNvCxnSpPr/>
          <p:nvPr/>
        </p:nvCxnSpPr>
        <p:spPr>
          <a:xfrm flipH="1">
            <a:off x="1806179" y="3758022"/>
            <a:ext cx="1139596" cy="888377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955533" y="5347248"/>
            <a:ext cx="105830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b="1" dirty="0">
                <a:solidFill>
                  <a:schemeClr val="accent1"/>
                </a:solidFill>
              </a:rPr>
              <a:t>POINT</a:t>
            </a:r>
            <a:r>
              <a:rPr kumimoji="1" lang="zh-CN" altLang="en-US" sz="1333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1"/>
                </a:solidFill>
              </a:rPr>
              <a:t>FIVE</a:t>
            </a:r>
            <a:endParaRPr kumimoji="1" lang="zh-CN" altLang="en-US" sz="1333" b="1" dirty="0">
              <a:solidFill>
                <a:schemeClr val="accent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908940" y="5347248"/>
            <a:ext cx="97334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b="1" dirty="0">
                <a:solidFill>
                  <a:schemeClr val="accent2"/>
                </a:solidFill>
              </a:rPr>
              <a:t>POINT</a:t>
            </a:r>
            <a:r>
              <a:rPr kumimoji="1" lang="zh-CN" altLang="en-US" sz="1333" b="1" dirty="0">
                <a:solidFill>
                  <a:schemeClr val="accent2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2"/>
                </a:solidFill>
              </a:rPr>
              <a:t>SIX</a:t>
            </a:r>
            <a:endParaRPr kumimoji="1" lang="zh-CN" altLang="en-US" sz="1333" b="1" dirty="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763663" y="5351608"/>
            <a:ext cx="1231427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b="1" dirty="0">
                <a:solidFill>
                  <a:schemeClr val="accent3"/>
                </a:solidFill>
              </a:rPr>
              <a:t>POINT</a:t>
            </a:r>
            <a:r>
              <a:rPr kumimoji="1" lang="zh-CN" altLang="en-US" sz="1333" b="1" dirty="0">
                <a:solidFill>
                  <a:schemeClr val="accent3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3"/>
                </a:solidFill>
              </a:rPr>
              <a:t>SEVEN</a:t>
            </a:r>
            <a:endParaRPr kumimoji="1" lang="zh-CN" altLang="en-US" sz="1333" b="1" dirty="0">
              <a:solidFill>
                <a:schemeClr val="accent3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717069" y="5351608"/>
            <a:ext cx="118974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b="1" dirty="0">
                <a:solidFill>
                  <a:schemeClr val="accent6"/>
                </a:solidFill>
              </a:rPr>
              <a:t>POINT</a:t>
            </a:r>
            <a:r>
              <a:rPr kumimoji="1" lang="zh-CN" altLang="en-US" sz="1333" b="1" dirty="0">
                <a:solidFill>
                  <a:schemeClr val="accent6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6"/>
                </a:solidFill>
              </a:rPr>
              <a:t>EIGHT</a:t>
            </a:r>
            <a:endParaRPr kumimoji="1" lang="zh-CN" altLang="en-US" sz="1333" b="1" dirty="0">
              <a:solidFill>
                <a:schemeClr val="accent6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68250" y="1517865"/>
            <a:ext cx="752016" cy="752016"/>
            <a:chOff x="875592" y="1138399"/>
            <a:chExt cx="564012" cy="564012"/>
          </a:xfrm>
        </p:grpSpPr>
        <p:sp>
          <p:nvSpPr>
            <p:cNvPr id="29" name="椭圆 28"/>
            <p:cNvSpPr/>
            <p:nvPr/>
          </p:nvSpPr>
          <p:spPr>
            <a:xfrm>
              <a:off x="875592" y="1138399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8" name="Freeform 217"/>
            <p:cNvSpPr>
              <a:spLocks noEditPoints="1"/>
            </p:cNvSpPr>
            <p:nvPr/>
          </p:nvSpPr>
          <p:spPr bwMode="auto">
            <a:xfrm>
              <a:off x="1028388" y="1318291"/>
              <a:ext cx="275144" cy="20010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76" y="176"/>
                </a:cxn>
                <a:cxn ang="0">
                  <a:pos x="352" y="32"/>
                </a:cxn>
                <a:cxn ang="0">
                  <a:pos x="352" y="0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228"/>
                </a:cxn>
                <a:cxn ang="0">
                  <a:pos x="86" y="132"/>
                </a:cxn>
                <a:cxn ang="0">
                  <a:pos x="0" y="54"/>
                </a:cxn>
                <a:cxn ang="0">
                  <a:pos x="0" y="228"/>
                </a:cxn>
                <a:cxn ang="0">
                  <a:pos x="352" y="230"/>
                </a:cxn>
                <a:cxn ang="0">
                  <a:pos x="262" y="132"/>
                </a:cxn>
                <a:cxn ang="0">
                  <a:pos x="352" y="56"/>
                </a:cxn>
                <a:cxn ang="0">
                  <a:pos x="352" y="230"/>
                </a:cxn>
                <a:cxn ang="0">
                  <a:pos x="176" y="204"/>
                </a:cxn>
                <a:cxn ang="0">
                  <a:pos x="104" y="144"/>
                </a:cxn>
                <a:cxn ang="0">
                  <a:pos x="0" y="256"/>
                </a:cxn>
                <a:cxn ang="0">
                  <a:pos x="352" y="256"/>
                </a:cxn>
                <a:cxn ang="0">
                  <a:pos x="248" y="144"/>
                </a:cxn>
                <a:cxn ang="0">
                  <a:pos x="176" y="204"/>
                </a:cxn>
              </a:cxnLst>
              <a:rect l="0" t="0" r="r" b="b"/>
              <a:pathLst>
                <a:path w="352" h="256">
                  <a:moveTo>
                    <a:pt x="0" y="32"/>
                  </a:moveTo>
                  <a:lnTo>
                    <a:pt x="176" y="176"/>
                  </a:lnTo>
                  <a:lnTo>
                    <a:pt x="352" y="32"/>
                  </a:lnTo>
                  <a:lnTo>
                    <a:pt x="352" y="0"/>
                  </a:lnTo>
                  <a:lnTo>
                    <a:pt x="0" y="0"/>
                  </a:lnTo>
                  <a:lnTo>
                    <a:pt x="0" y="32"/>
                  </a:lnTo>
                  <a:close/>
                  <a:moveTo>
                    <a:pt x="0" y="228"/>
                  </a:moveTo>
                  <a:lnTo>
                    <a:pt x="86" y="132"/>
                  </a:lnTo>
                  <a:lnTo>
                    <a:pt x="0" y="54"/>
                  </a:lnTo>
                  <a:lnTo>
                    <a:pt x="0" y="228"/>
                  </a:lnTo>
                  <a:close/>
                  <a:moveTo>
                    <a:pt x="352" y="230"/>
                  </a:moveTo>
                  <a:lnTo>
                    <a:pt x="262" y="132"/>
                  </a:lnTo>
                  <a:lnTo>
                    <a:pt x="352" y="56"/>
                  </a:lnTo>
                  <a:lnTo>
                    <a:pt x="352" y="230"/>
                  </a:lnTo>
                  <a:close/>
                  <a:moveTo>
                    <a:pt x="176" y="204"/>
                  </a:moveTo>
                  <a:lnTo>
                    <a:pt x="104" y="144"/>
                  </a:lnTo>
                  <a:lnTo>
                    <a:pt x="0" y="256"/>
                  </a:lnTo>
                  <a:lnTo>
                    <a:pt x="352" y="256"/>
                  </a:lnTo>
                  <a:lnTo>
                    <a:pt x="248" y="144"/>
                  </a:lnTo>
                  <a:lnTo>
                    <a:pt x="176" y="20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940938" y="1517865"/>
            <a:ext cx="752016" cy="752016"/>
            <a:chOff x="3705108" y="1138399"/>
            <a:chExt cx="564012" cy="564012"/>
          </a:xfrm>
        </p:grpSpPr>
        <p:sp>
          <p:nvSpPr>
            <p:cNvPr id="31" name="椭圆 30"/>
            <p:cNvSpPr/>
            <p:nvPr/>
          </p:nvSpPr>
          <p:spPr>
            <a:xfrm>
              <a:off x="3705108" y="1138399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9" name="Freeform 119"/>
            <p:cNvSpPr>
              <a:spLocks noEditPoints="1"/>
            </p:cNvSpPr>
            <p:nvPr/>
          </p:nvSpPr>
          <p:spPr bwMode="auto">
            <a:xfrm>
              <a:off x="3850289" y="1285083"/>
              <a:ext cx="270480" cy="270480"/>
            </a:xfrm>
            <a:custGeom>
              <a:avLst/>
              <a:gdLst/>
              <a:ahLst/>
              <a:cxnLst>
                <a:cxn ang="0">
                  <a:pos x="182" y="12"/>
                </a:cxn>
                <a:cxn ang="0">
                  <a:pos x="76" y="76"/>
                </a:cxn>
                <a:cxn ang="0">
                  <a:pos x="10" y="182"/>
                </a:cxn>
                <a:cxn ang="0">
                  <a:pos x="0" y="286"/>
                </a:cxn>
                <a:cxn ang="0">
                  <a:pos x="44" y="406"/>
                </a:cxn>
                <a:cxn ang="0">
                  <a:pos x="136" y="488"/>
                </a:cxn>
                <a:cxn ang="0">
                  <a:pos x="260" y="520"/>
                </a:cxn>
                <a:cxn ang="0">
                  <a:pos x="360" y="500"/>
                </a:cxn>
                <a:cxn ang="0">
                  <a:pos x="460" y="426"/>
                </a:cxn>
                <a:cxn ang="0">
                  <a:pos x="514" y="312"/>
                </a:cxn>
                <a:cxn ang="0">
                  <a:pos x="514" y="208"/>
                </a:cxn>
                <a:cxn ang="0">
                  <a:pos x="460" y="94"/>
                </a:cxn>
                <a:cxn ang="0">
                  <a:pos x="360" y="20"/>
                </a:cxn>
                <a:cxn ang="0">
                  <a:pos x="260" y="0"/>
                </a:cxn>
                <a:cxn ang="0">
                  <a:pos x="172" y="88"/>
                </a:cxn>
                <a:cxn ang="0">
                  <a:pos x="118" y="96"/>
                </a:cxn>
                <a:cxn ang="0">
                  <a:pos x="194" y="54"/>
                </a:cxn>
                <a:cxn ang="0">
                  <a:pos x="148" y="140"/>
                </a:cxn>
                <a:cxn ang="0">
                  <a:pos x="42" y="252"/>
                </a:cxn>
                <a:cxn ang="0">
                  <a:pos x="58" y="180"/>
                </a:cxn>
                <a:cxn ang="0">
                  <a:pos x="100" y="114"/>
                </a:cxn>
                <a:cxn ang="0">
                  <a:pos x="132" y="336"/>
                </a:cxn>
                <a:cxn ang="0">
                  <a:pos x="100" y="410"/>
                </a:cxn>
                <a:cxn ang="0">
                  <a:pos x="58" y="350"/>
                </a:cxn>
                <a:cxn ang="0">
                  <a:pos x="42" y="276"/>
                </a:cxn>
                <a:cxn ang="0">
                  <a:pos x="156" y="406"/>
                </a:cxn>
                <a:cxn ang="0">
                  <a:pos x="192" y="466"/>
                </a:cxn>
                <a:cxn ang="0">
                  <a:pos x="118" y="426"/>
                </a:cxn>
                <a:cxn ang="0">
                  <a:pos x="220" y="460"/>
                </a:cxn>
                <a:cxn ang="0">
                  <a:pos x="210" y="392"/>
                </a:cxn>
                <a:cxn ang="0">
                  <a:pos x="248" y="364"/>
                </a:cxn>
                <a:cxn ang="0">
                  <a:pos x="162" y="356"/>
                </a:cxn>
                <a:cxn ang="0">
                  <a:pos x="248" y="364"/>
                </a:cxn>
                <a:cxn ang="0">
                  <a:pos x="156" y="196"/>
                </a:cxn>
                <a:cxn ang="0">
                  <a:pos x="208" y="154"/>
                </a:cxn>
                <a:cxn ang="0">
                  <a:pos x="212" y="130"/>
                </a:cxn>
                <a:cxn ang="0">
                  <a:pos x="206" y="80"/>
                </a:cxn>
                <a:cxn ang="0">
                  <a:pos x="248" y="134"/>
                </a:cxn>
                <a:cxn ang="0">
                  <a:pos x="358" y="114"/>
                </a:cxn>
                <a:cxn ang="0">
                  <a:pos x="320" y="54"/>
                </a:cxn>
                <a:cxn ang="0">
                  <a:pos x="396" y="94"/>
                </a:cxn>
                <a:cxn ang="0">
                  <a:pos x="294" y="60"/>
                </a:cxn>
                <a:cxn ang="0">
                  <a:pos x="334" y="122"/>
                </a:cxn>
                <a:cxn ang="0">
                  <a:pos x="268" y="158"/>
                </a:cxn>
                <a:cxn ang="0">
                  <a:pos x="352" y="170"/>
                </a:cxn>
                <a:cxn ang="0">
                  <a:pos x="268" y="158"/>
                </a:cxn>
                <a:cxn ang="0">
                  <a:pos x="360" y="330"/>
                </a:cxn>
                <a:cxn ang="0">
                  <a:pos x="290" y="366"/>
                </a:cxn>
                <a:cxn ang="0">
                  <a:pos x="268" y="476"/>
                </a:cxn>
                <a:cxn ang="0">
                  <a:pos x="336" y="400"/>
                </a:cxn>
                <a:cxn ang="0">
                  <a:pos x="296" y="462"/>
                </a:cxn>
                <a:cxn ang="0">
                  <a:pos x="328" y="460"/>
                </a:cxn>
                <a:cxn ang="0">
                  <a:pos x="380" y="418"/>
                </a:cxn>
                <a:cxn ang="0">
                  <a:pos x="342" y="460"/>
                </a:cxn>
                <a:cxn ang="0">
                  <a:pos x="394" y="400"/>
                </a:cxn>
                <a:cxn ang="0">
                  <a:pos x="388" y="308"/>
                </a:cxn>
                <a:cxn ang="0">
                  <a:pos x="468" y="314"/>
                </a:cxn>
                <a:cxn ang="0">
                  <a:pos x="428" y="396"/>
                </a:cxn>
                <a:cxn ang="0">
                  <a:pos x="388" y="222"/>
                </a:cxn>
                <a:cxn ang="0">
                  <a:pos x="394" y="126"/>
                </a:cxn>
                <a:cxn ang="0">
                  <a:pos x="448" y="162"/>
                </a:cxn>
                <a:cxn ang="0">
                  <a:pos x="474" y="252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2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6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0" y="182"/>
                  </a:lnTo>
                  <a:lnTo>
                    <a:pt x="4" y="208"/>
                  </a:lnTo>
                  <a:lnTo>
                    <a:pt x="0" y="234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6"/>
                  </a:lnTo>
                  <a:lnTo>
                    <a:pt x="4" y="312"/>
                  </a:lnTo>
                  <a:lnTo>
                    <a:pt x="10" y="338"/>
                  </a:lnTo>
                  <a:lnTo>
                    <a:pt x="20" y="360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8" y="426"/>
                  </a:lnTo>
                  <a:lnTo>
                    <a:pt x="76" y="444"/>
                  </a:lnTo>
                  <a:lnTo>
                    <a:pt x="94" y="460"/>
                  </a:lnTo>
                  <a:lnTo>
                    <a:pt x="114" y="476"/>
                  </a:lnTo>
                  <a:lnTo>
                    <a:pt x="136" y="488"/>
                  </a:lnTo>
                  <a:lnTo>
                    <a:pt x="158" y="500"/>
                  </a:lnTo>
                  <a:lnTo>
                    <a:pt x="182" y="508"/>
                  </a:lnTo>
                  <a:lnTo>
                    <a:pt x="206" y="514"/>
                  </a:lnTo>
                  <a:lnTo>
                    <a:pt x="232" y="518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6" y="518"/>
                  </a:lnTo>
                  <a:lnTo>
                    <a:pt x="312" y="514"/>
                  </a:lnTo>
                  <a:lnTo>
                    <a:pt x="336" y="508"/>
                  </a:lnTo>
                  <a:lnTo>
                    <a:pt x="360" y="500"/>
                  </a:lnTo>
                  <a:lnTo>
                    <a:pt x="384" y="488"/>
                  </a:lnTo>
                  <a:lnTo>
                    <a:pt x="404" y="476"/>
                  </a:lnTo>
                  <a:lnTo>
                    <a:pt x="424" y="460"/>
                  </a:lnTo>
                  <a:lnTo>
                    <a:pt x="444" y="444"/>
                  </a:lnTo>
                  <a:lnTo>
                    <a:pt x="460" y="426"/>
                  </a:lnTo>
                  <a:lnTo>
                    <a:pt x="474" y="406"/>
                  </a:lnTo>
                  <a:lnTo>
                    <a:pt x="488" y="384"/>
                  </a:lnTo>
                  <a:lnTo>
                    <a:pt x="498" y="360"/>
                  </a:lnTo>
                  <a:lnTo>
                    <a:pt x="508" y="338"/>
                  </a:lnTo>
                  <a:lnTo>
                    <a:pt x="514" y="312"/>
                  </a:lnTo>
                  <a:lnTo>
                    <a:pt x="518" y="286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8" y="234"/>
                  </a:lnTo>
                  <a:lnTo>
                    <a:pt x="514" y="208"/>
                  </a:lnTo>
                  <a:lnTo>
                    <a:pt x="508" y="182"/>
                  </a:lnTo>
                  <a:lnTo>
                    <a:pt x="498" y="158"/>
                  </a:lnTo>
                  <a:lnTo>
                    <a:pt x="488" y="136"/>
                  </a:lnTo>
                  <a:lnTo>
                    <a:pt x="474" y="114"/>
                  </a:lnTo>
                  <a:lnTo>
                    <a:pt x="460" y="94"/>
                  </a:lnTo>
                  <a:lnTo>
                    <a:pt x="444" y="76"/>
                  </a:lnTo>
                  <a:lnTo>
                    <a:pt x="424" y="60"/>
                  </a:lnTo>
                  <a:lnTo>
                    <a:pt x="404" y="44"/>
                  </a:lnTo>
                  <a:lnTo>
                    <a:pt x="384" y="32"/>
                  </a:lnTo>
                  <a:lnTo>
                    <a:pt x="360" y="20"/>
                  </a:lnTo>
                  <a:lnTo>
                    <a:pt x="336" y="12"/>
                  </a:lnTo>
                  <a:lnTo>
                    <a:pt x="312" y="6"/>
                  </a:lnTo>
                  <a:lnTo>
                    <a:pt x="286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94" y="54"/>
                  </a:moveTo>
                  <a:lnTo>
                    <a:pt x="194" y="54"/>
                  </a:lnTo>
                  <a:lnTo>
                    <a:pt x="186" y="64"/>
                  </a:lnTo>
                  <a:lnTo>
                    <a:pt x="186" y="64"/>
                  </a:lnTo>
                  <a:lnTo>
                    <a:pt x="172" y="88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36" y="106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36" y="82"/>
                  </a:lnTo>
                  <a:lnTo>
                    <a:pt x="154" y="70"/>
                  </a:lnTo>
                  <a:lnTo>
                    <a:pt x="174" y="62"/>
                  </a:lnTo>
                  <a:lnTo>
                    <a:pt x="194" y="54"/>
                  </a:lnTo>
                  <a:lnTo>
                    <a:pt x="194" y="54"/>
                  </a:lnTo>
                  <a:close/>
                  <a:moveTo>
                    <a:pt x="100" y="114"/>
                  </a:moveTo>
                  <a:lnTo>
                    <a:pt x="100" y="114"/>
                  </a:lnTo>
                  <a:lnTo>
                    <a:pt x="122" y="128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0" y="164"/>
                  </a:lnTo>
                  <a:lnTo>
                    <a:pt x="132" y="192"/>
                  </a:lnTo>
                  <a:lnTo>
                    <a:pt x="128" y="222"/>
                  </a:lnTo>
                  <a:lnTo>
                    <a:pt x="124" y="252"/>
                  </a:lnTo>
                  <a:lnTo>
                    <a:pt x="42" y="252"/>
                  </a:lnTo>
                  <a:lnTo>
                    <a:pt x="42" y="252"/>
                  </a:lnTo>
                  <a:lnTo>
                    <a:pt x="44" y="234"/>
                  </a:lnTo>
                  <a:lnTo>
                    <a:pt x="48" y="216"/>
                  </a:lnTo>
                  <a:lnTo>
                    <a:pt x="52" y="196"/>
                  </a:lnTo>
                  <a:lnTo>
                    <a:pt x="58" y="180"/>
                  </a:lnTo>
                  <a:lnTo>
                    <a:pt x="66" y="162"/>
                  </a:lnTo>
                  <a:lnTo>
                    <a:pt x="76" y="144"/>
                  </a:lnTo>
                  <a:lnTo>
                    <a:pt x="88" y="130"/>
                  </a:lnTo>
                  <a:lnTo>
                    <a:pt x="100" y="114"/>
                  </a:lnTo>
                  <a:lnTo>
                    <a:pt x="100" y="114"/>
                  </a:lnTo>
                  <a:close/>
                  <a:moveTo>
                    <a:pt x="42" y="276"/>
                  </a:moveTo>
                  <a:lnTo>
                    <a:pt x="124" y="276"/>
                  </a:lnTo>
                  <a:lnTo>
                    <a:pt x="124" y="276"/>
                  </a:lnTo>
                  <a:lnTo>
                    <a:pt x="126" y="308"/>
                  </a:lnTo>
                  <a:lnTo>
                    <a:pt x="132" y="336"/>
                  </a:lnTo>
                  <a:lnTo>
                    <a:pt x="138" y="362"/>
                  </a:lnTo>
                  <a:lnTo>
                    <a:pt x="146" y="386"/>
                  </a:lnTo>
                  <a:lnTo>
                    <a:pt x="146" y="386"/>
                  </a:lnTo>
                  <a:lnTo>
                    <a:pt x="120" y="398"/>
                  </a:lnTo>
                  <a:lnTo>
                    <a:pt x="100" y="410"/>
                  </a:lnTo>
                  <a:lnTo>
                    <a:pt x="100" y="410"/>
                  </a:lnTo>
                  <a:lnTo>
                    <a:pt x="88" y="396"/>
                  </a:lnTo>
                  <a:lnTo>
                    <a:pt x="76" y="382"/>
                  </a:lnTo>
                  <a:lnTo>
                    <a:pt x="66" y="366"/>
                  </a:lnTo>
                  <a:lnTo>
                    <a:pt x="58" y="350"/>
                  </a:lnTo>
                  <a:lnTo>
                    <a:pt x="52" y="332"/>
                  </a:lnTo>
                  <a:lnTo>
                    <a:pt x="48" y="314"/>
                  </a:lnTo>
                  <a:lnTo>
                    <a:pt x="44" y="296"/>
                  </a:lnTo>
                  <a:lnTo>
                    <a:pt x="42" y="276"/>
                  </a:lnTo>
                  <a:lnTo>
                    <a:pt x="42" y="276"/>
                  </a:lnTo>
                  <a:close/>
                  <a:moveTo>
                    <a:pt x="118" y="426"/>
                  </a:moveTo>
                  <a:lnTo>
                    <a:pt x="118" y="426"/>
                  </a:lnTo>
                  <a:lnTo>
                    <a:pt x="136" y="416"/>
                  </a:lnTo>
                  <a:lnTo>
                    <a:pt x="156" y="406"/>
                  </a:lnTo>
                  <a:lnTo>
                    <a:pt x="156" y="406"/>
                  </a:lnTo>
                  <a:lnTo>
                    <a:pt x="170" y="436"/>
                  </a:lnTo>
                  <a:lnTo>
                    <a:pt x="186" y="460"/>
                  </a:lnTo>
                  <a:lnTo>
                    <a:pt x="186" y="460"/>
                  </a:lnTo>
                  <a:lnTo>
                    <a:pt x="192" y="466"/>
                  </a:lnTo>
                  <a:lnTo>
                    <a:pt x="192" y="466"/>
                  </a:lnTo>
                  <a:lnTo>
                    <a:pt x="172" y="460"/>
                  </a:lnTo>
                  <a:lnTo>
                    <a:pt x="154" y="450"/>
                  </a:lnTo>
                  <a:lnTo>
                    <a:pt x="136" y="438"/>
                  </a:lnTo>
                  <a:lnTo>
                    <a:pt x="118" y="426"/>
                  </a:lnTo>
                  <a:lnTo>
                    <a:pt x="118" y="426"/>
                  </a:lnTo>
                  <a:close/>
                  <a:moveTo>
                    <a:pt x="248" y="476"/>
                  </a:moveTo>
                  <a:lnTo>
                    <a:pt x="248" y="476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20" y="460"/>
                  </a:lnTo>
                  <a:lnTo>
                    <a:pt x="206" y="444"/>
                  </a:lnTo>
                  <a:lnTo>
                    <a:pt x="192" y="422"/>
                  </a:lnTo>
                  <a:lnTo>
                    <a:pt x="180" y="398"/>
                  </a:lnTo>
                  <a:lnTo>
                    <a:pt x="180" y="398"/>
                  </a:lnTo>
                  <a:lnTo>
                    <a:pt x="210" y="392"/>
                  </a:lnTo>
                  <a:lnTo>
                    <a:pt x="228" y="388"/>
                  </a:lnTo>
                  <a:lnTo>
                    <a:pt x="248" y="388"/>
                  </a:lnTo>
                  <a:lnTo>
                    <a:pt x="248" y="476"/>
                  </a:lnTo>
                  <a:close/>
                  <a:moveTo>
                    <a:pt x="248" y="364"/>
                  </a:moveTo>
                  <a:lnTo>
                    <a:pt x="248" y="364"/>
                  </a:lnTo>
                  <a:lnTo>
                    <a:pt x="224" y="364"/>
                  </a:lnTo>
                  <a:lnTo>
                    <a:pt x="204" y="368"/>
                  </a:lnTo>
                  <a:lnTo>
                    <a:pt x="170" y="378"/>
                  </a:lnTo>
                  <a:lnTo>
                    <a:pt x="170" y="378"/>
                  </a:lnTo>
                  <a:lnTo>
                    <a:pt x="162" y="356"/>
                  </a:lnTo>
                  <a:lnTo>
                    <a:pt x="156" y="332"/>
                  </a:lnTo>
                  <a:lnTo>
                    <a:pt x="150" y="306"/>
                  </a:lnTo>
                  <a:lnTo>
                    <a:pt x="148" y="276"/>
                  </a:lnTo>
                  <a:lnTo>
                    <a:pt x="248" y="276"/>
                  </a:lnTo>
                  <a:lnTo>
                    <a:pt x="248" y="364"/>
                  </a:lnTo>
                  <a:close/>
                  <a:moveTo>
                    <a:pt x="248" y="252"/>
                  </a:moveTo>
                  <a:lnTo>
                    <a:pt x="150" y="252"/>
                  </a:lnTo>
                  <a:lnTo>
                    <a:pt x="150" y="252"/>
                  </a:lnTo>
                  <a:lnTo>
                    <a:pt x="152" y="224"/>
                  </a:lnTo>
                  <a:lnTo>
                    <a:pt x="156" y="196"/>
                  </a:lnTo>
                  <a:lnTo>
                    <a:pt x="164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88" y="152"/>
                  </a:lnTo>
                  <a:lnTo>
                    <a:pt x="208" y="154"/>
                  </a:lnTo>
                  <a:lnTo>
                    <a:pt x="248" y="158"/>
                  </a:lnTo>
                  <a:lnTo>
                    <a:pt x="248" y="252"/>
                  </a:lnTo>
                  <a:close/>
                  <a:moveTo>
                    <a:pt x="248" y="134"/>
                  </a:moveTo>
                  <a:lnTo>
                    <a:pt x="248" y="134"/>
                  </a:lnTo>
                  <a:lnTo>
                    <a:pt x="212" y="130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94" y="100"/>
                  </a:lnTo>
                  <a:lnTo>
                    <a:pt x="206" y="80"/>
                  </a:lnTo>
                  <a:lnTo>
                    <a:pt x="206" y="80"/>
                  </a:lnTo>
                  <a:lnTo>
                    <a:pt x="220" y="60"/>
                  </a:lnTo>
                  <a:lnTo>
                    <a:pt x="234" y="46"/>
                  </a:lnTo>
                  <a:lnTo>
                    <a:pt x="234" y="46"/>
                  </a:lnTo>
                  <a:lnTo>
                    <a:pt x="248" y="44"/>
                  </a:lnTo>
                  <a:lnTo>
                    <a:pt x="248" y="134"/>
                  </a:lnTo>
                  <a:close/>
                  <a:moveTo>
                    <a:pt x="396" y="94"/>
                  </a:moveTo>
                  <a:lnTo>
                    <a:pt x="396" y="94"/>
                  </a:lnTo>
                  <a:lnTo>
                    <a:pt x="378" y="104"/>
                  </a:lnTo>
                  <a:lnTo>
                    <a:pt x="358" y="114"/>
                  </a:lnTo>
                  <a:lnTo>
                    <a:pt x="358" y="114"/>
                  </a:lnTo>
                  <a:lnTo>
                    <a:pt x="342" y="88"/>
                  </a:lnTo>
                  <a:lnTo>
                    <a:pt x="328" y="64"/>
                  </a:lnTo>
                  <a:lnTo>
                    <a:pt x="328" y="64"/>
                  </a:lnTo>
                  <a:lnTo>
                    <a:pt x="320" y="54"/>
                  </a:lnTo>
                  <a:lnTo>
                    <a:pt x="320" y="54"/>
                  </a:lnTo>
                  <a:lnTo>
                    <a:pt x="340" y="60"/>
                  </a:lnTo>
                  <a:lnTo>
                    <a:pt x="360" y="70"/>
                  </a:lnTo>
                  <a:lnTo>
                    <a:pt x="378" y="82"/>
                  </a:lnTo>
                  <a:lnTo>
                    <a:pt x="396" y="94"/>
                  </a:lnTo>
                  <a:lnTo>
                    <a:pt x="396" y="94"/>
                  </a:lnTo>
                  <a:close/>
                  <a:moveTo>
                    <a:pt x="268" y="44"/>
                  </a:moveTo>
                  <a:lnTo>
                    <a:pt x="268" y="44"/>
                  </a:lnTo>
                  <a:lnTo>
                    <a:pt x="282" y="46"/>
                  </a:lnTo>
                  <a:lnTo>
                    <a:pt x="282" y="46"/>
                  </a:lnTo>
                  <a:lnTo>
                    <a:pt x="294" y="60"/>
                  </a:lnTo>
                  <a:lnTo>
                    <a:pt x="308" y="80"/>
                  </a:lnTo>
                  <a:lnTo>
                    <a:pt x="308" y="80"/>
                  </a:lnTo>
                  <a:lnTo>
                    <a:pt x="322" y="98"/>
                  </a:lnTo>
                  <a:lnTo>
                    <a:pt x="334" y="122"/>
                  </a:lnTo>
                  <a:lnTo>
                    <a:pt x="334" y="122"/>
                  </a:lnTo>
                  <a:lnTo>
                    <a:pt x="304" y="130"/>
                  </a:lnTo>
                  <a:lnTo>
                    <a:pt x="268" y="134"/>
                  </a:lnTo>
                  <a:lnTo>
                    <a:pt x="268" y="44"/>
                  </a:lnTo>
                  <a:close/>
                  <a:moveTo>
                    <a:pt x="268" y="158"/>
                  </a:moveTo>
                  <a:lnTo>
                    <a:pt x="268" y="158"/>
                  </a:lnTo>
                  <a:lnTo>
                    <a:pt x="308" y="154"/>
                  </a:lnTo>
                  <a:lnTo>
                    <a:pt x="326" y="150"/>
                  </a:lnTo>
                  <a:lnTo>
                    <a:pt x="344" y="146"/>
                  </a:lnTo>
                  <a:lnTo>
                    <a:pt x="344" y="146"/>
                  </a:lnTo>
                  <a:lnTo>
                    <a:pt x="352" y="170"/>
                  </a:lnTo>
                  <a:lnTo>
                    <a:pt x="358" y="196"/>
                  </a:lnTo>
                  <a:lnTo>
                    <a:pt x="364" y="224"/>
                  </a:lnTo>
                  <a:lnTo>
                    <a:pt x="366" y="252"/>
                  </a:lnTo>
                  <a:lnTo>
                    <a:pt x="268" y="252"/>
                  </a:lnTo>
                  <a:lnTo>
                    <a:pt x="268" y="158"/>
                  </a:lnTo>
                  <a:close/>
                  <a:moveTo>
                    <a:pt x="268" y="276"/>
                  </a:moveTo>
                  <a:lnTo>
                    <a:pt x="366" y="276"/>
                  </a:lnTo>
                  <a:lnTo>
                    <a:pt x="366" y="276"/>
                  </a:lnTo>
                  <a:lnTo>
                    <a:pt x="364" y="304"/>
                  </a:lnTo>
                  <a:lnTo>
                    <a:pt x="360" y="330"/>
                  </a:lnTo>
                  <a:lnTo>
                    <a:pt x="354" y="354"/>
                  </a:lnTo>
                  <a:lnTo>
                    <a:pt x="346" y="378"/>
                  </a:lnTo>
                  <a:lnTo>
                    <a:pt x="346" y="378"/>
                  </a:lnTo>
                  <a:lnTo>
                    <a:pt x="310" y="368"/>
                  </a:lnTo>
                  <a:lnTo>
                    <a:pt x="290" y="366"/>
                  </a:lnTo>
                  <a:lnTo>
                    <a:pt x="268" y="364"/>
                  </a:lnTo>
                  <a:lnTo>
                    <a:pt x="268" y="276"/>
                  </a:lnTo>
                  <a:close/>
                  <a:moveTo>
                    <a:pt x="284" y="476"/>
                  </a:moveTo>
                  <a:lnTo>
                    <a:pt x="284" y="476"/>
                  </a:lnTo>
                  <a:lnTo>
                    <a:pt x="268" y="476"/>
                  </a:lnTo>
                  <a:lnTo>
                    <a:pt x="268" y="388"/>
                  </a:lnTo>
                  <a:lnTo>
                    <a:pt x="268" y="388"/>
                  </a:lnTo>
                  <a:lnTo>
                    <a:pt x="288" y="390"/>
                  </a:lnTo>
                  <a:lnTo>
                    <a:pt x="306" y="392"/>
                  </a:lnTo>
                  <a:lnTo>
                    <a:pt x="336" y="400"/>
                  </a:lnTo>
                  <a:lnTo>
                    <a:pt x="336" y="400"/>
                  </a:lnTo>
                  <a:lnTo>
                    <a:pt x="324" y="422"/>
                  </a:lnTo>
                  <a:lnTo>
                    <a:pt x="308" y="444"/>
                  </a:lnTo>
                  <a:lnTo>
                    <a:pt x="308" y="444"/>
                  </a:lnTo>
                  <a:lnTo>
                    <a:pt x="296" y="462"/>
                  </a:lnTo>
                  <a:lnTo>
                    <a:pt x="284" y="476"/>
                  </a:lnTo>
                  <a:lnTo>
                    <a:pt x="284" y="476"/>
                  </a:lnTo>
                  <a:close/>
                  <a:moveTo>
                    <a:pt x="322" y="466"/>
                  </a:moveTo>
                  <a:lnTo>
                    <a:pt x="322" y="466"/>
                  </a:lnTo>
                  <a:lnTo>
                    <a:pt x="328" y="460"/>
                  </a:lnTo>
                  <a:lnTo>
                    <a:pt x="328" y="460"/>
                  </a:lnTo>
                  <a:lnTo>
                    <a:pt x="344" y="436"/>
                  </a:lnTo>
                  <a:lnTo>
                    <a:pt x="358" y="408"/>
                  </a:lnTo>
                  <a:lnTo>
                    <a:pt x="358" y="408"/>
                  </a:lnTo>
                  <a:lnTo>
                    <a:pt x="380" y="418"/>
                  </a:lnTo>
                  <a:lnTo>
                    <a:pt x="396" y="426"/>
                  </a:lnTo>
                  <a:lnTo>
                    <a:pt x="396" y="426"/>
                  </a:lnTo>
                  <a:lnTo>
                    <a:pt x="380" y="440"/>
                  </a:lnTo>
                  <a:lnTo>
                    <a:pt x="362" y="450"/>
                  </a:lnTo>
                  <a:lnTo>
                    <a:pt x="342" y="460"/>
                  </a:lnTo>
                  <a:lnTo>
                    <a:pt x="322" y="466"/>
                  </a:lnTo>
                  <a:lnTo>
                    <a:pt x="322" y="466"/>
                  </a:lnTo>
                  <a:close/>
                  <a:moveTo>
                    <a:pt x="414" y="410"/>
                  </a:moveTo>
                  <a:lnTo>
                    <a:pt x="414" y="410"/>
                  </a:lnTo>
                  <a:lnTo>
                    <a:pt x="394" y="400"/>
                  </a:lnTo>
                  <a:lnTo>
                    <a:pt x="368" y="388"/>
                  </a:lnTo>
                  <a:lnTo>
                    <a:pt x="368" y="388"/>
                  </a:lnTo>
                  <a:lnTo>
                    <a:pt x="376" y="364"/>
                  </a:lnTo>
                  <a:lnTo>
                    <a:pt x="384" y="338"/>
                  </a:lnTo>
                  <a:lnTo>
                    <a:pt x="388" y="308"/>
                  </a:lnTo>
                  <a:lnTo>
                    <a:pt x="390" y="276"/>
                  </a:lnTo>
                  <a:lnTo>
                    <a:pt x="474" y="276"/>
                  </a:lnTo>
                  <a:lnTo>
                    <a:pt x="474" y="276"/>
                  </a:lnTo>
                  <a:lnTo>
                    <a:pt x="472" y="296"/>
                  </a:lnTo>
                  <a:lnTo>
                    <a:pt x="468" y="314"/>
                  </a:lnTo>
                  <a:lnTo>
                    <a:pt x="462" y="332"/>
                  </a:lnTo>
                  <a:lnTo>
                    <a:pt x="456" y="350"/>
                  </a:lnTo>
                  <a:lnTo>
                    <a:pt x="448" y="366"/>
                  </a:lnTo>
                  <a:lnTo>
                    <a:pt x="438" y="382"/>
                  </a:lnTo>
                  <a:lnTo>
                    <a:pt x="428" y="396"/>
                  </a:lnTo>
                  <a:lnTo>
                    <a:pt x="414" y="410"/>
                  </a:lnTo>
                  <a:lnTo>
                    <a:pt x="414" y="410"/>
                  </a:lnTo>
                  <a:close/>
                  <a:moveTo>
                    <a:pt x="390" y="252"/>
                  </a:moveTo>
                  <a:lnTo>
                    <a:pt x="390" y="252"/>
                  </a:lnTo>
                  <a:lnTo>
                    <a:pt x="388" y="222"/>
                  </a:lnTo>
                  <a:lnTo>
                    <a:pt x="382" y="192"/>
                  </a:lnTo>
                  <a:lnTo>
                    <a:pt x="376" y="164"/>
                  </a:lnTo>
                  <a:lnTo>
                    <a:pt x="366" y="138"/>
                  </a:lnTo>
                  <a:lnTo>
                    <a:pt x="366" y="138"/>
                  </a:lnTo>
                  <a:lnTo>
                    <a:pt x="394" y="126"/>
                  </a:lnTo>
                  <a:lnTo>
                    <a:pt x="414" y="114"/>
                  </a:lnTo>
                  <a:lnTo>
                    <a:pt x="414" y="114"/>
                  </a:lnTo>
                  <a:lnTo>
                    <a:pt x="428" y="130"/>
                  </a:lnTo>
                  <a:lnTo>
                    <a:pt x="438" y="146"/>
                  </a:lnTo>
                  <a:lnTo>
                    <a:pt x="448" y="162"/>
                  </a:lnTo>
                  <a:lnTo>
                    <a:pt x="456" y="180"/>
                  </a:lnTo>
                  <a:lnTo>
                    <a:pt x="462" y="198"/>
                  </a:lnTo>
                  <a:lnTo>
                    <a:pt x="468" y="216"/>
                  </a:lnTo>
                  <a:lnTo>
                    <a:pt x="472" y="234"/>
                  </a:lnTo>
                  <a:lnTo>
                    <a:pt x="474" y="252"/>
                  </a:lnTo>
                  <a:lnTo>
                    <a:pt x="390" y="252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54594" y="1517865"/>
            <a:ext cx="752016" cy="752016"/>
            <a:chOff x="2290350" y="1138399"/>
            <a:chExt cx="564012" cy="564012"/>
          </a:xfrm>
        </p:grpSpPr>
        <p:sp>
          <p:nvSpPr>
            <p:cNvPr id="30" name="椭圆 29"/>
            <p:cNvSpPr/>
            <p:nvPr/>
          </p:nvSpPr>
          <p:spPr>
            <a:xfrm>
              <a:off x="2290350" y="1138399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60" name="组 59"/>
            <p:cNvGrpSpPr/>
            <p:nvPr/>
          </p:nvGrpSpPr>
          <p:grpSpPr>
            <a:xfrm>
              <a:off x="2419542" y="1202085"/>
              <a:ext cx="322192" cy="386138"/>
              <a:chOff x="1536700" y="911225"/>
              <a:chExt cx="831850" cy="996950"/>
            </a:xfrm>
            <a:solidFill>
              <a:schemeClr val="accent2"/>
            </a:solidFill>
          </p:grpSpPr>
          <p:sp>
            <p:nvSpPr>
              <p:cNvPr id="61" name="Freeform 47"/>
              <p:cNvSpPr>
                <a:spLocks/>
              </p:cNvSpPr>
              <p:nvPr/>
            </p:nvSpPr>
            <p:spPr bwMode="auto">
              <a:xfrm>
                <a:off x="1838325" y="1765300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2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2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6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2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2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6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62" name="Freeform 48"/>
              <p:cNvSpPr>
                <a:spLocks/>
              </p:cNvSpPr>
              <p:nvPr/>
            </p:nvSpPr>
            <p:spPr bwMode="auto">
              <a:xfrm>
                <a:off x="1838325" y="1857375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0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4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0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4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63" name="Freeform 49"/>
              <p:cNvSpPr>
                <a:spLocks noEditPoints="1"/>
              </p:cNvSpPr>
              <p:nvPr/>
            </p:nvSpPr>
            <p:spPr bwMode="auto">
              <a:xfrm>
                <a:off x="1714500" y="1143000"/>
                <a:ext cx="476250" cy="581025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142" y="0"/>
                  </a:cxn>
                  <a:cxn ang="0">
                    <a:pos x="100" y="10"/>
                  </a:cxn>
                  <a:cxn ang="0">
                    <a:pos x="62" y="28"/>
                  </a:cxn>
                  <a:cxn ang="0">
                    <a:pos x="32" y="58"/>
                  </a:cxn>
                  <a:cxn ang="0">
                    <a:pos x="12" y="94"/>
                  </a:cxn>
                  <a:cxn ang="0">
                    <a:pos x="2" y="136"/>
                  </a:cxn>
                  <a:cxn ang="0">
                    <a:pos x="2" y="166"/>
                  </a:cxn>
                  <a:cxn ang="0">
                    <a:pos x="16" y="214"/>
                  </a:cxn>
                  <a:cxn ang="0">
                    <a:pos x="56" y="266"/>
                  </a:cxn>
                  <a:cxn ang="0">
                    <a:pos x="72" y="290"/>
                  </a:cxn>
                  <a:cxn ang="0">
                    <a:pos x="78" y="322"/>
                  </a:cxn>
                  <a:cxn ang="0">
                    <a:pos x="78" y="340"/>
                  </a:cxn>
                  <a:cxn ang="0">
                    <a:pos x="96" y="364"/>
                  </a:cxn>
                  <a:cxn ang="0">
                    <a:pos x="150" y="366"/>
                  </a:cxn>
                  <a:cxn ang="0">
                    <a:pos x="192" y="366"/>
                  </a:cxn>
                  <a:cxn ang="0">
                    <a:pos x="214" y="356"/>
                  </a:cxn>
                  <a:cxn ang="0">
                    <a:pos x="224" y="334"/>
                  </a:cxn>
                  <a:cxn ang="0">
                    <a:pos x="224" y="304"/>
                  </a:cxn>
                  <a:cxn ang="0">
                    <a:pos x="236" y="276"/>
                  </a:cxn>
                  <a:cxn ang="0">
                    <a:pos x="266" y="242"/>
                  </a:cxn>
                  <a:cxn ang="0">
                    <a:pos x="290" y="198"/>
                  </a:cxn>
                  <a:cxn ang="0">
                    <a:pos x="300" y="150"/>
                  </a:cxn>
                  <a:cxn ang="0">
                    <a:pos x="298" y="122"/>
                  </a:cxn>
                  <a:cxn ang="0">
                    <a:pos x="284" y="82"/>
                  </a:cxn>
                  <a:cxn ang="0">
                    <a:pos x="260" y="48"/>
                  </a:cxn>
                  <a:cxn ang="0">
                    <a:pos x="226" y="22"/>
                  </a:cxn>
                  <a:cxn ang="0">
                    <a:pos x="188" y="6"/>
                  </a:cxn>
                  <a:cxn ang="0">
                    <a:pos x="158" y="0"/>
                  </a:cxn>
                  <a:cxn ang="0">
                    <a:pos x="244" y="156"/>
                  </a:cxn>
                  <a:cxn ang="0">
                    <a:pos x="234" y="146"/>
                  </a:cxn>
                  <a:cxn ang="0">
                    <a:pos x="232" y="126"/>
                  </a:cxn>
                  <a:cxn ang="0">
                    <a:pos x="214" y="92"/>
                  </a:cxn>
                  <a:cxn ang="0">
                    <a:pos x="182" y="72"/>
                  </a:cxn>
                  <a:cxn ang="0">
                    <a:pos x="160" y="68"/>
                  </a:cxn>
                  <a:cxn ang="0">
                    <a:pos x="150" y="50"/>
                  </a:cxn>
                  <a:cxn ang="0">
                    <a:pos x="156" y="38"/>
                  </a:cxn>
                  <a:cxn ang="0">
                    <a:pos x="170" y="32"/>
                  </a:cxn>
                  <a:cxn ang="0">
                    <a:pos x="226" y="52"/>
                  </a:cxn>
                  <a:cxn ang="0">
                    <a:pos x="262" y="98"/>
                  </a:cxn>
                  <a:cxn ang="0">
                    <a:pos x="270" y="138"/>
                  </a:cxn>
                  <a:cxn ang="0">
                    <a:pos x="266" y="152"/>
                  </a:cxn>
                  <a:cxn ang="0">
                    <a:pos x="252" y="158"/>
                  </a:cxn>
                </a:cxnLst>
                <a:rect l="0" t="0" r="r" b="b"/>
                <a:pathLst>
                  <a:path w="300" h="366">
                    <a:moveTo>
                      <a:pt x="158" y="0"/>
                    </a:moveTo>
                    <a:lnTo>
                      <a:pt x="158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28" y="2"/>
                    </a:lnTo>
                    <a:lnTo>
                      <a:pt x="114" y="6"/>
                    </a:lnTo>
                    <a:lnTo>
                      <a:pt x="100" y="10"/>
                    </a:lnTo>
                    <a:lnTo>
                      <a:pt x="88" y="14"/>
                    </a:lnTo>
                    <a:lnTo>
                      <a:pt x="74" y="22"/>
                    </a:lnTo>
                    <a:lnTo>
                      <a:pt x="62" y="28"/>
                    </a:lnTo>
                    <a:lnTo>
                      <a:pt x="52" y="38"/>
                    </a:lnTo>
                    <a:lnTo>
                      <a:pt x="42" y="48"/>
                    </a:lnTo>
                    <a:lnTo>
                      <a:pt x="32" y="58"/>
                    </a:lnTo>
                    <a:lnTo>
                      <a:pt x="24" y="68"/>
                    </a:lnTo>
                    <a:lnTo>
                      <a:pt x="18" y="82"/>
                    </a:lnTo>
                    <a:lnTo>
                      <a:pt x="12" y="94"/>
                    </a:lnTo>
                    <a:lnTo>
                      <a:pt x="6" y="108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66"/>
                    </a:lnTo>
                    <a:lnTo>
                      <a:pt x="4" y="182"/>
                    </a:lnTo>
                    <a:lnTo>
                      <a:pt x="10" y="198"/>
                    </a:lnTo>
                    <a:lnTo>
                      <a:pt x="16" y="214"/>
                    </a:lnTo>
                    <a:lnTo>
                      <a:pt x="26" y="228"/>
                    </a:lnTo>
                    <a:lnTo>
                      <a:pt x="34" y="242"/>
                    </a:lnTo>
                    <a:lnTo>
                      <a:pt x="56" y="266"/>
                    </a:lnTo>
                    <a:lnTo>
                      <a:pt x="56" y="266"/>
                    </a:lnTo>
                    <a:lnTo>
                      <a:pt x="66" y="276"/>
                    </a:lnTo>
                    <a:lnTo>
                      <a:pt x="72" y="290"/>
                    </a:lnTo>
                    <a:lnTo>
                      <a:pt x="72" y="290"/>
                    </a:lnTo>
                    <a:lnTo>
                      <a:pt x="76" y="304"/>
                    </a:lnTo>
                    <a:lnTo>
                      <a:pt x="78" y="322"/>
                    </a:lnTo>
                    <a:lnTo>
                      <a:pt x="78" y="334"/>
                    </a:lnTo>
                    <a:lnTo>
                      <a:pt x="78" y="334"/>
                    </a:lnTo>
                    <a:lnTo>
                      <a:pt x="78" y="340"/>
                    </a:lnTo>
                    <a:lnTo>
                      <a:pt x="80" y="346"/>
                    </a:lnTo>
                    <a:lnTo>
                      <a:pt x="86" y="356"/>
                    </a:lnTo>
                    <a:lnTo>
                      <a:pt x="96" y="364"/>
                    </a:lnTo>
                    <a:lnTo>
                      <a:pt x="102" y="366"/>
                    </a:lnTo>
                    <a:lnTo>
                      <a:pt x="110" y="366"/>
                    </a:lnTo>
                    <a:lnTo>
                      <a:pt x="150" y="366"/>
                    </a:lnTo>
                    <a:lnTo>
                      <a:pt x="150" y="366"/>
                    </a:lnTo>
                    <a:lnTo>
                      <a:pt x="192" y="366"/>
                    </a:lnTo>
                    <a:lnTo>
                      <a:pt x="192" y="366"/>
                    </a:lnTo>
                    <a:lnTo>
                      <a:pt x="198" y="366"/>
                    </a:lnTo>
                    <a:lnTo>
                      <a:pt x="204" y="364"/>
                    </a:lnTo>
                    <a:lnTo>
                      <a:pt x="214" y="356"/>
                    </a:lnTo>
                    <a:lnTo>
                      <a:pt x="220" y="346"/>
                    </a:lnTo>
                    <a:lnTo>
                      <a:pt x="222" y="340"/>
                    </a:lnTo>
                    <a:lnTo>
                      <a:pt x="224" y="334"/>
                    </a:lnTo>
                    <a:lnTo>
                      <a:pt x="224" y="322"/>
                    </a:lnTo>
                    <a:lnTo>
                      <a:pt x="224" y="322"/>
                    </a:lnTo>
                    <a:lnTo>
                      <a:pt x="224" y="304"/>
                    </a:lnTo>
                    <a:lnTo>
                      <a:pt x="228" y="290"/>
                    </a:lnTo>
                    <a:lnTo>
                      <a:pt x="228" y="290"/>
                    </a:lnTo>
                    <a:lnTo>
                      <a:pt x="236" y="276"/>
                    </a:lnTo>
                    <a:lnTo>
                      <a:pt x="244" y="266"/>
                    </a:lnTo>
                    <a:lnTo>
                      <a:pt x="244" y="266"/>
                    </a:lnTo>
                    <a:lnTo>
                      <a:pt x="266" y="242"/>
                    </a:lnTo>
                    <a:lnTo>
                      <a:pt x="276" y="228"/>
                    </a:lnTo>
                    <a:lnTo>
                      <a:pt x="284" y="214"/>
                    </a:lnTo>
                    <a:lnTo>
                      <a:pt x="290" y="198"/>
                    </a:lnTo>
                    <a:lnTo>
                      <a:pt x="296" y="182"/>
                    </a:lnTo>
                    <a:lnTo>
                      <a:pt x="298" y="166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36"/>
                    </a:lnTo>
                    <a:lnTo>
                      <a:pt x="298" y="122"/>
                    </a:lnTo>
                    <a:lnTo>
                      <a:pt x="294" y="108"/>
                    </a:lnTo>
                    <a:lnTo>
                      <a:pt x="290" y="94"/>
                    </a:lnTo>
                    <a:lnTo>
                      <a:pt x="284" y="82"/>
                    </a:lnTo>
                    <a:lnTo>
                      <a:pt x="276" y="70"/>
                    </a:lnTo>
                    <a:lnTo>
                      <a:pt x="268" y="58"/>
                    </a:lnTo>
                    <a:lnTo>
                      <a:pt x="260" y="48"/>
                    </a:lnTo>
                    <a:lnTo>
                      <a:pt x="250" y="38"/>
                    </a:lnTo>
                    <a:lnTo>
                      <a:pt x="238" y="30"/>
                    </a:lnTo>
                    <a:lnTo>
                      <a:pt x="226" y="22"/>
                    </a:lnTo>
                    <a:lnTo>
                      <a:pt x="214" y="14"/>
                    </a:lnTo>
                    <a:lnTo>
                      <a:pt x="202" y="10"/>
                    </a:lnTo>
                    <a:lnTo>
                      <a:pt x="188" y="6"/>
                    </a:lnTo>
                    <a:lnTo>
                      <a:pt x="174" y="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  <a:moveTo>
                      <a:pt x="252" y="158"/>
                    </a:moveTo>
                    <a:lnTo>
                      <a:pt x="252" y="158"/>
                    </a:lnTo>
                    <a:lnTo>
                      <a:pt x="244" y="156"/>
                    </a:lnTo>
                    <a:lnTo>
                      <a:pt x="238" y="152"/>
                    </a:lnTo>
                    <a:lnTo>
                      <a:pt x="238" y="152"/>
                    </a:lnTo>
                    <a:lnTo>
                      <a:pt x="234" y="146"/>
                    </a:lnTo>
                    <a:lnTo>
                      <a:pt x="232" y="138"/>
                    </a:lnTo>
                    <a:lnTo>
                      <a:pt x="232" y="138"/>
                    </a:lnTo>
                    <a:lnTo>
                      <a:pt x="232" y="126"/>
                    </a:lnTo>
                    <a:lnTo>
                      <a:pt x="228" y="112"/>
                    </a:lnTo>
                    <a:lnTo>
                      <a:pt x="222" y="102"/>
                    </a:lnTo>
                    <a:lnTo>
                      <a:pt x="214" y="92"/>
                    </a:lnTo>
                    <a:lnTo>
                      <a:pt x="204" y="84"/>
                    </a:lnTo>
                    <a:lnTo>
                      <a:pt x="194" y="76"/>
                    </a:lnTo>
                    <a:lnTo>
                      <a:pt x="182" y="72"/>
                    </a:lnTo>
                    <a:lnTo>
                      <a:pt x="168" y="70"/>
                    </a:lnTo>
                    <a:lnTo>
                      <a:pt x="168" y="70"/>
                    </a:lnTo>
                    <a:lnTo>
                      <a:pt x="160" y="68"/>
                    </a:lnTo>
                    <a:lnTo>
                      <a:pt x="154" y="64"/>
                    </a:lnTo>
                    <a:lnTo>
                      <a:pt x="150" y="58"/>
                    </a:lnTo>
                    <a:lnTo>
                      <a:pt x="150" y="50"/>
                    </a:lnTo>
                    <a:lnTo>
                      <a:pt x="150" y="50"/>
                    </a:lnTo>
                    <a:lnTo>
                      <a:pt x="152" y="42"/>
                    </a:lnTo>
                    <a:lnTo>
                      <a:pt x="156" y="38"/>
                    </a:lnTo>
                    <a:lnTo>
                      <a:pt x="162" y="34"/>
                    </a:lnTo>
                    <a:lnTo>
                      <a:pt x="170" y="32"/>
                    </a:lnTo>
                    <a:lnTo>
                      <a:pt x="170" y="32"/>
                    </a:lnTo>
                    <a:lnTo>
                      <a:pt x="190" y="36"/>
                    </a:lnTo>
                    <a:lnTo>
                      <a:pt x="210" y="42"/>
                    </a:lnTo>
                    <a:lnTo>
                      <a:pt x="226" y="52"/>
                    </a:lnTo>
                    <a:lnTo>
                      <a:pt x="242" y="66"/>
                    </a:lnTo>
                    <a:lnTo>
                      <a:pt x="254" y="80"/>
                    </a:lnTo>
                    <a:lnTo>
                      <a:pt x="262" y="98"/>
                    </a:lnTo>
                    <a:lnTo>
                      <a:pt x="268" y="118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46"/>
                    </a:lnTo>
                    <a:lnTo>
                      <a:pt x="266" y="152"/>
                    </a:lnTo>
                    <a:lnTo>
                      <a:pt x="266" y="152"/>
                    </a:lnTo>
                    <a:lnTo>
                      <a:pt x="260" y="156"/>
                    </a:lnTo>
                    <a:lnTo>
                      <a:pt x="252" y="158"/>
                    </a:lnTo>
                    <a:lnTo>
                      <a:pt x="252" y="1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64" name="Rectangle 50"/>
              <p:cNvSpPr>
                <a:spLocks noChangeArrowheads="1"/>
              </p:cNvSpPr>
              <p:nvPr/>
            </p:nvSpPr>
            <p:spPr bwMode="auto">
              <a:xfrm>
                <a:off x="1838325" y="1609725"/>
                <a:ext cx="234950" cy="1143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65" name="Rectangle 51"/>
              <p:cNvSpPr>
                <a:spLocks noChangeArrowheads="1"/>
              </p:cNvSpPr>
              <p:nvPr/>
            </p:nvSpPr>
            <p:spPr bwMode="auto">
              <a:xfrm>
                <a:off x="1838325" y="1765300"/>
                <a:ext cx="234950" cy="508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66" name="Freeform 52"/>
              <p:cNvSpPr>
                <a:spLocks/>
              </p:cNvSpPr>
              <p:nvPr/>
            </p:nvSpPr>
            <p:spPr bwMode="auto">
              <a:xfrm>
                <a:off x="1927225" y="911225"/>
                <a:ext cx="53975" cy="180975"/>
              </a:xfrm>
              <a:custGeom>
                <a:avLst/>
                <a:gdLst/>
                <a:ahLst/>
                <a:cxnLst>
                  <a:cxn ang="0">
                    <a:pos x="34" y="112"/>
                  </a:cxn>
                  <a:cxn ang="0">
                    <a:pos x="4" y="114"/>
                  </a:cxn>
                  <a:cxn ang="0">
                    <a:pos x="0" y="0"/>
                  </a:cxn>
                  <a:cxn ang="0">
                    <a:pos x="28" y="0"/>
                  </a:cxn>
                  <a:cxn ang="0">
                    <a:pos x="34" y="112"/>
                  </a:cxn>
                </a:cxnLst>
                <a:rect l="0" t="0" r="r" b="b"/>
                <a:pathLst>
                  <a:path w="34" h="114">
                    <a:moveTo>
                      <a:pt x="34" y="112"/>
                    </a:moveTo>
                    <a:lnTo>
                      <a:pt x="4" y="114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34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67" name="Freeform 53"/>
              <p:cNvSpPr>
                <a:spLocks/>
              </p:cNvSpPr>
              <p:nvPr/>
            </p:nvSpPr>
            <p:spPr bwMode="auto">
              <a:xfrm>
                <a:off x="1698625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58" y="112"/>
                  </a:cxn>
                  <a:cxn ang="0">
                    <a:pos x="0" y="14"/>
                  </a:cxn>
                  <a:cxn ang="0">
                    <a:pos x="26" y="0"/>
                  </a:cxn>
                  <a:cxn ang="0">
                    <a:pos x="82" y="98"/>
                  </a:cxn>
                  <a:cxn ang="0">
                    <a:pos x="58" y="112"/>
                  </a:cxn>
                </a:cxnLst>
                <a:rect l="0" t="0" r="r" b="b"/>
                <a:pathLst>
                  <a:path w="82" h="112">
                    <a:moveTo>
                      <a:pt x="58" y="112"/>
                    </a:moveTo>
                    <a:lnTo>
                      <a:pt x="0" y="14"/>
                    </a:lnTo>
                    <a:lnTo>
                      <a:pt x="26" y="0"/>
                    </a:lnTo>
                    <a:lnTo>
                      <a:pt x="82" y="98"/>
                    </a:lnTo>
                    <a:lnTo>
                      <a:pt x="58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68" name="Freeform 54"/>
              <p:cNvSpPr>
                <a:spLocks/>
              </p:cNvSpPr>
              <p:nvPr/>
            </p:nvSpPr>
            <p:spPr bwMode="auto">
              <a:xfrm>
                <a:off x="1536700" y="1123950"/>
                <a:ext cx="180975" cy="1301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14" y="58"/>
                  </a:cxn>
                  <a:cxn ang="0">
                    <a:pos x="98" y="82"/>
                  </a:cxn>
                  <a:cxn ang="0">
                    <a:pos x="0" y="26"/>
                  </a:cxn>
                  <a:cxn ang="0">
                    <a:pos x="14" y="0"/>
                  </a:cxn>
                </a:cxnLst>
                <a:rect l="0" t="0" r="r" b="b"/>
                <a:pathLst>
                  <a:path w="114" h="82">
                    <a:moveTo>
                      <a:pt x="14" y="0"/>
                    </a:moveTo>
                    <a:lnTo>
                      <a:pt x="114" y="58"/>
                    </a:lnTo>
                    <a:lnTo>
                      <a:pt x="98" y="82"/>
                    </a:lnTo>
                    <a:lnTo>
                      <a:pt x="0" y="2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69" name="Freeform 55"/>
              <p:cNvSpPr>
                <a:spLocks/>
              </p:cNvSpPr>
              <p:nvPr/>
            </p:nvSpPr>
            <p:spPr bwMode="auto">
              <a:xfrm>
                <a:off x="2190750" y="1123950"/>
                <a:ext cx="177800" cy="130175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0" y="58"/>
                  </a:cxn>
                  <a:cxn ang="0">
                    <a:pos x="14" y="82"/>
                  </a:cxn>
                  <a:cxn ang="0">
                    <a:pos x="112" y="26"/>
                  </a:cxn>
                  <a:cxn ang="0">
                    <a:pos x="98" y="0"/>
                  </a:cxn>
                </a:cxnLst>
                <a:rect l="0" t="0" r="r" b="b"/>
                <a:pathLst>
                  <a:path w="112" h="82">
                    <a:moveTo>
                      <a:pt x="98" y="0"/>
                    </a:moveTo>
                    <a:lnTo>
                      <a:pt x="0" y="58"/>
                    </a:lnTo>
                    <a:lnTo>
                      <a:pt x="14" y="82"/>
                    </a:lnTo>
                    <a:lnTo>
                      <a:pt x="112" y="26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70" name="Freeform 56"/>
              <p:cNvSpPr>
                <a:spLocks/>
              </p:cNvSpPr>
              <p:nvPr/>
            </p:nvSpPr>
            <p:spPr bwMode="auto">
              <a:xfrm>
                <a:off x="2076450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26" y="112"/>
                  </a:cxn>
                  <a:cxn ang="0">
                    <a:pos x="0" y="98"/>
                  </a:cxn>
                  <a:cxn ang="0">
                    <a:pos x="58" y="0"/>
                  </a:cxn>
                  <a:cxn ang="0">
                    <a:pos x="82" y="14"/>
                  </a:cxn>
                  <a:cxn ang="0">
                    <a:pos x="26" y="112"/>
                  </a:cxn>
                </a:cxnLst>
                <a:rect l="0" t="0" r="r" b="b"/>
                <a:pathLst>
                  <a:path w="82" h="112">
                    <a:moveTo>
                      <a:pt x="26" y="112"/>
                    </a:moveTo>
                    <a:lnTo>
                      <a:pt x="0" y="98"/>
                    </a:lnTo>
                    <a:lnTo>
                      <a:pt x="58" y="0"/>
                    </a:lnTo>
                    <a:lnTo>
                      <a:pt x="82" y="14"/>
                    </a:lnTo>
                    <a:lnTo>
                      <a:pt x="26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6827281" y="1517865"/>
            <a:ext cx="752016" cy="752016"/>
            <a:chOff x="5119865" y="1138399"/>
            <a:chExt cx="564012" cy="564012"/>
          </a:xfrm>
        </p:grpSpPr>
        <p:sp>
          <p:nvSpPr>
            <p:cNvPr id="32" name="椭圆 31"/>
            <p:cNvSpPr/>
            <p:nvPr/>
          </p:nvSpPr>
          <p:spPr>
            <a:xfrm>
              <a:off x="5119865" y="1138399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71" name="组 70"/>
            <p:cNvGrpSpPr/>
            <p:nvPr/>
          </p:nvGrpSpPr>
          <p:grpSpPr>
            <a:xfrm>
              <a:off x="5239035" y="1326078"/>
              <a:ext cx="322430" cy="189520"/>
              <a:chOff x="3902075" y="4498975"/>
              <a:chExt cx="831850" cy="488950"/>
            </a:xfrm>
            <a:solidFill>
              <a:schemeClr val="accent6"/>
            </a:solidFill>
          </p:grpSpPr>
          <p:sp>
            <p:nvSpPr>
              <p:cNvPr id="72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73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74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75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76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77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78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168250" y="4595232"/>
            <a:ext cx="752016" cy="752016"/>
            <a:chOff x="875592" y="3446424"/>
            <a:chExt cx="564012" cy="564012"/>
          </a:xfrm>
        </p:grpSpPr>
        <p:sp>
          <p:nvSpPr>
            <p:cNvPr id="37" name="椭圆 36"/>
            <p:cNvSpPr/>
            <p:nvPr/>
          </p:nvSpPr>
          <p:spPr>
            <a:xfrm>
              <a:off x="875592" y="3446424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87" name="组 86"/>
            <p:cNvGrpSpPr/>
            <p:nvPr/>
          </p:nvGrpSpPr>
          <p:grpSpPr>
            <a:xfrm>
              <a:off x="1074554" y="3558908"/>
              <a:ext cx="176213" cy="314326"/>
              <a:chOff x="3944556" y="149225"/>
              <a:chExt cx="352425" cy="628650"/>
            </a:xfrm>
          </p:grpSpPr>
          <p:sp>
            <p:nvSpPr>
              <p:cNvPr id="79" name="Freeform 125"/>
              <p:cNvSpPr>
                <a:spLocks noEditPoints="1"/>
              </p:cNvSpPr>
              <p:nvPr/>
            </p:nvSpPr>
            <p:spPr bwMode="auto">
              <a:xfrm>
                <a:off x="3944556" y="149225"/>
                <a:ext cx="352425" cy="628650"/>
              </a:xfrm>
              <a:custGeom>
                <a:avLst/>
                <a:gdLst/>
                <a:ahLst/>
                <a:cxnLst>
                  <a:cxn ang="0">
                    <a:pos x="124" y="216"/>
                  </a:cxn>
                  <a:cxn ang="0">
                    <a:pos x="160" y="258"/>
                  </a:cxn>
                  <a:cxn ang="0">
                    <a:pos x="194" y="296"/>
                  </a:cxn>
                  <a:cxn ang="0">
                    <a:pos x="196" y="320"/>
                  </a:cxn>
                  <a:cxn ang="0">
                    <a:pos x="188" y="326"/>
                  </a:cxn>
                  <a:cxn ang="0">
                    <a:pos x="142" y="308"/>
                  </a:cxn>
                  <a:cxn ang="0">
                    <a:pos x="122" y="280"/>
                  </a:cxn>
                  <a:cxn ang="0">
                    <a:pos x="112" y="272"/>
                  </a:cxn>
                  <a:cxn ang="0">
                    <a:pos x="102" y="280"/>
                  </a:cxn>
                  <a:cxn ang="0">
                    <a:pos x="80" y="308"/>
                  </a:cxn>
                  <a:cxn ang="0">
                    <a:pos x="34" y="326"/>
                  </a:cxn>
                  <a:cxn ang="0">
                    <a:pos x="26" y="306"/>
                  </a:cxn>
                  <a:cxn ang="0">
                    <a:pos x="38" y="282"/>
                  </a:cxn>
                  <a:cxn ang="0">
                    <a:pos x="76" y="244"/>
                  </a:cxn>
                  <a:cxn ang="0">
                    <a:pos x="100" y="208"/>
                  </a:cxn>
                  <a:cxn ang="0">
                    <a:pos x="98" y="182"/>
                  </a:cxn>
                  <a:cxn ang="0">
                    <a:pos x="60" y="140"/>
                  </a:cxn>
                  <a:cxn ang="0">
                    <a:pos x="26" y="96"/>
                  </a:cxn>
                  <a:cxn ang="0">
                    <a:pos x="24" y="82"/>
                  </a:cxn>
                  <a:cxn ang="0">
                    <a:pos x="38" y="78"/>
                  </a:cxn>
                  <a:cxn ang="0">
                    <a:pos x="92" y="92"/>
                  </a:cxn>
                  <a:cxn ang="0">
                    <a:pos x="132" y="92"/>
                  </a:cxn>
                  <a:cxn ang="0">
                    <a:pos x="184" y="78"/>
                  </a:cxn>
                  <a:cxn ang="0">
                    <a:pos x="198" y="82"/>
                  </a:cxn>
                  <a:cxn ang="0">
                    <a:pos x="194" y="102"/>
                  </a:cxn>
                  <a:cxn ang="0">
                    <a:pos x="146" y="154"/>
                  </a:cxn>
                  <a:cxn ang="0">
                    <a:pos x="122" y="190"/>
                  </a:cxn>
                  <a:cxn ang="0">
                    <a:pos x="30" y="46"/>
                  </a:cxn>
                  <a:cxn ang="0">
                    <a:pos x="112" y="26"/>
                  </a:cxn>
                  <a:cxn ang="0">
                    <a:pos x="168" y="36"/>
                  </a:cxn>
                  <a:cxn ang="0">
                    <a:pos x="198" y="52"/>
                  </a:cxn>
                  <a:cxn ang="0">
                    <a:pos x="198" y="58"/>
                  </a:cxn>
                  <a:cxn ang="0">
                    <a:pos x="112" y="80"/>
                  </a:cxn>
                  <a:cxn ang="0">
                    <a:pos x="40" y="66"/>
                  </a:cxn>
                  <a:cxn ang="0">
                    <a:pos x="24" y="54"/>
                  </a:cxn>
                  <a:cxn ang="0">
                    <a:pos x="222" y="92"/>
                  </a:cxn>
                  <a:cxn ang="0">
                    <a:pos x="220" y="38"/>
                  </a:cxn>
                  <a:cxn ang="0">
                    <a:pos x="174" y="10"/>
                  </a:cxn>
                  <a:cxn ang="0">
                    <a:pos x="112" y="0"/>
                  </a:cxn>
                  <a:cxn ang="0">
                    <a:pos x="32" y="18"/>
                  </a:cxn>
                  <a:cxn ang="0">
                    <a:pos x="0" y="44"/>
                  </a:cxn>
                  <a:cxn ang="0">
                    <a:pos x="0" y="100"/>
                  </a:cxn>
                  <a:cxn ang="0">
                    <a:pos x="38" y="150"/>
                  </a:cxn>
                  <a:cxn ang="0">
                    <a:pos x="76" y="194"/>
                  </a:cxn>
                  <a:cxn ang="0">
                    <a:pos x="74" y="210"/>
                  </a:cxn>
                  <a:cxn ang="0">
                    <a:pos x="24" y="262"/>
                  </a:cxn>
                  <a:cxn ang="0">
                    <a:pos x="0" y="306"/>
                  </a:cxn>
                  <a:cxn ang="0">
                    <a:pos x="2" y="360"/>
                  </a:cxn>
                  <a:cxn ang="0">
                    <a:pos x="48" y="388"/>
                  </a:cxn>
                  <a:cxn ang="0">
                    <a:pos x="112" y="396"/>
                  </a:cxn>
                  <a:cxn ang="0">
                    <a:pos x="190" y="380"/>
                  </a:cxn>
                  <a:cxn ang="0">
                    <a:pos x="222" y="352"/>
                  </a:cxn>
                  <a:cxn ang="0">
                    <a:pos x="222" y="298"/>
                  </a:cxn>
                  <a:cxn ang="0">
                    <a:pos x="184" y="248"/>
                  </a:cxn>
                  <a:cxn ang="0">
                    <a:pos x="146" y="204"/>
                  </a:cxn>
                  <a:cxn ang="0">
                    <a:pos x="148" y="188"/>
                  </a:cxn>
                  <a:cxn ang="0">
                    <a:pos x="198" y="136"/>
                  </a:cxn>
                  <a:cxn ang="0">
                    <a:pos x="222" y="92"/>
                  </a:cxn>
                </a:cxnLst>
                <a:rect l="0" t="0" r="r" b="b"/>
                <a:pathLst>
                  <a:path w="222" h="396">
                    <a:moveTo>
                      <a:pt x="120" y="198"/>
                    </a:moveTo>
                    <a:lnTo>
                      <a:pt x="120" y="198"/>
                    </a:lnTo>
                    <a:lnTo>
                      <a:pt x="122" y="208"/>
                    </a:lnTo>
                    <a:lnTo>
                      <a:pt x="124" y="216"/>
                    </a:lnTo>
                    <a:lnTo>
                      <a:pt x="128" y="222"/>
                    </a:lnTo>
                    <a:lnTo>
                      <a:pt x="134" y="230"/>
                    </a:lnTo>
                    <a:lnTo>
                      <a:pt x="146" y="244"/>
                    </a:lnTo>
                    <a:lnTo>
                      <a:pt x="160" y="258"/>
                    </a:lnTo>
                    <a:lnTo>
                      <a:pt x="160" y="258"/>
                    </a:lnTo>
                    <a:lnTo>
                      <a:pt x="172" y="270"/>
                    </a:lnTo>
                    <a:lnTo>
                      <a:pt x="184" y="282"/>
                    </a:lnTo>
                    <a:lnTo>
                      <a:pt x="194" y="296"/>
                    </a:lnTo>
                    <a:lnTo>
                      <a:pt x="196" y="300"/>
                    </a:lnTo>
                    <a:lnTo>
                      <a:pt x="196" y="306"/>
                    </a:lnTo>
                    <a:lnTo>
                      <a:pt x="196" y="306"/>
                    </a:lnTo>
                    <a:lnTo>
                      <a:pt x="196" y="320"/>
                    </a:lnTo>
                    <a:lnTo>
                      <a:pt x="196" y="320"/>
                    </a:lnTo>
                    <a:lnTo>
                      <a:pt x="196" y="324"/>
                    </a:lnTo>
                    <a:lnTo>
                      <a:pt x="192" y="326"/>
                    </a:lnTo>
                    <a:lnTo>
                      <a:pt x="188" y="326"/>
                    </a:lnTo>
                    <a:lnTo>
                      <a:pt x="182" y="324"/>
                    </a:lnTo>
                    <a:lnTo>
                      <a:pt x="182" y="324"/>
                    </a:lnTo>
                    <a:lnTo>
                      <a:pt x="162" y="318"/>
                    </a:lnTo>
                    <a:lnTo>
                      <a:pt x="142" y="308"/>
                    </a:lnTo>
                    <a:lnTo>
                      <a:pt x="134" y="302"/>
                    </a:lnTo>
                    <a:lnTo>
                      <a:pt x="128" y="296"/>
                    </a:lnTo>
                    <a:lnTo>
                      <a:pt x="122" y="288"/>
                    </a:lnTo>
                    <a:lnTo>
                      <a:pt x="122" y="280"/>
                    </a:lnTo>
                    <a:lnTo>
                      <a:pt x="122" y="280"/>
                    </a:lnTo>
                    <a:lnTo>
                      <a:pt x="120" y="276"/>
                    </a:lnTo>
                    <a:lnTo>
                      <a:pt x="118" y="274"/>
                    </a:lnTo>
                    <a:lnTo>
                      <a:pt x="112" y="272"/>
                    </a:lnTo>
                    <a:lnTo>
                      <a:pt x="104" y="274"/>
                    </a:lnTo>
                    <a:lnTo>
                      <a:pt x="102" y="276"/>
                    </a:lnTo>
                    <a:lnTo>
                      <a:pt x="102" y="280"/>
                    </a:lnTo>
                    <a:lnTo>
                      <a:pt x="102" y="280"/>
                    </a:lnTo>
                    <a:lnTo>
                      <a:pt x="100" y="288"/>
                    </a:lnTo>
                    <a:lnTo>
                      <a:pt x="96" y="296"/>
                    </a:lnTo>
                    <a:lnTo>
                      <a:pt x="88" y="302"/>
                    </a:lnTo>
                    <a:lnTo>
                      <a:pt x="80" y="308"/>
                    </a:lnTo>
                    <a:lnTo>
                      <a:pt x="60" y="318"/>
                    </a:lnTo>
                    <a:lnTo>
                      <a:pt x="40" y="324"/>
                    </a:lnTo>
                    <a:lnTo>
                      <a:pt x="40" y="324"/>
                    </a:lnTo>
                    <a:lnTo>
                      <a:pt x="34" y="326"/>
                    </a:lnTo>
                    <a:lnTo>
                      <a:pt x="30" y="326"/>
                    </a:lnTo>
                    <a:lnTo>
                      <a:pt x="26" y="324"/>
                    </a:lnTo>
                    <a:lnTo>
                      <a:pt x="26" y="320"/>
                    </a:lnTo>
                    <a:lnTo>
                      <a:pt x="26" y="306"/>
                    </a:lnTo>
                    <a:lnTo>
                      <a:pt x="26" y="306"/>
                    </a:lnTo>
                    <a:lnTo>
                      <a:pt x="26" y="300"/>
                    </a:lnTo>
                    <a:lnTo>
                      <a:pt x="28" y="296"/>
                    </a:lnTo>
                    <a:lnTo>
                      <a:pt x="38" y="282"/>
                    </a:lnTo>
                    <a:lnTo>
                      <a:pt x="50" y="270"/>
                    </a:lnTo>
                    <a:lnTo>
                      <a:pt x="62" y="258"/>
                    </a:lnTo>
                    <a:lnTo>
                      <a:pt x="62" y="258"/>
                    </a:lnTo>
                    <a:lnTo>
                      <a:pt x="76" y="244"/>
                    </a:lnTo>
                    <a:lnTo>
                      <a:pt x="90" y="230"/>
                    </a:lnTo>
                    <a:lnTo>
                      <a:pt x="94" y="222"/>
                    </a:lnTo>
                    <a:lnTo>
                      <a:pt x="98" y="216"/>
                    </a:lnTo>
                    <a:lnTo>
                      <a:pt x="100" y="208"/>
                    </a:lnTo>
                    <a:lnTo>
                      <a:pt x="102" y="198"/>
                    </a:lnTo>
                    <a:lnTo>
                      <a:pt x="102" y="198"/>
                    </a:lnTo>
                    <a:lnTo>
                      <a:pt x="100" y="190"/>
                    </a:lnTo>
                    <a:lnTo>
                      <a:pt x="98" y="182"/>
                    </a:lnTo>
                    <a:lnTo>
                      <a:pt x="94" y="176"/>
                    </a:lnTo>
                    <a:lnTo>
                      <a:pt x="88" y="168"/>
                    </a:lnTo>
                    <a:lnTo>
                      <a:pt x="76" y="154"/>
                    </a:lnTo>
                    <a:lnTo>
                      <a:pt x="60" y="140"/>
                    </a:lnTo>
                    <a:lnTo>
                      <a:pt x="60" y="140"/>
                    </a:lnTo>
                    <a:lnTo>
                      <a:pt x="36" y="114"/>
                    </a:lnTo>
                    <a:lnTo>
                      <a:pt x="28" y="102"/>
                    </a:lnTo>
                    <a:lnTo>
                      <a:pt x="26" y="96"/>
                    </a:lnTo>
                    <a:lnTo>
                      <a:pt x="24" y="92"/>
                    </a:lnTo>
                    <a:lnTo>
                      <a:pt x="24" y="92"/>
                    </a:lnTo>
                    <a:lnTo>
                      <a:pt x="24" y="82"/>
                    </a:lnTo>
                    <a:lnTo>
                      <a:pt x="24" y="82"/>
                    </a:lnTo>
                    <a:lnTo>
                      <a:pt x="26" y="78"/>
                    </a:lnTo>
                    <a:lnTo>
                      <a:pt x="30" y="76"/>
                    </a:lnTo>
                    <a:lnTo>
                      <a:pt x="30" y="76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54" y="84"/>
                    </a:lnTo>
                    <a:lnTo>
                      <a:pt x="72" y="88"/>
                    </a:lnTo>
                    <a:lnTo>
                      <a:pt x="92" y="92"/>
                    </a:lnTo>
                    <a:lnTo>
                      <a:pt x="112" y="94"/>
                    </a:lnTo>
                    <a:lnTo>
                      <a:pt x="112" y="94"/>
                    </a:lnTo>
                    <a:lnTo>
                      <a:pt x="112" y="94"/>
                    </a:lnTo>
                    <a:lnTo>
                      <a:pt x="132" y="92"/>
                    </a:lnTo>
                    <a:lnTo>
                      <a:pt x="150" y="88"/>
                    </a:lnTo>
                    <a:lnTo>
                      <a:pt x="168" y="84"/>
                    </a:lnTo>
                    <a:lnTo>
                      <a:pt x="184" y="78"/>
                    </a:lnTo>
                    <a:lnTo>
                      <a:pt x="184" y="78"/>
                    </a:lnTo>
                    <a:lnTo>
                      <a:pt x="192" y="76"/>
                    </a:lnTo>
                    <a:lnTo>
                      <a:pt x="192" y="76"/>
                    </a:lnTo>
                    <a:lnTo>
                      <a:pt x="196" y="78"/>
                    </a:lnTo>
                    <a:lnTo>
                      <a:pt x="198" y="82"/>
                    </a:lnTo>
                    <a:lnTo>
                      <a:pt x="198" y="92"/>
                    </a:lnTo>
                    <a:lnTo>
                      <a:pt x="198" y="92"/>
                    </a:lnTo>
                    <a:lnTo>
                      <a:pt x="196" y="96"/>
                    </a:lnTo>
                    <a:lnTo>
                      <a:pt x="194" y="102"/>
                    </a:lnTo>
                    <a:lnTo>
                      <a:pt x="186" y="114"/>
                    </a:lnTo>
                    <a:lnTo>
                      <a:pt x="162" y="140"/>
                    </a:lnTo>
                    <a:lnTo>
                      <a:pt x="162" y="140"/>
                    </a:lnTo>
                    <a:lnTo>
                      <a:pt x="146" y="154"/>
                    </a:lnTo>
                    <a:lnTo>
                      <a:pt x="134" y="168"/>
                    </a:lnTo>
                    <a:lnTo>
                      <a:pt x="128" y="176"/>
                    </a:lnTo>
                    <a:lnTo>
                      <a:pt x="124" y="182"/>
                    </a:lnTo>
                    <a:lnTo>
                      <a:pt x="122" y="190"/>
                    </a:lnTo>
                    <a:lnTo>
                      <a:pt x="120" y="198"/>
                    </a:lnTo>
                    <a:lnTo>
                      <a:pt x="120" y="198"/>
                    </a:lnTo>
                    <a:close/>
                    <a:moveTo>
                      <a:pt x="30" y="46"/>
                    </a:moveTo>
                    <a:lnTo>
                      <a:pt x="30" y="46"/>
                    </a:lnTo>
                    <a:lnTo>
                      <a:pt x="44" y="40"/>
                    </a:lnTo>
                    <a:lnTo>
                      <a:pt x="60" y="32"/>
                    </a:lnTo>
                    <a:lnTo>
                      <a:pt x="84" y="28"/>
                    </a:lnTo>
                    <a:lnTo>
                      <a:pt x="112" y="26"/>
                    </a:lnTo>
                    <a:lnTo>
                      <a:pt x="112" y="26"/>
                    </a:lnTo>
                    <a:lnTo>
                      <a:pt x="128" y="26"/>
                    </a:lnTo>
                    <a:lnTo>
                      <a:pt x="142" y="28"/>
                    </a:lnTo>
                    <a:lnTo>
                      <a:pt x="168" y="36"/>
                    </a:lnTo>
                    <a:lnTo>
                      <a:pt x="184" y="44"/>
                    </a:lnTo>
                    <a:lnTo>
                      <a:pt x="192" y="46"/>
                    </a:lnTo>
                    <a:lnTo>
                      <a:pt x="192" y="46"/>
                    </a:lnTo>
                    <a:lnTo>
                      <a:pt x="198" y="52"/>
                    </a:lnTo>
                    <a:lnTo>
                      <a:pt x="200" y="56"/>
                    </a:lnTo>
                    <a:lnTo>
                      <a:pt x="200" y="58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182" y="66"/>
                    </a:lnTo>
                    <a:lnTo>
                      <a:pt x="162" y="72"/>
                    </a:lnTo>
                    <a:lnTo>
                      <a:pt x="138" y="78"/>
                    </a:lnTo>
                    <a:lnTo>
                      <a:pt x="112" y="80"/>
                    </a:lnTo>
                    <a:lnTo>
                      <a:pt x="112" y="80"/>
                    </a:lnTo>
                    <a:lnTo>
                      <a:pt x="84" y="78"/>
                    </a:lnTo>
                    <a:lnTo>
                      <a:pt x="60" y="72"/>
                    </a:lnTo>
                    <a:lnTo>
                      <a:pt x="40" y="66"/>
                    </a:lnTo>
                    <a:lnTo>
                      <a:pt x="26" y="58"/>
                    </a:lnTo>
                    <a:lnTo>
                      <a:pt x="26" y="58"/>
                    </a:lnTo>
                    <a:lnTo>
                      <a:pt x="24" y="56"/>
                    </a:lnTo>
                    <a:lnTo>
                      <a:pt x="24" y="54"/>
                    </a:lnTo>
                    <a:lnTo>
                      <a:pt x="26" y="50"/>
                    </a:lnTo>
                    <a:lnTo>
                      <a:pt x="30" y="46"/>
                    </a:lnTo>
                    <a:lnTo>
                      <a:pt x="30" y="46"/>
                    </a:lnTo>
                    <a:close/>
                    <a:moveTo>
                      <a:pt x="222" y="92"/>
                    </a:moveTo>
                    <a:lnTo>
                      <a:pt x="222" y="92"/>
                    </a:lnTo>
                    <a:lnTo>
                      <a:pt x="222" y="44"/>
                    </a:lnTo>
                    <a:lnTo>
                      <a:pt x="222" y="44"/>
                    </a:lnTo>
                    <a:lnTo>
                      <a:pt x="220" y="38"/>
                    </a:lnTo>
                    <a:lnTo>
                      <a:pt x="214" y="32"/>
                    </a:lnTo>
                    <a:lnTo>
                      <a:pt x="204" y="24"/>
                    </a:lnTo>
                    <a:lnTo>
                      <a:pt x="190" y="18"/>
                    </a:lnTo>
                    <a:lnTo>
                      <a:pt x="174" y="10"/>
                    </a:lnTo>
                    <a:lnTo>
                      <a:pt x="154" y="6"/>
                    </a:lnTo>
                    <a:lnTo>
                      <a:pt x="134" y="2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88" y="2"/>
                    </a:lnTo>
                    <a:lnTo>
                      <a:pt x="68" y="6"/>
                    </a:lnTo>
                    <a:lnTo>
                      <a:pt x="48" y="10"/>
                    </a:lnTo>
                    <a:lnTo>
                      <a:pt x="32" y="18"/>
                    </a:lnTo>
                    <a:lnTo>
                      <a:pt x="18" y="24"/>
                    </a:lnTo>
                    <a:lnTo>
                      <a:pt x="8" y="32"/>
                    </a:lnTo>
                    <a:lnTo>
                      <a:pt x="2" y="38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0" y="100"/>
                    </a:lnTo>
                    <a:lnTo>
                      <a:pt x="4" y="108"/>
                    </a:lnTo>
                    <a:lnTo>
                      <a:pt x="12" y="122"/>
                    </a:lnTo>
                    <a:lnTo>
                      <a:pt x="24" y="136"/>
                    </a:lnTo>
                    <a:lnTo>
                      <a:pt x="38" y="150"/>
                    </a:lnTo>
                    <a:lnTo>
                      <a:pt x="52" y="162"/>
                    </a:lnTo>
                    <a:lnTo>
                      <a:pt x="64" y="176"/>
                    </a:lnTo>
                    <a:lnTo>
                      <a:pt x="74" y="188"/>
                    </a:lnTo>
                    <a:lnTo>
                      <a:pt x="76" y="194"/>
                    </a:lnTo>
                    <a:lnTo>
                      <a:pt x="76" y="198"/>
                    </a:lnTo>
                    <a:lnTo>
                      <a:pt x="76" y="198"/>
                    </a:lnTo>
                    <a:lnTo>
                      <a:pt x="76" y="204"/>
                    </a:lnTo>
                    <a:lnTo>
                      <a:pt x="74" y="210"/>
                    </a:lnTo>
                    <a:lnTo>
                      <a:pt x="64" y="222"/>
                    </a:lnTo>
                    <a:lnTo>
                      <a:pt x="52" y="234"/>
                    </a:lnTo>
                    <a:lnTo>
                      <a:pt x="38" y="248"/>
                    </a:lnTo>
                    <a:lnTo>
                      <a:pt x="24" y="262"/>
                    </a:lnTo>
                    <a:lnTo>
                      <a:pt x="12" y="276"/>
                    </a:lnTo>
                    <a:lnTo>
                      <a:pt x="4" y="290"/>
                    </a:lnTo>
                    <a:lnTo>
                      <a:pt x="0" y="298"/>
                    </a:lnTo>
                    <a:lnTo>
                      <a:pt x="0" y="306"/>
                    </a:lnTo>
                    <a:lnTo>
                      <a:pt x="0" y="306"/>
                    </a:lnTo>
                    <a:lnTo>
                      <a:pt x="0" y="352"/>
                    </a:lnTo>
                    <a:lnTo>
                      <a:pt x="0" y="352"/>
                    </a:lnTo>
                    <a:lnTo>
                      <a:pt x="2" y="360"/>
                    </a:lnTo>
                    <a:lnTo>
                      <a:pt x="8" y="366"/>
                    </a:lnTo>
                    <a:lnTo>
                      <a:pt x="18" y="374"/>
                    </a:lnTo>
                    <a:lnTo>
                      <a:pt x="32" y="380"/>
                    </a:lnTo>
                    <a:lnTo>
                      <a:pt x="48" y="388"/>
                    </a:lnTo>
                    <a:lnTo>
                      <a:pt x="68" y="392"/>
                    </a:lnTo>
                    <a:lnTo>
                      <a:pt x="88" y="396"/>
                    </a:lnTo>
                    <a:lnTo>
                      <a:pt x="112" y="396"/>
                    </a:lnTo>
                    <a:lnTo>
                      <a:pt x="112" y="396"/>
                    </a:lnTo>
                    <a:lnTo>
                      <a:pt x="134" y="396"/>
                    </a:lnTo>
                    <a:lnTo>
                      <a:pt x="154" y="392"/>
                    </a:lnTo>
                    <a:lnTo>
                      <a:pt x="174" y="388"/>
                    </a:lnTo>
                    <a:lnTo>
                      <a:pt x="190" y="380"/>
                    </a:lnTo>
                    <a:lnTo>
                      <a:pt x="204" y="374"/>
                    </a:lnTo>
                    <a:lnTo>
                      <a:pt x="214" y="366"/>
                    </a:lnTo>
                    <a:lnTo>
                      <a:pt x="220" y="360"/>
                    </a:lnTo>
                    <a:lnTo>
                      <a:pt x="222" y="352"/>
                    </a:lnTo>
                    <a:lnTo>
                      <a:pt x="222" y="352"/>
                    </a:lnTo>
                    <a:lnTo>
                      <a:pt x="222" y="306"/>
                    </a:lnTo>
                    <a:lnTo>
                      <a:pt x="222" y="306"/>
                    </a:lnTo>
                    <a:lnTo>
                      <a:pt x="222" y="298"/>
                    </a:lnTo>
                    <a:lnTo>
                      <a:pt x="218" y="290"/>
                    </a:lnTo>
                    <a:lnTo>
                      <a:pt x="210" y="276"/>
                    </a:lnTo>
                    <a:lnTo>
                      <a:pt x="198" y="262"/>
                    </a:lnTo>
                    <a:lnTo>
                      <a:pt x="184" y="248"/>
                    </a:lnTo>
                    <a:lnTo>
                      <a:pt x="170" y="234"/>
                    </a:lnTo>
                    <a:lnTo>
                      <a:pt x="158" y="222"/>
                    </a:lnTo>
                    <a:lnTo>
                      <a:pt x="148" y="210"/>
                    </a:lnTo>
                    <a:lnTo>
                      <a:pt x="146" y="204"/>
                    </a:lnTo>
                    <a:lnTo>
                      <a:pt x="146" y="198"/>
                    </a:lnTo>
                    <a:lnTo>
                      <a:pt x="146" y="198"/>
                    </a:lnTo>
                    <a:lnTo>
                      <a:pt x="146" y="194"/>
                    </a:lnTo>
                    <a:lnTo>
                      <a:pt x="148" y="188"/>
                    </a:lnTo>
                    <a:lnTo>
                      <a:pt x="158" y="176"/>
                    </a:lnTo>
                    <a:lnTo>
                      <a:pt x="170" y="162"/>
                    </a:lnTo>
                    <a:lnTo>
                      <a:pt x="184" y="150"/>
                    </a:lnTo>
                    <a:lnTo>
                      <a:pt x="198" y="136"/>
                    </a:lnTo>
                    <a:lnTo>
                      <a:pt x="210" y="122"/>
                    </a:lnTo>
                    <a:lnTo>
                      <a:pt x="218" y="108"/>
                    </a:lnTo>
                    <a:lnTo>
                      <a:pt x="222" y="100"/>
                    </a:lnTo>
                    <a:lnTo>
                      <a:pt x="222" y="9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80" name="Freeform 127"/>
              <p:cNvSpPr>
                <a:spLocks/>
              </p:cNvSpPr>
              <p:nvPr/>
            </p:nvSpPr>
            <p:spPr bwMode="auto">
              <a:xfrm>
                <a:off x="3982656" y="190500"/>
                <a:ext cx="279400" cy="85725"/>
              </a:xfrm>
              <a:custGeom>
                <a:avLst/>
                <a:gdLst/>
                <a:ahLst/>
                <a:cxnLst>
                  <a:cxn ang="0">
                    <a:pos x="6" y="20"/>
                  </a:cxn>
                  <a:cxn ang="0">
                    <a:pos x="6" y="20"/>
                  </a:cxn>
                  <a:cxn ang="0">
                    <a:pos x="20" y="14"/>
                  </a:cxn>
                  <a:cxn ang="0">
                    <a:pos x="36" y="6"/>
                  </a:cxn>
                  <a:cxn ang="0">
                    <a:pos x="60" y="2"/>
                  </a:cxn>
                  <a:cxn ang="0">
                    <a:pos x="88" y="0"/>
                  </a:cxn>
                  <a:cxn ang="0">
                    <a:pos x="88" y="0"/>
                  </a:cxn>
                  <a:cxn ang="0">
                    <a:pos x="104" y="0"/>
                  </a:cxn>
                  <a:cxn ang="0">
                    <a:pos x="118" y="2"/>
                  </a:cxn>
                  <a:cxn ang="0">
                    <a:pos x="144" y="10"/>
                  </a:cxn>
                  <a:cxn ang="0">
                    <a:pos x="160" y="18"/>
                  </a:cxn>
                  <a:cxn ang="0">
                    <a:pos x="168" y="20"/>
                  </a:cxn>
                  <a:cxn ang="0">
                    <a:pos x="168" y="20"/>
                  </a:cxn>
                  <a:cxn ang="0">
                    <a:pos x="174" y="26"/>
                  </a:cxn>
                  <a:cxn ang="0">
                    <a:pos x="176" y="30"/>
                  </a:cxn>
                  <a:cxn ang="0">
                    <a:pos x="176" y="32"/>
                  </a:cxn>
                  <a:cxn ang="0">
                    <a:pos x="174" y="32"/>
                  </a:cxn>
                  <a:cxn ang="0">
                    <a:pos x="174" y="32"/>
                  </a:cxn>
                  <a:cxn ang="0">
                    <a:pos x="158" y="40"/>
                  </a:cxn>
                  <a:cxn ang="0">
                    <a:pos x="138" y="46"/>
                  </a:cxn>
                  <a:cxn ang="0">
                    <a:pos x="114" y="52"/>
                  </a:cxn>
                  <a:cxn ang="0">
                    <a:pos x="88" y="54"/>
                  </a:cxn>
                  <a:cxn ang="0">
                    <a:pos x="88" y="54"/>
                  </a:cxn>
                  <a:cxn ang="0">
                    <a:pos x="60" y="52"/>
                  </a:cxn>
                  <a:cxn ang="0">
                    <a:pos x="36" y="46"/>
                  </a:cxn>
                  <a:cxn ang="0">
                    <a:pos x="16" y="40"/>
                  </a:cxn>
                  <a:cxn ang="0">
                    <a:pos x="2" y="32"/>
                  </a:cxn>
                  <a:cxn ang="0">
                    <a:pos x="2" y="32"/>
                  </a:cxn>
                  <a:cxn ang="0">
                    <a:pos x="0" y="30"/>
                  </a:cxn>
                  <a:cxn ang="0">
                    <a:pos x="0" y="28"/>
                  </a:cxn>
                  <a:cxn ang="0">
                    <a:pos x="2" y="24"/>
                  </a:cxn>
                  <a:cxn ang="0">
                    <a:pos x="6" y="20"/>
                  </a:cxn>
                  <a:cxn ang="0">
                    <a:pos x="6" y="20"/>
                  </a:cxn>
                </a:cxnLst>
                <a:rect l="0" t="0" r="r" b="b"/>
                <a:pathLst>
                  <a:path w="176" h="54">
                    <a:moveTo>
                      <a:pt x="6" y="20"/>
                    </a:moveTo>
                    <a:lnTo>
                      <a:pt x="6" y="20"/>
                    </a:lnTo>
                    <a:lnTo>
                      <a:pt x="20" y="14"/>
                    </a:lnTo>
                    <a:lnTo>
                      <a:pt x="36" y="6"/>
                    </a:lnTo>
                    <a:lnTo>
                      <a:pt x="60" y="2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104" y="0"/>
                    </a:lnTo>
                    <a:lnTo>
                      <a:pt x="118" y="2"/>
                    </a:lnTo>
                    <a:lnTo>
                      <a:pt x="144" y="10"/>
                    </a:lnTo>
                    <a:lnTo>
                      <a:pt x="160" y="18"/>
                    </a:lnTo>
                    <a:lnTo>
                      <a:pt x="168" y="20"/>
                    </a:lnTo>
                    <a:lnTo>
                      <a:pt x="168" y="20"/>
                    </a:lnTo>
                    <a:lnTo>
                      <a:pt x="174" y="26"/>
                    </a:lnTo>
                    <a:lnTo>
                      <a:pt x="176" y="30"/>
                    </a:lnTo>
                    <a:lnTo>
                      <a:pt x="176" y="32"/>
                    </a:lnTo>
                    <a:lnTo>
                      <a:pt x="174" y="32"/>
                    </a:lnTo>
                    <a:lnTo>
                      <a:pt x="174" y="32"/>
                    </a:lnTo>
                    <a:lnTo>
                      <a:pt x="158" y="40"/>
                    </a:lnTo>
                    <a:lnTo>
                      <a:pt x="138" y="46"/>
                    </a:lnTo>
                    <a:lnTo>
                      <a:pt x="114" y="52"/>
                    </a:lnTo>
                    <a:lnTo>
                      <a:pt x="88" y="54"/>
                    </a:lnTo>
                    <a:lnTo>
                      <a:pt x="88" y="54"/>
                    </a:lnTo>
                    <a:lnTo>
                      <a:pt x="60" y="52"/>
                    </a:lnTo>
                    <a:lnTo>
                      <a:pt x="36" y="46"/>
                    </a:lnTo>
                    <a:lnTo>
                      <a:pt x="16" y="40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2" y="24"/>
                    </a:lnTo>
                    <a:lnTo>
                      <a:pt x="6" y="20"/>
                    </a:lnTo>
                    <a:lnTo>
                      <a:pt x="6" y="2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81" name="Freeform 128"/>
              <p:cNvSpPr>
                <a:spLocks/>
              </p:cNvSpPr>
              <p:nvPr/>
            </p:nvSpPr>
            <p:spPr bwMode="auto">
              <a:xfrm>
                <a:off x="3944556" y="149225"/>
                <a:ext cx="352425" cy="628650"/>
              </a:xfrm>
              <a:custGeom>
                <a:avLst/>
                <a:gdLst/>
                <a:ahLst/>
                <a:cxnLst>
                  <a:cxn ang="0">
                    <a:pos x="222" y="92"/>
                  </a:cxn>
                  <a:cxn ang="0">
                    <a:pos x="222" y="44"/>
                  </a:cxn>
                  <a:cxn ang="0">
                    <a:pos x="214" y="32"/>
                  </a:cxn>
                  <a:cxn ang="0">
                    <a:pos x="190" y="18"/>
                  </a:cxn>
                  <a:cxn ang="0">
                    <a:pos x="154" y="6"/>
                  </a:cxn>
                  <a:cxn ang="0">
                    <a:pos x="112" y="0"/>
                  </a:cxn>
                  <a:cxn ang="0">
                    <a:pos x="88" y="2"/>
                  </a:cxn>
                  <a:cxn ang="0">
                    <a:pos x="48" y="10"/>
                  </a:cxn>
                  <a:cxn ang="0">
                    <a:pos x="18" y="24"/>
                  </a:cxn>
                  <a:cxn ang="0">
                    <a:pos x="2" y="38"/>
                  </a:cxn>
                  <a:cxn ang="0">
                    <a:pos x="0" y="44"/>
                  </a:cxn>
                  <a:cxn ang="0">
                    <a:pos x="0" y="92"/>
                  </a:cxn>
                  <a:cxn ang="0">
                    <a:pos x="4" y="108"/>
                  </a:cxn>
                  <a:cxn ang="0">
                    <a:pos x="24" y="136"/>
                  </a:cxn>
                  <a:cxn ang="0">
                    <a:pos x="52" y="162"/>
                  </a:cxn>
                  <a:cxn ang="0">
                    <a:pos x="74" y="188"/>
                  </a:cxn>
                  <a:cxn ang="0">
                    <a:pos x="76" y="198"/>
                  </a:cxn>
                  <a:cxn ang="0">
                    <a:pos x="76" y="204"/>
                  </a:cxn>
                  <a:cxn ang="0">
                    <a:pos x="64" y="222"/>
                  </a:cxn>
                  <a:cxn ang="0">
                    <a:pos x="38" y="248"/>
                  </a:cxn>
                  <a:cxn ang="0">
                    <a:pos x="12" y="276"/>
                  </a:cxn>
                  <a:cxn ang="0">
                    <a:pos x="0" y="298"/>
                  </a:cxn>
                  <a:cxn ang="0">
                    <a:pos x="0" y="306"/>
                  </a:cxn>
                  <a:cxn ang="0">
                    <a:pos x="0" y="352"/>
                  </a:cxn>
                  <a:cxn ang="0">
                    <a:pos x="8" y="366"/>
                  </a:cxn>
                  <a:cxn ang="0">
                    <a:pos x="32" y="380"/>
                  </a:cxn>
                  <a:cxn ang="0">
                    <a:pos x="68" y="392"/>
                  </a:cxn>
                  <a:cxn ang="0">
                    <a:pos x="112" y="396"/>
                  </a:cxn>
                  <a:cxn ang="0">
                    <a:pos x="134" y="396"/>
                  </a:cxn>
                  <a:cxn ang="0">
                    <a:pos x="174" y="388"/>
                  </a:cxn>
                  <a:cxn ang="0">
                    <a:pos x="204" y="374"/>
                  </a:cxn>
                  <a:cxn ang="0">
                    <a:pos x="220" y="360"/>
                  </a:cxn>
                  <a:cxn ang="0">
                    <a:pos x="222" y="352"/>
                  </a:cxn>
                  <a:cxn ang="0">
                    <a:pos x="222" y="306"/>
                  </a:cxn>
                  <a:cxn ang="0">
                    <a:pos x="218" y="290"/>
                  </a:cxn>
                  <a:cxn ang="0">
                    <a:pos x="198" y="262"/>
                  </a:cxn>
                  <a:cxn ang="0">
                    <a:pos x="170" y="234"/>
                  </a:cxn>
                  <a:cxn ang="0">
                    <a:pos x="148" y="210"/>
                  </a:cxn>
                  <a:cxn ang="0">
                    <a:pos x="146" y="198"/>
                  </a:cxn>
                  <a:cxn ang="0">
                    <a:pos x="146" y="194"/>
                  </a:cxn>
                  <a:cxn ang="0">
                    <a:pos x="158" y="176"/>
                  </a:cxn>
                  <a:cxn ang="0">
                    <a:pos x="184" y="150"/>
                  </a:cxn>
                  <a:cxn ang="0">
                    <a:pos x="210" y="122"/>
                  </a:cxn>
                  <a:cxn ang="0">
                    <a:pos x="222" y="100"/>
                  </a:cxn>
                </a:cxnLst>
                <a:rect l="0" t="0" r="r" b="b"/>
                <a:pathLst>
                  <a:path w="222" h="396">
                    <a:moveTo>
                      <a:pt x="222" y="92"/>
                    </a:moveTo>
                    <a:lnTo>
                      <a:pt x="222" y="92"/>
                    </a:lnTo>
                    <a:lnTo>
                      <a:pt x="222" y="44"/>
                    </a:lnTo>
                    <a:lnTo>
                      <a:pt x="222" y="44"/>
                    </a:lnTo>
                    <a:lnTo>
                      <a:pt x="220" y="38"/>
                    </a:lnTo>
                    <a:lnTo>
                      <a:pt x="214" y="32"/>
                    </a:lnTo>
                    <a:lnTo>
                      <a:pt x="204" y="24"/>
                    </a:lnTo>
                    <a:lnTo>
                      <a:pt x="190" y="18"/>
                    </a:lnTo>
                    <a:lnTo>
                      <a:pt x="174" y="10"/>
                    </a:lnTo>
                    <a:lnTo>
                      <a:pt x="154" y="6"/>
                    </a:lnTo>
                    <a:lnTo>
                      <a:pt x="134" y="2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88" y="2"/>
                    </a:lnTo>
                    <a:lnTo>
                      <a:pt x="68" y="6"/>
                    </a:lnTo>
                    <a:lnTo>
                      <a:pt x="48" y="10"/>
                    </a:lnTo>
                    <a:lnTo>
                      <a:pt x="32" y="18"/>
                    </a:lnTo>
                    <a:lnTo>
                      <a:pt x="18" y="24"/>
                    </a:lnTo>
                    <a:lnTo>
                      <a:pt x="8" y="32"/>
                    </a:lnTo>
                    <a:lnTo>
                      <a:pt x="2" y="38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0" y="100"/>
                    </a:lnTo>
                    <a:lnTo>
                      <a:pt x="4" y="108"/>
                    </a:lnTo>
                    <a:lnTo>
                      <a:pt x="12" y="122"/>
                    </a:lnTo>
                    <a:lnTo>
                      <a:pt x="24" y="136"/>
                    </a:lnTo>
                    <a:lnTo>
                      <a:pt x="38" y="150"/>
                    </a:lnTo>
                    <a:lnTo>
                      <a:pt x="52" y="162"/>
                    </a:lnTo>
                    <a:lnTo>
                      <a:pt x="64" y="176"/>
                    </a:lnTo>
                    <a:lnTo>
                      <a:pt x="74" y="188"/>
                    </a:lnTo>
                    <a:lnTo>
                      <a:pt x="76" y="194"/>
                    </a:lnTo>
                    <a:lnTo>
                      <a:pt x="76" y="198"/>
                    </a:lnTo>
                    <a:lnTo>
                      <a:pt x="76" y="198"/>
                    </a:lnTo>
                    <a:lnTo>
                      <a:pt x="76" y="204"/>
                    </a:lnTo>
                    <a:lnTo>
                      <a:pt x="74" y="210"/>
                    </a:lnTo>
                    <a:lnTo>
                      <a:pt x="64" y="222"/>
                    </a:lnTo>
                    <a:lnTo>
                      <a:pt x="52" y="234"/>
                    </a:lnTo>
                    <a:lnTo>
                      <a:pt x="38" y="248"/>
                    </a:lnTo>
                    <a:lnTo>
                      <a:pt x="24" y="262"/>
                    </a:lnTo>
                    <a:lnTo>
                      <a:pt x="12" y="276"/>
                    </a:lnTo>
                    <a:lnTo>
                      <a:pt x="4" y="290"/>
                    </a:lnTo>
                    <a:lnTo>
                      <a:pt x="0" y="298"/>
                    </a:lnTo>
                    <a:lnTo>
                      <a:pt x="0" y="306"/>
                    </a:lnTo>
                    <a:lnTo>
                      <a:pt x="0" y="306"/>
                    </a:lnTo>
                    <a:lnTo>
                      <a:pt x="0" y="352"/>
                    </a:lnTo>
                    <a:lnTo>
                      <a:pt x="0" y="352"/>
                    </a:lnTo>
                    <a:lnTo>
                      <a:pt x="2" y="360"/>
                    </a:lnTo>
                    <a:lnTo>
                      <a:pt x="8" y="366"/>
                    </a:lnTo>
                    <a:lnTo>
                      <a:pt x="18" y="374"/>
                    </a:lnTo>
                    <a:lnTo>
                      <a:pt x="32" y="380"/>
                    </a:lnTo>
                    <a:lnTo>
                      <a:pt x="48" y="388"/>
                    </a:lnTo>
                    <a:lnTo>
                      <a:pt x="68" y="392"/>
                    </a:lnTo>
                    <a:lnTo>
                      <a:pt x="88" y="396"/>
                    </a:lnTo>
                    <a:lnTo>
                      <a:pt x="112" y="396"/>
                    </a:lnTo>
                    <a:lnTo>
                      <a:pt x="112" y="396"/>
                    </a:lnTo>
                    <a:lnTo>
                      <a:pt x="134" y="396"/>
                    </a:lnTo>
                    <a:lnTo>
                      <a:pt x="154" y="392"/>
                    </a:lnTo>
                    <a:lnTo>
                      <a:pt x="174" y="388"/>
                    </a:lnTo>
                    <a:lnTo>
                      <a:pt x="190" y="380"/>
                    </a:lnTo>
                    <a:lnTo>
                      <a:pt x="204" y="374"/>
                    </a:lnTo>
                    <a:lnTo>
                      <a:pt x="214" y="366"/>
                    </a:lnTo>
                    <a:lnTo>
                      <a:pt x="220" y="360"/>
                    </a:lnTo>
                    <a:lnTo>
                      <a:pt x="222" y="352"/>
                    </a:lnTo>
                    <a:lnTo>
                      <a:pt x="222" y="352"/>
                    </a:lnTo>
                    <a:lnTo>
                      <a:pt x="222" y="306"/>
                    </a:lnTo>
                    <a:lnTo>
                      <a:pt x="222" y="306"/>
                    </a:lnTo>
                    <a:lnTo>
                      <a:pt x="222" y="298"/>
                    </a:lnTo>
                    <a:lnTo>
                      <a:pt x="218" y="290"/>
                    </a:lnTo>
                    <a:lnTo>
                      <a:pt x="210" y="276"/>
                    </a:lnTo>
                    <a:lnTo>
                      <a:pt x="198" y="262"/>
                    </a:lnTo>
                    <a:lnTo>
                      <a:pt x="184" y="248"/>
                    </a:lnTo>
                    <a:lnTo>
                      <a:pt x="170" y="234"/>
                    </a:lnTo>
                    <a:lnTo>
                      <a:pt x="158" y="222"/>
                    </a:lnTo>
                    <a:lnTo>
                      <a:pt x="148" y="210"/>
                    </a:lnTo>
                    <a:lnTo>
                      <a:pt x="146" y="204"/>
                    </a:lnTo>
                    <a:lnTo>
                      <a:pt x="146" y="198"/>
                    </a:lnTo>
                    <a:lnTo>
                      <a:pt x="146" y="198"/>
                    </a:lnTo>
                    <a:lnTo>
                      <a:pt x="146" y="194"/>
                    </a:lnTo>
                    <a:lnTo>
                      <a:pt x="148" y="188"/>
                    </a:lnTo>
                    <a:lnTo>
                      <a:pt x="158" y="176"/>
                    </a:lnTo>
                    <a:lnTo>
                      <a:pt x="170" y="162"/>
                    </a:lnTo>
                    <a:lnTo>
                      <a:pt x="184" y="150"/>
                    </a:lnTo>
                    <a:lnTo>
                      <a:pt x="198" y="136"/>
                    </a:lnTo>
                    <a:lnTo>
                      <a:pt x="210" y="122"/>
                    </a:lnTo>
                    <a:lnTo>
                      <a:pt x="218" y="108"/>
                    </a:lnTo>
                    <a:lnTo>
                      <a:pt x="222" y="100"/>
                    </a:lnTo>
                    <a:lnTo>
                      <a:pt x="222" y="9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054594" y="4595232"/>
            <a:ext cx="752016" cy="752016"/>
            <a:chOff x="2290350" y="3446424"/>
            <a:chExt cx="564012" cy="564012"/>
          </a:xfrm>
        </p:grpSpPr>
        <p:sp>
          <p:nvSpPr>
            <p:cNvPr id="38" name="椭圆 37"/>
            <p:cNvSpPr/>
            <p:nvPr/>
          </p:nvSpPr>
          <p:spPr>
            <a:xfrm>
              <a:off x="2290350" y="3446424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82" name="Freeform 129"/>
            <p:cNvSpPr>
              <a:spLocks noEditPoints="1"/>
            </p:cNvSpPr>
            <p:nvPr/>
          </p:nvSpPr>
          <p:spPr bwMode="auto">
            <a:xfrm>
              <a:off x="2443869" y="3563725"/>
              <a:ext cx="295673" cy="295673"/>
            </a:xfrm>
            <a:custGeom>
              <a:avLst/>
              <a:gdLst/>
              <a:ahLst/>
              <a:cxnLst>
                <a:cxn ang="0">
                  <a:pos x="68" y="362"/>
                </a:cxn>
                <a:cxn ang="0">
                  <a:pos x="114" y="318"/>
                </a:cxn>
                <a:cxn ang="0">
                  <a:pos x="158" y="272"/>
                </a:cxn>
                <a:cxn ang="0">
                  <a:pos x="204" y="250"/>
                </a:cxn>
                <a:cxn ang="0">
                  <a:pos x="204" y="218"/>
                </a:cxn>
                <a:cxn ang="0">
                  <a:pos x="226" y="224"/>
                </a:cxn>
                <a:cxn ang="0">
                  <a:pos x="248" y="226"/>
                </a:cxn>
                <a:cxn ang="0">
                  <a:pos x="272" y="224"/>
                </a:cxn>
                <a:cxn ang="0">
                  <a:pos x="312" y="208"/>
                </a:cxn>
                <a:cxn ang="0">
                  <a:pos x="342" y="176"/>
                </a:cxn>
                <a:cxn ang="0">
                  <a:pos x="360" y="136"/>
                </a:cxn>
                <a:cxn ang="0">
                  <a:pos x="362" y="114"/>
                </a:cxn>
                <a:cxn ang="0">
                  <a:pos x="352" y="70"/>
                </a:cxn>
                <a:cxn ang="0">
                  <a:pos x="328" y="34"/>
                </a:cxn>
                <a:cxn ang="0">
                  <a:pos x="292" y="10"/>
                </a:cxn>
                <a:cxn ang="0">
                  <a:pos x="248" y="0"/>
                </a:cxn>
                <a:cxn ang="0">
                  <a:pos x="226" y="4"/>
                </a:cxn>
                <a:cxn ang="0">
                  <a:pos x="186" y="20"/>
                </a:cxn>
                <a:cxn ang="0">
                  <a:pos x="156" y="50"/>
                </a:cxn>
                <a:cxn ang="0">
                  <a:pos x="138" y="92"/>
                </a:cxn>
                <a:cxn ang="0">
                  <a:pos x="136" y="114"/>
                </a:cxn>
                <a:cxn ang="0">
                  <a:pos x="138" y="138"/>
                </a:cxn>
                <a:cxn ang="0">
                  <a:pos x="114" y="158"/>
                </a:cxn>
                <a:cxn ang="0">
                  <a:pos x="0" y="294"/>
                </a:cxn>
                <a:cxn ang="0">
                  <a:pos x="46" y="362"/>
                </a:cxn>
                <a:cxn ang="0">
                  <a:pos x="272" y="46"/>
                </a:cxn>
                <a:cxn ang="0">
                  <a:pos x="288" y="50"/>
                </a:cxn>
                <a:cxn ang="0">
                  <a:pos x="304" y="60"/>
                </a:cxn>
                <a:cxn ang="0">
                  <a:pos x="312" y="74"/>
                </a:cxn>
                <a:cxn ang="0">
                  <a:pos x="316" y="92"/>
                </a:cxn>
                <a:cxn ang="0">
                  <a:pos x="316" y="100"/>
                </a:cxn>
                <a:cxn ang="0">
                  <a:pos x="308" y="116"/>
                </a:cxn>
                <a:cxn ang="0">
                  <a:pos x="296" y="128"/>
                </a:cxn>
                <a:cxn ang="0">
                  <a:pos x="280" y="136"/>
                </a:cxn>
                <a:cxn ang="0">
                  <a:pos x="272" y="136"/>
                </a:cxn>
                <a:cxn ang="0">
                  <a:pos x="254" y="132"/>
                </a:cxn>
                <a:cxn ang="0">
                  <a:pos x="240" y="124"/>
                </a:cxn>
                <a:cxn ang="0">
                  <a:pos x="230" y="108"/>
                </a:cxn>
                <a:cxn ang="0">
                  <a:pos x="226" y="92"/>
                </a:cxn>
                <a:cxn ang="0">
                  <a:pos x="228" y="82"/>
                </a:cxn>
                <a:cxn ang="0">
                  <a:pos x="234" y="66"/>
                </a:cxn>
                <a:cxn ang="0">
                  <a:pos x="246" y="54"/>
                </a:cxn>
                <a:cxn ang="0">
                  <a:pos x="262" y="46"/>
                </a:cxn>
                <a:cxn ang="0">
                  <a:pos x="272" y="46"/>
                </a:cxn>
              </a:cxnLst>
              <a:rect l="0" t="0" r="r" b="b"/>
              <a:pathLst>
                <a:path w="362" h="362">
                  <a:moveTo>
                    <a:pt x="46" y="362"/>
                  </a:moveTo>
                  <a:lnTo>
                    <a:pt x="68" y="362"/>
                  </a:lnTo>
                  <a:lnTo>
                    <a:pt x="68" y="318"/>
                  </a:lnTo>
                  <a:lnTo>
                    <a:pt x="114" y="318"/>
                  </a:lnTo>
                  <a:lnTo>
                    <a:pt x="114" y="272"/>
                  </a:lnTo>
                  <a:lnTo>
                    <a:pt x="158" y="272"/>
                  </a:lnTo>
                  <a:lnTo>
                    <a:pt x="158" y="250"/>
                  </a:lnTo>
                  <a:lnTo>
                    <a:pt x="204" y="250"/>
                  </a:lnTo>
                  <a:lnTo>
                    <a:pt x="204" y="226"/>
                  </a:lnTo>
                  <a:lnTo>
                    <a:pt x="204" y="218"/>
                  </a:lnTo>
                  <a:lnTo>
                    <a:pt x="204" y="218"/>
                  </a:lnTo>
                  <a:lnTo>
                    <a:pt x="226" y="224"/>
                  </a:lnTo>
                  <a:lnTo>
                    <a:pt x="236" y="226"/>
                  </a:lnTo>
                  <a:lnTo>
                    <a:pt x="248" y="226"/>
                  </a:lnTo>
                  <a:lnTo>
                    <a:pt x="248" y="226"/>
                  </a:lnTo>
                  <a:lnTo>
                    <a:pt x="272" y="224"/>
                  </a:lnTo>
                  <a:lnTo>
                    <a:pt x="292" y="218"/>
                  </a:lnTo>
                  <a:lnTo>
                    <a:pt x="312" y="208"/>
                  </a:lnTo>
                  <a:lnTo>
                    <a:pt x="328" y="194"/>
                  </a:lnTo>
                  <a:lnTo>
                    <a:pt x="342" y="176"/>
                  </a:lnTo>
                  <a:lnTo>
                    <a:pt x="352" y="158"/>
                  </a:lnTo>
                  <a:lnTo>
                    <a:pt x="360" y="136"/>
                  </a:lnTo>
                  <a:lnTo>
                    <a:pt x="362" y="114"/>
                  </a:lnTo>
                  <a:lnTo>
                    <a:pt x="362" y="114"/>
                  </a:lnTo>
                  <a:lnTo>
                    <a:pt x="360" y="92"/>
                  </a:lnTo>
                  <a:lnTo>
                    <a:pt x="352" y="70"/>
                  </a:lnTo>
                  <a:lnTo>
                    <a:pt x="342" y="50"/>
                  </a:lnTo>
                  <a:lnTo>
                    <a:pt x="328" y="34"/>
                  </a:lnTo>
                  <a:lnTo>
                    <a:pt x="312" y="20"/>
                  </a:lnTo>
                  <a:lnTo>
                    <a:pt x="292" y="10"/>
                  </a:lnTo>
                  <a:lnTo>
                    <a:pt x="272" y="4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26" y="4"/>
                  </a:lnTo>
                  <a:lnTo>
                    <a:pt x="204" y="10"/>
                  </a:lnTo>
                  <a:lnTo>
                    <a:pt x="186" y="20"/>
                  </a:lnTo>
                  <a:lnTo>
                    <a:pt x="168" y="34"/>
                  </a:lnTo>
                  <a:lnTo>
                    <a:pt x="156" y="50"/>
                  </a:lnTo>
                  <a:lnTo>
                    <a:pt x="144" y="70"/>
                  </a:lnTo>
                  <a:lnTo>
                    <a:pt x="138" y="92"/>
                  </a:lnTo>
                  <a:lnTo>
                    <a:pt x="136" y="114"/>
                  </a:lnTo>
                  <a:lnTo>
                    <a:pt x="136" y="114"/>
                  </a:lnTo>
                  <a:lnTo>
                    <a:pt x="136" y="126"/>
                  </a:lnTo>
                  <a:lnTo>
                    <a:pt x="138" y="138"/>
                  </a:lnTo>
                  <a:lnTo>
                    <a:pt x="146" y="158"/>
                  </a:lnTo>
                  <a:lnTo>
                    <a:pt x="114" y="158"/>
                  </a:lnTo>
                  <a:lnTo>
                    <a:pt x="114" y="204"/>
                  </a:lnTo>
                  <a:lnTo>
                    <a:pt x="0" y="294"/>
                  </a:lnTo>
                  <a:lnTo>
                    <a:pt x="0" y="362"/>
                  </a:lnTo>
                  <a:lnTo>
                    <a:pt x="46" y="362"/>
                  </a:lnTo>
                  <a:close/>
                  <a:moveTo>
                    <a:pt x="272" y="46"/>
                  </a:moveTo>
                  <a:lnTo>
                    <a:pt x="272" y="46"/>
                  </a:lnTo>
                  <a:lnTo>
                    <a:pt x="280" y="46"/>
                  </a:lnTo>
                  <a:lnTo>
                    <a:pt x="288" y="50"/>
                  </a:lnTo>
                  <a:lnTo>
                    <a:pt x="296" y="54"/>
                  </a:lnTo>
                  <a:lnTo>
                    <a:pt x="304" y="60"/>
                  </a:lnTo>
                  <a:lnTo>
                    <a:pt x="308" y="66"/>
                  </a:lnTo>
                  <a:lnTo>
                    <a:pt x="312" y="74"/>
                  </a:lnTo>
                  <a:lnTo>
                    <a:pt x="316" y="82"/>
                  </a:lnTo>
                  <a:lnTo>
                    <a:pt x="316" y="92"/>
                  </a:lnTo>
                  <a:lnTo>
                    <a:pt x="316" y="92"/>
                  </a:lnTo>
                  <a:lnTo>
                    <a:pt x="316" y="100"/>
                  </a:lnTo>
                  <a:lnTo>
                    <a:pt x="312" y="108"/>
                  </a:lnTo>
                  <a:lnTo>
                    <a:pt x="308" y="116"/>
                  </a:lnTo>
                  <a:lnTo>
                    <a:pt x="304" y="124"/>
                  </a:lnTo>
                  <a:lnTo>
                    <a:pt x="296" y="128"/>
                  </a:lnTo>
                  <a:lnTo>
                    <a:pt x="288" y="132"/>
                  </a:lnTo>
                  <a:lnTo>
                    <a:pt x="280" y="136"/>
                  </a:lnTo>
                  <a:lnTo>
                    <a:pt x="272" y="136"/>
                  </a:lnTo>
                  <a:lnTo>
                    <a:pt x="272" y="136"/>
                  </a:lnTo>
                  <a:lnTo>
                    <a:pt x="262" y="136"/>
                  </a:lnTo>
                  <a:lnTo>
                    <a:pt x="254" y="132"/>
                  </a:lnTo>
                  <a:lnTo>
                    <a:pt x="246" y="128"/>
                  </a:lnTo>
                  <a:lnTo>
                    <a:pt x="240" y="124"/>
                  </a:lnTo>
                  <a:lnTo>
                    <a:pt x="234" y="116"/>
                  </a:lnTo>
                  <a:lnTo>
                    <a:pt x="230" y="108"/>
                  </a:lnTo>
                  <a:lnTo>
                    <a:pt x="228" y="100"/>
                  </a:lnTo>
                  <a:lnTo>
                    <a:pt x="226" y="92"/>
                  </a:lnTo>
                  <a:lnTo>
                    <a:pt x="226" y="92"/>
                  </a:lnTo>
                  <a:lnTo>
                    <a:pt x="228" y="82"/>
                  </a:lnTo>
                  <a:lnTo>
                    <a:pt x="230" y="74"/>
                  </a:lnTo>
                  <a:lnTo>
                    <a:pt x="234" y="66"/>
                  </a:lnTo>
                  <a:lnTo>
                    <a:pt x="240" y="60"/>
                  </a:lnTo>
                  <a:lnTo>
                    <a:pt x="246" y="54"/>
                  </a:lnTo>
                  <a:lnTo>
                    <a:pt x="254" y="50"/>
                  </a:lnTo>
                  <a:lnTo>
                    <a:pt x="262" y="46"/>
                  </a:lnTo>
                  <a:lnTo>
                    <a:pt x="272" y="46"/>
                  </a:lnTo>
                  <a:lnTo>
                    <a:pt x="272" y="4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40938" y="4595232"/>
            <a:ext cx="752016" cy="752016"/>
            <a:chOff x="3705108" y="3446424"/>
            <a:chExt cx="564012" cy="564012"/>
          </a:xfrm>
        </p:grpSpPr>
        <p:sp>
          <p:nvSpPr>
            <p:cNvPr id="39" name="椭圆 38"/>
            <p:cNvSpPr/>
            <p:nvPr/>
          </p:nvSpPr>
          <p:spPr>
            <a:xfrm>
              <a:off x="3705108" y="3446424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88" name="组 87"/>
            <p:cNvGrpSpPr/>
            <p:nvPr/>
          </p:nvGrpSpPr>
          <p:grpSpPr>
            <a:xfrm>
              <a:off x="3819095" y="3571560"/>
              <a:ext cx="301674" cy="301674"/>
              <a:chOff x="6405563" y="241300"/>
              <a:chExt cx="530225" cy="530225"/>
            </a:xfrm>
            <a:solidFill>
              <a:srgbClr val="FD8280"/>
            </a:solidFill>
          </p:grpSpPr>
          <p:sp>
            <p:nvSpPr>
              <p:cNvPr id="83" name="Freeform 130"/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dirty="0"/>
              </a:p>
            </p:txBody>
          </p:sp>
          <p:sp>
            <p:nvSpPr>
              <p:cNvPr id="84" name="Freeform 131"/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6827281" y="4595232"/>
            <a:ext cx="752016" cy="752016"/>
            <a:chOff x="5119865" y="3446424"/>
            <a:chExt cx="564012" cy="564012"/>
          </a:xfrm>
        </p:grpSpPr>
        <p:sp>
          <p:nvSpPr>
            <p:cNvPr id="40" name="椭圆 39"/>
            <p:cNvSpPr/>
            <p:nvPr/>
          </p:nvSpPr>
          <p:spPr>
            <a:xfrm>
              <a:off x="5119865" y="3446424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89" name="组 88"/>
            <p:cNvGrpSpPr/>
            <p:nvPr/>
          </p:nvGrpSpPr>
          <p:grpSpPr>
            <a:xfrm>
              <a:off x="5301920" y="3548978"/>
              <a:ext cx="230009" cy="333773"/>
              <a:chOff x="7246938" y="241300"/>
              <a:chExt cx="422275" cy="612775"/>
            </a:xfrm>
            <a:solidFill>
              <a:schemeClr val="accent6"/>
            </a:solidFill>
          </p:grpSpPr>
          <p:sp>
            <p:nvSpPr>
              <p:cNvPr id="85" name="Freeform 132"/>
              <p:cNvSpPr>
                <a:spLocks noEditPoints="1"/>
              </p:cNvSpPr>
              <p:nvPr/>
            </p:nvSpPr>
            <p:spPr bwMode="auto">
              <a:xfrm>
                <a:off x="7246938" y="241300"/>
                <a:ext cx="422275" cy="612775"/>
              </a:xfrm>
              <a:custGeom>
                <a:avLst/>
                <a:gdLst/>
                <a:ahLst/>
                <a:cxnLst>
                  <a:cxn ang="0">
                    <a:pos x="120" y="2"/>
                  </a:cxn>
                  <a:cxn ang="0">
                    <a:pos x="82" y="12"/>
                  </a:cxn>
                  <a:cxn ang="0">
                    <a:pos x="48" y="32"/>
                  </a:cxn>
                  <a:cxn ang="0">
                    <a:pos x="22" y="60"/>
                  </a:cxn>
                  <a:cxn ang="0">
                    <a:pos x="6" y="94"/>
                  </a:cxn>
                  <a:cxn ang="0">
                    <a:pos x="0" y="134"/>
                  </a:cxn>
                  <a:cxn ang="0">
                    <a:pos x="8" y="170"/>
                  </a:cxn>
                  <a:cxn ang="0">
                    <a:pos x="44" y="244"/>
                  </a:cxn>
                  <a:cxn ang="0">
                    <a:pos x="60" y="278"/>
                  </a:cxn>
                  <a:cxn ang="0">
                    <a:pos x="88" y="358"/>
                  </a:cxn>
                  <a:cxn ang="0">
                    <a:pos x="116" y="384"/>
                  </a:cxn>
                  <a:cxn ang="0">
                    <a:pos x="150" y="384"/>
                  </a:cxn>
                  <a:cxn ang="0">
                    <a:pos x="178" y="358"/>
                  </a:cxn>
                  <a:cxn ang="0">
                    <a:pos x="204" y="280"/>
                  </a:cxn>
                  <a:cxn ang="0">
                    <a:pos x="222" y="244"/>
                  </a:cxn>
                  <a:cxn ang="0">
                    <a:pos x="258" y="170"/>
                  </a:cxn>
                  <a:cxn ang="0">
                    <a:pos x="266" y="134"/>
                  </a:cxn>
                  <a:cxn ang="0">
                    <a:pos x="260" y="94"/>
                  </a:cxn>
                  <a:cxn ang="0">
                    <a:pos x="242" y="60"/>
                  </a:cxn>
                  <a:cxn ang="0">
                    <a:pos x="218" y="32"/>
                  </a:cxn>
                  <a:cxn ang="0">
                    <a:pos x="184" y="12"/>
                  </a:cxn>
                  <a:cxn ang="0">
                    <a:pos x="146" y="2"/>
                  </a:cxn>
                  <a:cxn ang="0">
                    <a:pos x="164" y="328"/>
                  </a:cxn>
                  <a:cxn ang="0">
                    <a:pos x="98" y="314"/>
                  </a:cxn>
                  <a:cxn ang="0">
                    <a:pos x="172" y="304"/>
                  </a:cxn>
                  <a:cxn ang="0">
                    <a:pos x="168" y="314"/>
                  </a:cxn>
                  <a:cxn ang="0">
                    <a:pos x="94" y="302"/>
                  </a:cxn>
                  <a:cxn ang="0">
                    <a:pos x="180" y="278"/>
                  </a:cxn>
                  <a:cxn ang="0">
                    <a:pos x="94" y="302"/>
                  </a:cxn>
                  <a:cxn ang="0">
                    <a:pos x="124" y="362"/>
                  </a:cxn>
                  <a:cxn ang="0">
                    <a:pos x="108" y="348"/>
                  </a:cxn>
                  <a:cxn ang="0">
                    <a:pos x="154" y="352"/>
                  </a:cxn>
                  <a:cxn ang="0">
                    <a:pos x="132" y="362"/>
                  </a:cxn>
                  <a:cxn ang="0">
                    <a:pos x="76" y="254"/>
                  </a:cxn>
                  <a:cxn ang="0">
                    <a:pos x="56" y="216"/>
                  </a:cxn>
                  <a:cxn ang="0">
                    <a:pos x="28" y="152"/>
                  </a:cxn>
                  <a:cxn ang="0">
                    <a:pos x="24" y="134"/>
                  </a:cxn>
                  <a:cxn ang="0">
                    <a:pos x="42" y="72"/>
                  </a:cxn>
                  <a:cxn ang="0">
                    <a:pos x="90" y="34"/>
                  </a:cxn>
                  <a:cxn ang="0">
                    <a:pos x="132" y="24"/>
                  </a:cxn>
                  <a:cxn ang="0">
                    <a:pos x="194" y="44"/>
                  </a:cxn>
                  <a:cxn ang="0">
                    <a:pos x="232" y="92"/>
                  </a:cxn>
                  <a:cxn ang="0">
                    <a:pos x="242" y="134"/>
                  </a:cxn>
                  <a:cxn ang="0">
                    <a:pos x="232" y="172"/>
                  </a:cxn>
                  <a:cxn ang="0">
                    <a:pos x="210" y="216"/>
                  </a:cxn>
                </a:cxnLst>
                <a:rect l="0" t="0" r="r" b="b"/>
                <a:pathLst>
                  <a:path w="266" h="386">
                    <a:moveTo>
                      <a:pt x="132" y="0"/>
                    </a:moveTo>
                    <a:lnTo>
                      <a:pt x="132" y="0"/>
                    </a:lnTo>
                    <a:lnTo>
                      <a:pt x="120" y="2"/>
                    </a:lnTo>
                    <a:lnTo>
                      <a:pt x="106" y="4"/>
                    </a:lnTo>
                    <a:lnTo>
                      <a:pt x="94" y="6"/>
                    </a:lnTo>
                    <a:lnTo>
                      <a:pt x="82" y="12"/>
                    </a:lnTo>
                    <a:lnTo>
                      <a:pt x="70" y="16"/>
                    </a:lnTo>
                    <a:lnTo>
                      <a:pt x="58" y="24"/>
                    </a:lnTo>
                    <a:lnTo>
                      <a:pt x="48" y="32"/>
                    </a:lnTo>
                    <a:lnTo>
                      <a:pt x="40" y="40"/>
                    </a:lnTo>
                    <a:lnTo>
                      <a:pt x="30" y="50"/>
                    </a:lnTo>
                    <a:lnTo>
                      <a:pt x="22" y="60"/>
                    </a:lnTo>
                    <a:lnTo>
                      <a:pt x="16" y="70"/>
                    </a:lnTo>
                    <a:lnTo>
                      <a:pt x="10" y="82"/>
                    </a:lnTo>
                    <a:lnTo>
                      <a:pt x="6" y="94"/>
                    </a:lnTo>
                    <a:lnTo>
                      <a:pt x="2" y="106"/>
                    </a:lnTo>
                    <a:lnTo>
                      <a:pt x="0" y="120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2" y="152"/>
                    </a:lnTo>
                    <a:lnTo>
                      <a:pt x="8" y="170"/>
                    </a:lnTo>
                    <a:lnTo>
                      <a:pt x="16" y="188"/>
                    </a:lnTo>
                    <a:lnTo>
                      <a:pt x="24" y="208"/>
                    </a:lnTo>
                    <a:lnTo>
                      <a:pt x="44" y="244"/>
                    </a:lnTo>
                    <a:lnTo>
                      <a:pt x="54" y="262"/>
                    </a:lnTo>
                    <a:lnTo>
                      <a:pt x="60" y="278"/>
                    </a:lnTo>
                    <a:lnTo>
                      <a:pt x="60" y="278"/>
                    </a:lnTo>
                    <a:lnTo>
                      <a:pt x="76" y="324"/>
                    </a:lnTo>
                    <a:lnTo>
                      <a:pt x="80" y="342"/>
                    </a:lnTo>
                    <a:lnTo>
                      <a:pt x="88" y="358"/>
                    </a:lnTo>
                    <a:lnTo>
                      <a:pt x="94" y="370"/>
                    </a:lnTo>
                    <a:lnTo>
                      <a:pt x="104" y="380"/>
                    </a:lnTo>
                    <a:lnTo>
                      <a:pt x="116" y="384"/>
                    </a:lnTo>
                    <a:lnTo>
                      <a:pt x="132" y="386"/>
                    </a:lnTo>
                    <a:lnTo>
                      <a:pt x="132" y="386"/>
                    </a:lnTo>
                    <a:lnTo>
                      <a:pt x="150" y="384"/>
                    </a:lnTo>
                    <a:lnTo>
                      <a:pt x="162" y="380"/>
                    </a:lnTo>
                    <a:lnTo>
                      <a:pt x="172" y="370"/>
                    </a:lnTo>
                    <a:lnTo>
                      <a:pt x="178" y="358"/>
                    </a:lnTo>
                    <a:lnTo>
                      <a:pt x="184" y="342"/>
                    </a:lnTo>
                    <a:lnTo>
                      <a:pt x="190" y="324"/>
                    </a:lnTo>
                    <a:lnTo>
                      <a:pt x="204" y="280"/>
                    </a:lnTo>
                    <a:lnTo>
                      <a:pt x="204" y="280"/>
                    </a:lnTo>
                    <a:lnTo>
                      <a:pt x="212" y="262"/>
                    </a:lnTo>
                    <a:lnTo>
                      <a:pt x="222" y="244"/>
                    </a:lnTo>
                    <a:lnTo>
                      <a:pt x="242" y="208"/>
                    </a:lnTo>
                    <a:lnTo>
                      <a:pt x="250" y="188"/>
                    </a:lnTo>
                    <a:lnTo>
                      <a:pt x="258" y="170"/>
                    </a:lnTo>
                    <a:lnTo>
                      <a:pt x="264" y="152"/>
                    </a:lnTo>
                    <a:lnTo>
                      <a:pt x="266" y="134"/>
                    </a:lnTo>
                    <a:lnTo>
                      <a:pt x="266" y="134"/>
                    </a:lnTo>
                    <a:lnTo>
                      <a:pt x="264" y="120"/>
                    </a:lnTo>
                    <a:lnTo>
                      <a:pt x="262" y="106"/>
                    </a:lnTo>
                    <a:lnTo>
                      <a:pt x="260" y="94"/>
                    </a:lnTo>
                    <a:lnTo>
                      <a:pt x="256" y="82"/>
                    </a:lnTo>
                    <a:lnTo>
                      <a:pt x="250" y="70"/>
                    </a:lnTo>
                    <a:lnTo>
                      <a:pt x="242" y="60"/>
                    </a:lnTo>
                    <a:lnTo>
                      <a:pt x="236" y="50"/>
                    </a:lnTo>
                    <a:lnTo>
                      <a:pt x="226" y="40"/>
                    </a:lnTo>
                    <a:lnTo>
                      <a:pt x="218" y="32"/>
                    </a:lnTo>
                    <a:lnTo>
                      <a:pt x="208" y="24"/>
                    </a:lnTo>
                    <a:lnTo>
                      <a:pt x="196" y="16"/>
                    </a:lnTo>
                    <a:lnTo>
                      <a:pt x="184" y="12"/>
                    </a:lnTo>
                    <a:lnTo>
                      <a:pt x="172" y="6"/>
                    </a:lnTo>
                    <a:lnTo>
                      <a:pt x="160" y="4"/>
                    </a:lnTo>
                    <a:lnTo>
                      <a:pt x="146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  <a:moveTo>
                      <a:pt x="164" y="328"/>
                    </a:moveTo>
                    <a:lnTo>
                      <a:pt x="104" y="336"/>
                    </a:lnTo>
                    <a:lnTo>
                      <a:pt x="104" y="336"/>
                    </a:lnTo>
                    <a:lnTo>
                      <a:pt x="98" y="314"/>
                    </a:lnTo>
                    <a:lnTo>
                      <a:pt x="98" y="314"/>
                    </a:lnTo>
                    <a:lnTo>
                      <a:pt x="98" y="312"/>
                    </a:lnTo>
                    <a:lnTo>
                      <a:pt x="172" y="304"/>
                    </a:lnTo>
                    <a:lnTo>
                      <a:pt x="172" y="304"/>
                    </a:lnTo>
                    <a:lnTo>
                      <a:pt x="168" y="314"/>
                    </a:lnTo>
                    <a:lnTo>
                      <a:pt x="168" y="314"/>
                    </a:lnTo>
                    <a:lnTo>
                      <a:pt x="164" y="328"/>
                    </a:lnTo>
                    <a:lnTo>
                      <a:pt x="164" y="328"/>
                    </a:lnTo>
                    <a:close/>
                    <a:moveTo>
                      <a:pt x="94" y="302"/>
                    </a:moveTo>
                    <a:lnTo>
                      <a:pt x="94" y="302"/>
                    </a:lnTo>
                    <a:lnTo>
                      <a:pt x="86" y="278"/>
                    </a:lnTo>
                    <a:lnTo>
                      <a:pt x="180" y="278"/>
                    </a:lnTo>
                    <a:lnTo>
                      <a:pt x="180" y="278"/>
                    </a:lnTo>
                    <a:lnTo>
                      <a:pt x="176" y="290"/>
                    </a:lnTo>
                    <a:lnTo>
                      <a:pt x="94" y="302"/>
                    </a:lnTo>
                    <a:close/>
                    <a:moveTo>
                      <a:pt x="132" y="362"/>
                    </a:moveTo>
                    <a:lnTo>
                      <a:pt x="132" y="362"/>
                    </a:lnTo>
                    <a:lnTo>
                      <a:pt x="124" y="362"/>
                    </a:lnTo>
                    <a:lnTo>
                      <a:pt x="118" y="360"/>
                    </a:lnTo>
                    <a:lnTo>
                      <a:pt x="114" y="356"/>
                    </a:lnTo>
                    <a:lnTo>
                      <a:pt x="108" y="348"/>
                    </a:lnTo>
                    <a:lnTo>
                      <a:pt x="160" y="340"/>
                    </a:lnTo>
                    <a:lnTo>
                      <a:pt x="160" y="340"/>
                    </a:lnTo>
                    <a:lnTo>
                      <a:pt x="154" y="352"/>
                    </a:lnTo>
                    <a:lnTo>
                      <a:pt x="148" y="360"/>
                    </a:lnTo>
                    <a:lnTo>
                      <a:pt x="142" y="362"/>
                    </a:lnTo>
                    <a:lnTo>
                      <a:pt x="132" y="362"/>
                    </a:lnTo>
                    <a:lnTo>
                      <a:pt x="132" y="362"/>
                    </a:lnTo>
                    <a:close/>
                    <a:moveTo>
                      <a:pt x="190" y="254"/>
                    </a:moveTo>
                    <a:lnTo>
                      <a:pt x="76" y="254"/>
                    </a:lnTo>
                    <a:lnTo>
                      <a:pt x="76" y="254"/>
                    </a:lnTo>
                    <a:lnTo>
                      <a:pt x="56" y="216"/>
                    </a:lnTo>
                    <a:lnTo>
                      <a:pt x="56" y="216"/>
                    </a:lnTo>
                    <a:lnTo>
                      <a:pt x="44" y="194"/>
                    </a:lnTo>
                    <a:lnTo>
                      <a:pt x="34" y="172"/>
                    </a:lnTo>
                    <a:lnTo>
                      <a:pt x="28" y="152"/>
                    </a:lnTo>
                    <a:lnTo>
                      <a:pt x="26" y="142"/>
                    </a:lnTo>
                    <a:lnTo>
                      <a:pt x="24" y="134"/>
                    </a:lnTo>
                    <a:lnTo>
                      <a:pt x="24" y="134"/>
                    </a:lnTo>
                    <a:lnTo>
                      <a:pt x="26" y="112"/>
                    </a:lnTo>
                    <a:lnTo>
                      <a:pt x="32" y="92"/>
                    </a:lnTo>
                    <a:lnTo>
                      <a:pt x="42" y="72"/>
                    </a:lnTo>
                    <a:lnTo>
                      <a:pt x="56" y="56"/>
                    </a:lnTo>
                    <a:lnTo>
                      <a:pt x="72" y="44"/>
                    </a:lnTo>
                    <a:lnTo>
                      <a:pt x="90" y="34"/>
                    </a:lnTo>
                    <a:lnTo>
                      <a:pt x="112" y="28"/>
                    </a:lnTo>
                    <a:lnTo>
                      <a:pt x="132" y="24"/>
                    </a:lnTo>
                    <a:lnTo>
                      <a:pt x="132" y="24"/>
                    </a:lnTo>
                    <a:lnTo>
                      <a:pt x="154" y="28"/>
                    </a:lnTo>
                    <a:lnTo>
                      <a:pt x="176" y="34"/>
                    </a:lnTo>
                    <a:lnTo>
                      <a:pt x="194" y="44"/>
                    </a:lnTo>
                    <a:lnTo>
                      <a:pt x="210" y="56"/>
                    </a:lnTo>
                    <a:lnTo>
                      <a:pt x="222" y="72"/>
                    </a:lnTo>
                    <a:lnTo>
                      <a:pt x="232" y="92"/>
                    </a:lnTo>
                    <a:lnTo>
                      <a:pt x="240" y="112"/>
                    </a:lnTo>
                    <a:lnTo>
                      <a:pt x="242" y="134"/>
                    </a:lnTo>
                    <a:lnTo>
                      <a:pt x="242" y="134"/>
                    </a:lnTo>
                    <a:lnTo>
                      <a:pt x="240" y="142"/>
                    </a:lnTo>
                    <a:lnTo>
                      <a:pt x="238" y="152"/>
                    </a:lnTo>
                    <a:lnTo>
                      <a:pt x="232" y="172"/>
                    </a:lnTo>
                    <a:lnTo>
                      <a:pt x="220" y="194"/>
                    </a:lnTo>
                    <a:lnTo>
                      <a:pt x="210" y="216"/>
                    </a:lnTo>
                    <a:lnTo>
                      <a:pt x="210" y="216"/>
                    </a:lnTo>
                    <a:lnTo>
                      <a:pt x="190" y="254"/>
                    </a:lnTo>
                    <a:lnTo>
                      <a:pt x="190" y="25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86" name="Freeform 133"/>
              <p:cNvSpPr>
                <a:spLocks/>
              </p:cNvSpPr>
              <p:nvPr/>
            </p:nvSpPr>
            <p:spPr bwMode="auto">
              <a:xfrm>
                <a:off x="7342188" y="339725"/>
                <a:ext cx="123825" cy="123825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72" y="0"/>
                  </a:cxn>
                  <a:cxn ang="0">
                    <a:pos x="58" y="0"/>
                  </a:cxn>
                  <a:cxn ang="0">
                    <a:pos x="44" y="4"/>
                  </a:cxn>
                  <a:cxn ang="0">
                    <a:pos x="32" y="12"/>
                  </a:cxn>
                  <a:cxn ang="0">
                    <a:pos x="22" y="20"/>
                  </a:cxn>
                  <a:cxn ang="0">
                    <a:pos x="12" y="32"/>
                  </a:cxn>
                  <a:cxn ang="0">
                    <a:pos x="6" y="44"/>
                  </a:cxn>
                  <a:cxn ang="0">
                    <a:pos x="2" y="56"/>
                  </a:cxn>
                  <a:cxn ang="0">
                    <a:pos x="0" y="72"/>
                  </a:cxn>
                  <a:cxn ang="0">
                    <a:pos x="0" y="72"/>
                  </a:cxn>
                  <a:cxn ang="0">
                    <a:pos x="2" y="76"/>
                  </a:cxn>
                  <a:cxn ang="0">
                    <a:pos x="6" y="78"/>
                  </a:cxn>
                  <a:cxn ang="0">
                    <a:pos x="6" y="78"/>
                  </a:cxn>
                  <a:cxn ang="0">
                    <a:pos x="10" y="76"/>
                  </a:cxn>
                  <a:cxn ang="0">
                    <a:pos x="12" y="72"/>
                  </a:cxn>
                  <a:cxn ang="0">
                    <a:pos x="12" y="72"/>
                  </a:cxn>
                  <a:cxn ang="0">
                    <a:pos x="14" y="60"/>
                  </a:cxn>
                  <a:cxn ang="0">
                    <a:pos x="18" y="48"/>
                  </a:cxn>
                  <a:cxn ang="0">
                    <a:pos x="22" y="38"/>
                  </a:cxn>
                  <a:cxn ang="0">
                    <a:pos x="30" y="28"/>
                  </a:cxn>
                  <a:cxn ang="0">
                    <a:pos x="40" y="22"/>
                  </a:cxn>
                  <a:cxn ang="0">
                    <a:pos x="50" y="16"/>
                  </a:cxn>
                  <a:cxn ang="0">
                    <a:pos x="60" y="12"/>
                  </a:cxn>
                  <a:cxn ang="0">
                    <a:pos x="72" y="12"/>
                  </a:cxn>
                  <a:cxn ang="0">
                    <a:pos x="72" y="12"/>
                  </a:cxn>
                  <a:cxn ang="0">
                    <a:pos x="78" y="10"/>
                  </a:cxn>
                  <a:cxn ang="0">
                    <a:pos x="78" y="6"/>
                  </a:cxn>
                  <a:cxn ang="0">
                    <a:pos x="78" y="6"/>
                  </a:cxn>
                  <a:cxn ang="0">
                    <a:pos x="78" y="0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8" h="78">
                    <a:moveTo>
                      <a:pt x="72" y="0"/>
                    </a:moveTo>
                    <a:lnTo>
                      <a:pt x="72" y="0"/>
                    </a:lnTo>
                    <a:lnTo>
                      <a:pt x="58" y="0"/>
                    </a:lnTo>
                    <a:lnTo>
                      <a:pt x="44" y="4"/>
                    </a:lnTo>
                    <a:lnTo>
                      <a:pt x="32" y="12"/>
                    </a:lnTo>
                    <a:lnTo>
                      <a:pt x="22" y="20"/>
                    </a:lnTo>
                    <a:lnTo>
                      <a:pt x="12" y="32"/>
                    </a:lnTo>
                    <a:lnTo>
                      <a:pt x="6" y="44"/>
                    </a:lnTo>
                    <a:lnTo>
                      <a:pt x="2" y="56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2" y="76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10" y="76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4" y="60"/>
                    </a:lnTo>
                    <a:lnTo>
                      <a:pt x="18" y="48"/>
                    </a:lnTo>
                    <a:lnTo>
                      <a:pt x="22" y="38"/>
                    </a:lnTo>
                    <a:lnTo>
                      <a:pt x="30" y="28"/>
                    </a:lnTo>
                    <a:lnTo>
                      <a:pt x="40" y="22"/>
                    </a:lnTo>
                    <a:lnTo>
                      <a:pt x="50" y="16"/>
                    </a:lnTo>
                    <a:lnTo>
                      <a:pt x="60" y="12"/>
                    </a:lnTo>
                    <a:lnTo>
                      <a:pt x="72" y="12"/>
                    </a:lnTo>
                    <a:lnTo>
                      <a:pt x="72" y="12"/>
                    </a:lnTo>
                    <a:lnTo>
                      <a:pt x="78" y="10"/>
                    </a:lnTo>
                    <a:lnTo>
                      <a:pt x="78" y="6"/>
                    </a:lnTo>
                    <a:lnTo>
                      <a:pt x="78" y="6"/>
                    </a:lnTo>
                    <a:lnTo>
                      <a:pt x="78" y="0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</p:grpSp>
      <p:grpSp>
        <p:nvGrpSpPr>
          <p:cNvPr id="90" name="组 89"/>
          <p:cNvGrpSpPr/>
          <p:nvPr/>
        </p:nvGrpSpPr>
        <p:grpSpPr>
          <a:xfrm>
            <a:off x="9815873" y="2828674"/>
            <a:ext cx="1207976" cy="1200655"/>
            <a:chOff x="4371975" y="1790700"/>
            <a:chExt cx="523875" cy="520700"/>
          </a:xfrm>
          <a:solidFill>
            <a:schemeClr val="bg1"/>
          </a:solidFill>
        </p:grpSpPr>
        <p:sp>
          <p:nvSpPr>
            <p:cNvPr id="91" name="Freeform 105"/>
            <p:cNvSpPr>
              <a:spLocks noEditPoints="1"/>
            </p:cNvSpPr>
            <p:nvPr/>
          </p:nvSpPr>
          <p:spPr bwMode="auto">
            <a:xfrm>
              <a:off x="4371975" y="1790700"/>
              <a:ext cx="523875" cy="520700"/>
            </a:xfrm>
            <a:custGeom>
              <a:avLst/>
              <a:gdLst/>
              <a:ahLst/>
              <a:cxnLst>
                <a:cxn ang="0">
                  <a:pos x="328" y="140"/>
                </a:cxn>
                <a:cxn ang="0">
                  <a:pos x="304" y="76"/>
                </a:cxn>
                <a:cxn ang="0">
                  <a:pos x="270" y="38"/>
                </a:cxn>
                <a:cxn ang="0">
                  <a:pos x="222" y="10"/>
                </a:cxn>
                <a:cxn ang="0">
                  <a:pos x="180" y="0"/>
                </a:cxn>
                <a:cxn ang="0">
                  <a:pos x="150" y="0"/>
                </a:cxn>
                <a:cxn ang="0">
                  <a:pos x="108" y="10"/>
                </a:cxn>
                <a:cxn ang="0">
                  <a:pos x="40" y="18"/>
                </a:cxn>
                <a:cxn ang="0">
                  <a:pos x="26" y="76"/>
                </a:cxn>
                <a:cxn ang="0">
                  <a:pos x="2" y="140"/>
                </a:cxn>
                <a:cxn ang="0">
                  <a:pos x="2" y="188"/>
                </a:cxn>
                <a:cxn ang="0">
                  <a:pos x="28" y="254"/>
                </a:cxn>
                <a:cxn ang="0">
                  <a:pos x="62" y="292"/>
                </a:cxn>
                <a:cxn ang="0">
                  <a:pos x="110" y="318"/>
                </a:cxn>
                <a:cxn ang="0">
                  <a:pos x="150" y="328"/>
                </a:cxn>
                <a:cxn ang="0">
                  <a:pos x="180" y="328"/>
                </a:cxn>
                <a:cxn ang="0">
                  <a:pos x="220" y="318"/>
                </a:cxn>
                <a:cxn ang="0">
                  <a:pos x="290" y="314"/>
                </a:cxn>
                <a:cxn ang="0">
                  <a:pos x="302" y="254"/>
                </a:cxn>
                <a:cxn ang="0">
                  <a:pos x="328" y="188"/>
                </a:cxn>
                <a:cxn ang="0">
                  <a:pos x="26" y="164"/>
                </a:cxn>
                <a:cxn ang="0">
                  <a:pos x="28" y="136"/>
                </a:cxn>
                <a:cxn ang="0">
                  <a:pos x="42" y="98"/>
                </a:cxn>
                <a:cxn ang="0">
                  <a:pos x="66" y="66"/>
                </a:cxn>
                <a:cxn ang="0">
                  <a:pos x="98" y="42"/>
                </a:cxn>
                <a:cxn ang="0">
                  <a:pos x="136" y="28"/>
                </a:cxn>
                <a:cxn ang="0">
                  <a:pos x="164" y="24"/>
                </a:cxn>
                <a:cxn ang="0">
                  <a:pos x="206" y="30"/>
                </a:cxn>
                <a:cxn ang="0">
                  <a:pos x="244" y="48"/>
                </a:cxn>
                <a:cxn ang="0">
                  <a:pos x="272" y="76"/>
                </a:cxn>
                <a:cxn ang="0">
                  <a:pos x="294" y="110"/>
                </a:cxn>
                <a:cxn ang="0">
                  <a:pos x="304" y="150"/>
                </a:cxn>
                <a:cxn ang="0">
                  <a:pos x="304" y="178"/>
                </a:cxn>
                <a:cxn ang="0">
                  <a:pos x="294" y="218"/>
                </a:cxn>
                <a:cxn ang="0">
                  <a:pos x="272" y="254"/>
                </a:cxn>
                <a:cxn ang="0">
                  <a:pos x="244" y="280"/>
                </a:cxn>
                <a:cxn ang="0">
                  <a:pos x="206" y="298"/>
                </a:cxn>
                <a:cxn ang="0">
                  <a:pos x="164" y="304"/>
                </a:cxn>
                <a:cxn ang="0">
                  <a:pos x="136" y="302"/>
                </a:cxn>
                <a:cxn ang="0">
                  <a:pos x="98" y="288"/>
                </a:cxn>
                <a:cxn ang="0">
                  <a:pos x="66" y="264"/>
                </a:cxn>
                <a:cxn ang="0">
                  <a:pos x="42" y="230"/>
                </a:cxn>
                <a:cxn ang="0">
                  <a:pos x="28" y="192"/>
                </a:cxn>
                <a:cxn ang="0">
                  <a:pos x="26" y="164"/>
                </a:cxn>
              </a:cxnLst>
              <a:rect l="0" t="0" r="r" b="b"/>
              <a:pathLst>
                <a:path w="330" h="328">
                  <a:moveTo>
                    <a:pt x="330" y="164"/>
                  </a:moveTo>
                  <a:lnTo>
                    <a:pt x="330" y="164"/>
                  </a:lnTo>
                  <a:lnTo>
                    <a:pt x="328" y="140"/>
                  </a:lnTo>
                  <a:lnTo>
                    <a:pt x="322" y="118"/>
                  </a:lnTo>
                  <a:lnTo>
                    <a:pt x="314" y="96"/>
                  </a:lnTo>
                  <a:lnTo>
                    <a:pt x="304" y="76"/>
                  </a:lnTo>
                  <a:lnTo>
                    <a:pt x="326" y="54"/>
                  </a:lnTo>
                  <a:lnTo>
                    <a:pt x="290" y="18"/>
                  </a:lnTo>
                  <a:lnTo>
                    <a:pt x="270" y="38"/>
                  </a:lnTo>
                  <a:lnTo>
                    <a:pt x="270" y="38"/>
                  </a:lnTo>
                  <a:lnTo>
                    <a:pt x="246" y="22"/>
                  </a:lnTo>
                  <a:lnTo>
                    <a:pt x="222" y="10"/>
                  </a:lnTo>
                  <a:lnTo>
                    <a:pt x="208" y="6"/>
                  </a:lnTo>
                  <a:lnTo>
                    <a:pt x="194" y="2"/>
                  </a:lnTo>
                  <a:lnTo>
                    <a:pt x="180" y="0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6" y="2"/>
                  </a:lnTo>
                  <a:lnTo>
                    <a:pt x="122" y="6"/>
                  </a:lnTo>
                  <a:lnTo>
                    <a:pt x="108" y="10"/>
                  </a:lnTo>
                  <a:lnTo>
                    <a:pt x="84" y="22"/>
                  </a:lnTo>
                  <a:lnTo>
                    <a:pt x="60" y="38"/>
                  </a:lnTo>
                  <a:lnTo>
                    <a:pt x="40" y="18"/>
                  </a:lnTo>
                  <a:lnTo>
                    <a:pt x="4" y="54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16" y="96"/>
                  </a:lnTo>
                  <a:lnTo>
                    <a:pt x="8" y="118"/>
                  </a:lnTo>
                  <a:lnTo>
                    <a:pt x="2" y="140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2" y="188"/>
                  </a:lnTo>
                  <a:lnTo>
                    <a:pt x="8" y="212"/>
                  </a:lnTo>
                  <a:lnTo>
                    <a:pt x="16" y="234"/>
                  </a:lnTo>
                  <a:lnTo>
                    <a:pt x="28" y="254"/>
                  </a:lnTo>
                  <a:lnTo>
                    <a:pt x="4" y="278"/>
                  </a:lnTo>
                  <a:lnTo>
                    <a:pt x="40" y="314"/>
                  </a:lnTo>
                  <a:lnTo>
                    <a:pt x="62" y="292"/>
                  </a:lnTo>
                  <a:lnTo>
                    <a:pt x="62" y="292"/>
                  </a:lnTo>
                  <a:lnTo>
                    <a:pt x="84" y="308"/>
                  </a:lnTo>
                  <a:lnTo>
                    <a:pt x="110" y="318"/>
                  </a:lnTo>
                  <a:lnTo>
                    <a:pt x="122" y="322"/>
                  </a:lnTo>
                  <a:lnTo>
                    <a:pt x="136" y="326"/>
                  </a:lnTo>
                  <a:lnTo>
                    <a:pt x="150" y="328"/>
                  </a:lnTo>
                  <a:lnTo>
                    <a:pt x="164" y="328"/>
                  </a:lnTo>
                  <a:lnTo>
                    <a:pt x="164" y="328"/>
                  </a:lnTo>
                  <a:lnTo>
                    <a:pt x="180" y="328"/>
                  </a:lnTo>
                  <a:lnTo>
                    <a:pt x="194" y="326"/>
                  </a:lnTo>
                  <a:lnTo>
                    <a:pt x="208" y="322"/>
                  </a:lnTo>
                  <a:lnTo>
                    <a:pt x="220" y="318"/>
                  </a:lnTo>
                  <a:lnTo>
                    <a:pt x="246" y="308"/>
                  </a:lnTo>
                  <a:lnTo>
                    <a:pt x="268" y="292"/>
                  </a:lnTo>
                  <a:lnTo>
                    <a:pt x="290" y="314"/>
                  </a:lnTo>
                  <a:lnTo>
                    <a:pt x="326" y="278"/>
                  </a:lnTo>
                  <a:lnTo>
                    <a:pt x="302" y="254"/>
                  </a:lnTo>
                  <a:lnTo>
                    <a:pt x="302" y="254"/>
                  </a:lnTo>
                  <a:lnTo>
                    <a:pt x="314" y="234"/>
                  </a:lnTo>
                  <a:lnTo>
                    <a:pt x="322" y="212"/>
                  </a:lnTo>
                  <a:lnTo>
                    <a:pt x="328" y="188"/>
                  </a:lnTo>
                  <a:lnTo>
                    <a:pt x="330" y="164"/>
                  </a:lnTo>
                  <a:lnTo>
                    <a:pt x="330" y="164"/>
                  </a:lnTo>
                  <a:close/>
                  <a:moveTo>
                    <a:pt x="26" y="164"/>
                  </a:moveTo>
                  <a:lnTo>
                    <a:pt x="26" y="164"/>
                  </a:lnTo>
                  <a:lnTo>
                    <a:pt x="26" y="150"/>
                  </a:lnTo>
                  <a:lnTo>
                    <a:pt x="28" y="136"/>
                  </a:lnTo>
                  <a:lnTo>
                    <a:pt x="32" y="122"/>
                  </a:lnTo>
                  <a:lnTo>
                    <a:pt x="36" y="110"/>
                  </a:lnTo>
                  <a:lnTo>
                    <a:pt x="42" y="98"/>
                  </a:lnTo>
                  <a:lnTo>
                    <a:pt x="50" y="86"/>
                  </a:lnTo>
                  <a:lnTo>
                    <a:pt x="58" y="76"/>
                  </a:lnTo>
                  <a:lnTo>
                    <a:pt x="66" y="66"/>
                  </a:lnTo>
                  <a:lnTo>
                    <a:pt x="76" y="56"/>
                  </a:lnTo>
                  <a:lnTo>
                    <a:pt x="86" y="48"/>
                  </a:lnTo>
                  <a:lnTo>
                    <a:pt x="98" y="42"/>
                  </a:lnTo>
                  <a:lnTo>
                    <a:pt x="110" y="36"/>
                  </a:lnTo>
                  <a:lnTo>
                    <a:pt x="124" y="30"/>
                  </a:lnTo>
                  <a:lnTo>
                    <a:pt x="136" y="28"/>
                  </a:lnTo>
                  <a:lnTo>
                    <a:pt x="150" y="26"/>
                  </a:lnTo>
                  <a:lnTo>
                    <a:pt x="164" y="24"/>
                  </a:lnTo>
                  <a:lnTo>
                    <a:pt x="164" y="24"/>
                  </a:lnTo>
                  <a:lnTo>
                    <a:pt x="180" y="26"/>
                  </a:lnTo>
                  <a:lnTo>
                    <a:pt x="194" y="28"/>
                  </a:lnTo>
                  <a:lnTo>
                    <a:pt x="206" y="30"/>
                  </a:lnTo>
                  <a:lnTo>
                    <a:pt x="220" y="36"/>
                  </a:lnTo>
                  <a:lnTo>
                    <a:pt x="232" y="42"/>
                  </a:lnTo>
                  <a:lnTo>
                    <a:pt x="244" y="48"/>
                  </a:lnTo>
                  <a:lnTo>
                    <a:pt x="254" y="56"/>
                  </a:lnTo>
                  <a:lnTo>
                    <a:pt x="264" y="66"/>
                  </a:lnTo>
                  <a:lnTo>
                    <a:pt x="272" y="76"/>
                  </a:lnTo>
                  <a:lnTo>
                    <a:pt x="280" y="86"/>
                  </a:lnTo>
                  <a:lnTo>
                    <a:pt x="288" y="98"/>
                  </a:lnTo>
                  <a:lnTo>
                    <a:pt x="294" y="110"/>
                  </a:lnTo>
                  <a:lnTo>
                    <a:pt x="298" y="122"/>
                  </a:lnTo>
                  <a:lnTo>
                    <a:pt x="302" y="136"/>
                  </a:lnTo>
                  <a:lnTo>
                    <a:pt x="304" y="150"/>
                  </a:lnTo>
                  <a:lnTo>
                    <a:pt x="304" y="164"/>
                  </a:lnTo>
                  <a:lnTo>
                    <a:pt x="304" y="164"/>
                  </a:lnTo>
                  <a:lnTo>
                    <a:pt x="304" y="178"/>
                  </a:lnTo>
                  <a:lnTo>
                    <a:pt x="302" y="192"/>
                  </a:lnTo>
                  <a:lnTo>
                    <a:pt x="298" y="206"/>
                  </a:lnTo>
                  <a:lnTo>
                    <a:pt x="294" y="218"/>
                  </a:lnTo>
                  <a:lnTo>
                    <a:pt x="288" y="230"/>
                  </a:lnTo>
                  <a:lnTo>
                    <a:pt x="280" y="242"/>
                  </a:lnTo>
                  <a:lnTo>
                    <a:pt x="272" y="254"/>
                  </a:lnTo>
                  <a:lnTo>
                    <a:pt x="264" y="264"/>
                  </a:lnTo>
                  <a:lnTo>
                    <a:pt x="254" y="272"/>
                  </a:lnTo>
                  <a:lnTo>
                    <a:pt x="244" y="280"/>
                  </a:lnTo>
                  <a:lnTo>
                    <a:pt x="232" y="288"/>
                  </a:lnTo>
                  <a:lnTo>
                    <a:pt x="220" y="294"/>
                  </a:lnTo>
                  <a:lnTo>
                    <a:pt x="206" y="298"/>
                  </a:lnTo>
                  <a:lnTo>
                    <a:pt x="194" y="302"/>
                  </a:lnTo>
                  <a:lnTo>
                    <a:pt x="180" y="304"/>
                  </a:lnTo>
                  <a:lnTo>
                    <a:pt x="164" y="304"/>
                  </a:lnTo>
                  <a:lnTo>
                    <a:pt x="164" y="304"/>
                  </a:lnTo>
                  <a:lnTo>
                    <a:pt x="150" y="304"/>
                  </a:lnTo>
                  <a:lnTo>
                    <a:pt x="136" y="302"/>
                  </a:lnTo>
                  <a:lnTo>
                    <a:pt x="124" y="298"/>
                  </a:lnTo>
                  <a:lnTo>
                    <a:pt x="110" y="294"/>
                  </a:lnTo>
                  <a:lnTo>
                    <a:pt x="98" y="288"/>
                  </a:lnTo>
                  <a:lnTo>
                    <a:pt x="86" y="280"/>
                  </a:lnTo>
                  <a:lnTo>
                    <a:pt x="76" y="272"/>
                  </a:lnTo>
                  <a:lnTo>
                    <a:pt x="66" y="264"/>
                  </a:lnTo>
                  <a:lnTo>
                    <a:pt x="58" y="254"/>
                  </a:lnTo>
                  <a:lnTo>
                    <a:pt x="50" y="242"/>
                  </a:lnTo>
                  <a:lnTo>
                    <a:pt x="42" y="230"/>
                  </a:lnTo>
                  <a:lnTo>
                    <a:pt x="36" y="218"/>
                  </a:lnTo>
                  <a:lnTo>
                    <a:pt x="32" y="206"/>
                  </a:lnTo>
                  <a:lnTo>
                    <a:pt x="28" y="192"/>
                  </a:lnTo>
                  <a:lnTo>
                    <a:pt x="26" y="178"/>
                  </a:lnTo>
                  <a:lnTo>
                    <a:pt x="26" y="164"/>
                  </a:lnTo>
                  <a:lnTo>
                    <a:pt x="26" y="1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2" name="Freeform 106"/>
            <p:cNvSpPr>
              <a:spLocks/>
            </p:cNvSpPr>
            <p:nvPr/>
          </p:nvSpPr>
          <p:spPr bwMode="auto">
            <a:xfrm>
              <a:off x="4483100" y="1901825"/>
              <a:ext cx="301625" cy="29845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94" y="0"/>
                </a:cxn>
                <a:cxn ang="0">
                  <a:pos x="80" y="0"/>
                </a:cxn>
                <a:cxn ang="0">
                  <a:pos x="66" y="4"/>
                </a:cxn>
                <a:cxn ang="0">
                  <a:pos x="54" y="8"/>
                </a:cxn>
                <a:cxn ang="0">
                  <a:pos x="42" y="16"/>
                </a:cxn>
                <a:cxn ang="0">
                  <a:pos x="42" y="16"/>
                </a:cxn>
                <a:cxn ang="0">
                  <a:pos x="32" y="22"/>
                </a:cxn>
                <a:cxn ang="0">
                  <a:pos x="24" y="30"/>
                </a:cxn>
                <a:cxn ang="0">
                  <a:pos x="18" y="40"/>
                </a:cxn>
                <a:cxn ang="0">
                  <a:pos x="12" y="50"/>
                </a:cxn>
                <a:cxn ang="0">
                  <a:pos x="6" y="60"/>
                </a:cxn>
                <a:cxn ang="0">
                  <a:pos x="4" y="70"/>
                </a:cxn>
                <a:cxn ang="0">
                  <a:pos x="2" y="82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2" y="114"/>
                </a:cxn>
                <a:cxn ang="0">
                  <a:pos x="8" y="132"/>
                </a:cxn>
                <a:cxn ang="0">
                  <a:pos x="16" y="148"/>
                </a:cxn>
                <a:cxn ang="0">
                  <a:pos x="28" y="162"/>
                </a:cxn>
                <a:cxn ang="0">
                  <a:pos x="42" y="172"/>
                </a:cxn>
                <a:cxn ang="0">
                  <a:pos x="58" y="182"/>
                </a:cxn>
                <a:cxn ang="0">
                  <a:pos x="76" y="188"/>
                </a:cxn>
                <a:cxn ang="0">
                  <a:pos x="94" y="188"/>
                </a:cxn>
                <a:cxn ang="0">
                  <a:pos x="94" y="188"/>
                </a:cxn>
                <a:cxn ang="0">
                  <a:pos x="94" y="188"/>
                </a:cxn>
                <a:cxn ang="0">
                  <a:pos x="94" y="188"/>
                </a:cxn>
                <a:cxn ang="0">
                  <a:pos x="94" y="188"/>
                </a:cxn>
                <a:cxn ang="0">
                  <a:pos x="94" y="188"/>
                </a:cxn>
                <a:cxn ang="0">
                  <a:pos x="114" y="188"/>
                </a:cxn>
                <a:cxn ang="0">
                  <a:pos x="114" y="188"/>
                </a:cxn>
                <a:cxn ang="0">
                  <a:pos x="130" y="182"/>
                </a:cxn>
                <a:cxn ang="0">
                  <a:pos x="144" y="176"/>
                </a:cxn>
                <a:cxn ang="0">
                  <a:pos x="156" y="166"/>
                </a:cxn>
                <a:cxn ang="0">
                  <a:pos x="168" y="154"/>
                </a:cxn>
                <a:cxn ang="0">
                  <a:pos x="178" y="142"/>
                </a:cxn>
                <a:cxn ang="0">
                  <a:pos x="184" y="126"/>
                </a:cxn>
                <a:cxn ang="0">
                  <a:pos x="188" y="112"/>
                </a:cxn>
                <a:cxn ang="0">
                  <a:pos x="190" y="94"/>
                </a:cxn>
                <a:cxn ang="0">
                  <a:pos x="190" y="94"/>
                </a:cxn>
                <a:cxn ang="0">
                  <a:pos x="188" y="78"/>
                </a:cxn>
                <a:cxn ang="0">
                  <a:pos x="184" y="62"/>
                </a:cxn>
                <a:cxn ang="0">
                  <a:pos x="178" y="48"/>
                </a:cxn>
                <a:cxn ang="0">
                  <a:pos x="168" y="34"/>
                </a:cxn>
                <a:cxn ang="0">
                  <a:pos x="168" y="34"/>
                </a:cxn>
                <a:cxn ang="0">
                  <a:pos x="154" y="20"/>
                </a:cxn>
                <a:cxn ang="0">
                  <a:pos x="136" y="8"/>
                </a:cxn>
                <a:cxn ang="0">
                  <a:pos x="116" y="2"/>
                </a:cxn>
                <a:cxn ang="0">
                  <a:pos x="106" y="0"/>
                </a:cxn>
                <a:cxn ang="0">
                  <a:pos x="94" y="0"/>
                </a:cxn>
                <a:cxn ang="0">
                  <a:pos x="94" y="0"/>
                </a:cxn>
              </a:cxnLst>
              <a:rect l="0" t="0" r="r" b="b"/>
              <a:pathLst>
                <a:path w="190" h="188">
                  <a:moveTo>
                    <a:pt x="94" y="0"/>
                  </a:moveTo>
                  <a:lnTo>
                    <a:pt x="94" y="0"/>
                  </a:lnTo>
                  <a:lnTo>
                    <a:pt x="80" y="0"/>
                  </a:lnTo>
                  <a:lnTo>
                    <a:pt x="66" y="4"/>
                  </a:lnTo>
                  <a:lnTo>
                    <a:pt x="54" y="8"/>
                  </a:lnTo>
                  <a:lnTo>
                    <a:pt x="42" y="16"/>
                  </a:lnTo>
                  <a:lnTo>
                    <a:pt x="42" y="16"/>
                  </a:lnTo>
                  <a:lnTo>
                    <a:pt x="32" y="22"/>
                  </a:lnTo>
                  <a:lnTo>
                    <a:pt x="24" y="30"/>
                  </a:lnTo>
                  <a:lnTo>
                    <a:pt x="18" y="40"/>
                  </a:lnTo>
                  <a:lnTo>
                    <a:pt x="12" y="50"/>
                  </a:lnTo>
                  <a:lnTo>
                    <a:pt x="6" y="60"/>
                  </a:lnTo>
                  <a:lnTo>
                    <a:pt x="4" y="70"/>
                  </a:lnTo>
                  <a:lnTo>
                    <a:pt x="2" y="82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114"/>
                  </a:lnTo>
                  <a:lnTo>
                    <a:pt x="8" y="132"/>
                  </a:lnTo>
                  <a:lnTo>
                    <a:pt x="16" y="148"/>
                  </a:lnTo>
                  <a:lnTo>
                    <a:pt x="28" y="162"/>
                  </a:lnTo>
                  <a:lnTo>
                    <a:pt x="42" y="172"/>
                  </a:lnTo>
                  <a:lnTo>
                    <a:pt x="58" y="182"/>
                  </a:lnTo>
                  <a:lnTo>
                    <a:pt x="76" y="188"/>
                  </a:lnTo>
                  <a:lnTo>
                    <a:pt x="94" y="188"/>
                  </a:lnTo>
                  <a:lnTo>
                    <a:pt x="94" y="188"/>
                  </a:lnTo>
                  <a:lnTo>
                    <a:pt x="94" y="188"/>
                  </a:lnTo>
                  <a:lnTo>
                    <a:pt x="94" y="188"/>
                  </a:lnTo>
                  <a:lnTo>
                    <a:pt x="94" y="188"/>
                  </a:lnTo>
                  <a:lnTo>
                    <a:pt x="94" y="188"/>
                  </a:lnTo>
                  <a:lnTo>
                    <a:pt x="114" y="188"/>
                  </a:lnTo>
                  <a:lnTo>
                    <a:pt x="114" y="188"/>
                  </a:lnTo>
                  <a:lnTo>
                    <a:pt x="130" y="182"/>
                  </a:lnTo>
                  <a:lnTo>
                    <a:pt x="144" y="176"/>
                  </a:lnTo>
                  <a:lnTo>
                    <a:pt x="156" y="166"/>
                  </a:lnTo>
                  <a:lnTo>
                    <a:pt x="168" y="154"/>
                  </a:lnTo>
                  <a:lnTo>
                    <a:pt x="178" y="142"/>
                  </a:lnTo>
                  <a:lnTo>
                    <a:pt x="184" y="126"/>
                  </a:lnTo>
                  <a:lnTo>
                    <a:pt x="188" y="112"/>
                  </a:lnTo>
                  <a:lnTo>
                    <a:pt x="190" y="94"/>
                  </a:lnTo>
                  <a:lnTo>
                    <a:pt x="190" y="94"/>
                  </a:lnTo>
                  <a:lnTo>
                    <a:pt x="188" y="78"/>
                  </a:lnTo>
                  <a:lnTo>
                    <a:pt x="184" y="62"/>
                  </a:lnTo>
                  <a:lnTo>
                    <a:pt x="178" y="48"/>
                  </a:lnTo>
                  <a:lnTo>
                    <a:pt x="168" y="34"/>
                  </a:lnTo>
                  <a:lnTo>
                    <a:pt x="168" y="34"/>
                  </a:lnTo>
                  <a:lnTo>
                    <a:pt x="154" y="20"/>
                  </a:lnTo>
                  <a:lnTo>
                    <a:pt x="136" y="8"/>
                  </a:lnTo>
                  <a:lnTo>
                    <a:pt x="116" y="2"/>
                  </a:lnTo>
                  <a:lnTo>
                    <a:pt x="106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9845268" y="4785335"/>
            <a:ext cx="114807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133" b="1" dirty="0">
                <a:solidFill>
                  <a:schemeClr val="accent1"/>
                </a:solidFill>
              </a:rPr>
              <a:t>TARGET</a:t>
            </a:r>
            <a:endParaRPr kumimoji="1" lang="zh-CN" altLang="en-US" sz="2133" b="1" dirty="0">
              <a:solidFill>
                <a:schemeClr val="accent1"/>
              </a:solidFill>
            </a:endParaRPr>
          </a:p>
        </p:txBody>
      </p:sp>
      <p:pic>
        <p:nvPicPr>
          <p:cNvPr id="95" name="图片 9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0" y="6330347"/>
            <a:ext cx="1828800" cy="24384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86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燕尾形 5"/>
          <p:cNvSpPr/>
          <p:nvPr/>
        </p:nvSpPr>
        <p:spPr>
          <a:xfrm>
            <a:off x="1236706" y="3164546"/>
            <a:ext cx="2132449" cy="533041"/>
          </a:xfrm>
          <a:prstGeom prst="chevron">
            <a:avLst>
              <a:gd name="adj" fmla="val 6000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67" b="1" dirty="0">
                <a:solidFill>
                  <a:schemeClr val="bg1"/>
                </a:solidFill>
              </a:rPr>
              <a:t>PART</a:t>
            </a:r>
            <a:r>
              <a:rPr kumimoji="1" lang="zh-CN" altLang="en-US" sz="1867" b="1" dirty="0">
                <a:solidFill>
                  <a:schemeClr val="bg1"/>
                </a:solidFill>
              </a:rPr>
              <a:t> </a:t>
            </a:r>
            <a:r>
              <a:rPr kumimoji="1" lang="en-US" altLang="zh-CN" sz="1867" b="1" dirty="0">
                <a:solidFill>
                  <a:schemeClr val="bg1"/>
                </a:solidFill>
              </a:rPr>
              <a:t>ONE</a:t>
            </a:r>
            <a:endParaRPr kumimoji="1" lang="zh-CN" altLang="en-US" sz="1867" b="1" dirty="0">
              <a:solidFill>
                <a:schemeClr val="bg1"/>
              </a:solidFill>
            </a:endParaRPr>
          </a:p>
        </p:txBody>
      </p:sp>
      <p:cxnSp>
        <p:nvCxnSpPr>
          <p:cNvPr id="10" name="直线连接符 9"/>
          <p:cNvCxnSpPr/>
          <p:nvPr/>
        </p:nvCxnSpPr>
        <p:spPr>
          <a:xfrm flipH="1" flipV="1">
            <a:off x="1806179" y="2215734"/>
            <a:ext cx="1139596" cy="888377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燕尾形 14"/>
          <p:cNvSpPr/>
          <p:nvPr/>
        </p:nvSpPr>
        <p:spPr>
          <a:xfrm>
            <a:off x="3122352" y="3164546"/>
            <a:ext cx="2132449" cy="533041"/>
          </a:xfrm>
          <a:prstGeom prst="chevron">
            <a:avLst>
              <a:gd name="adj" fmla="val 60001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67" b="1" dirty="0">
                <a:solidFill>
                  <a:schemeClr val="bg1"/>
                </a:solidFill>
              </a:rPr>
              <a:t>PART</a:t>
            </a:r>
            <a:r>
              <a:rPr kumimoji="1" lang="zh-CN" altLang="en-US" sz="1867" b="1" dirty="0">
                <a:solidFill>
                  <a:schemeClr val="bg1"/>
                </a:solidFill>
              </a:rPr>
              <a:t> </a:t>
            </a:r>
            <a:r>
              <a:rPr kumimoji="1" lang="en-US" altLang="zh-CN" sz="1867" b="1" dirty="0">
                <a:solidFill>
                  <a:schemeClr val="bg1"/>
                </a:solidFill>
              </a:rPr>
              <a:t>TWO</a:t>
            </a:r>
            <a:endParaRPr kumimoji="1" lang="zh-CN" altLang="en-US" sz="1867" b="1" dirty="0">
              <a:solidFill>
                <a:schemeClr val="bg1"/>
              </a:solidFill>
            </a:endParaRPr>
          </a:p>
        </p:txBody>
      </p:sp>
      <p:cxnSp>
        <p:nvCxnSpPr>
          <p:cNvPr id="16" name="直线连接符 15"/>
          <p:cNvCxnSpPr/>
          <p:nvPr/>
        </p:nvCxnSpPr>
        <p:spPr>
          <a:xfrm flipH="1">
            <a:off x="3691825" y="3758022"/>
            <a:ext cx="1139596" cy="888377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 flipH="1" flipV="1">
            <a:off x="3691825" y="2215734"/>
            <a:ext cx="1139596" cy="888377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燕尾形 18"/>
          <p:cNvSpPr/>
          <p:nvPr/>
        </p:nvSpPr>
        <p:spPr>
          <a:xfrm>
            <a:off x="5008000" y="3160416"/>
            <a:ext cx="2132449" cy="533041"/>
          </a:xfrm>
          <a:prstGeom prst="chevron">
            <a:avLst>
              <a:gd name="adj" fmla="val 60001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67" b="1" dirty="0">
                <a:solidFill>
                  <a:schemeClr val="bg1"/>
                </a:solidFill>
              </a:rPr>
              <a:t>PART</a:t>
            </a:r>
            <a:r>
              <a:rPr kumimoji="1" lang="zh-CN" altLang="en-US" sz="1867" b="1" dirty="0">
                <a:solidFill>
                  <a:schemeClr val="bg1"/>
                </a:solidFill>
              </a:rPr>
              <a:t> </a:t>
            </a:r>
            <a:r>
              <a:rPr kumimoji="1" lang="en-US" altLang="zh-CN" sz="1867" b="1" dirty="0">
                <a:solidFill>
                  <a:schemeClr val="bg1"/>
                </a:solidFill>
              </a:rPr>
              <a:t>THREE</a:t>
            </a:r>
            <a:endParaRPr kumimoji="1" lang="zh-CN" altLang="en-US" sz="1867" b="1" dirty="0">
              <a:solidFill>
                <a:schemeClr val="bg1"/>
              </a:solidFill>
            </a:endParaRPr>
          </a:p>
        </p:txBody>
      </p:sp>
      <p:cxnSp>
        <p:nvCxnSpPr>
          <p:cNvPr id="20" name="直线连接符 19"/>
          <p:cNvCxnSpPr/>
          <p:nvPr/>
        </p:nvCxnSpPr>
        <p:spPr>
          <a:xfrm flipH="1">
            <a:off x="5577473" y="3753892"/>
            <a:ext cx="1139596" cy="888377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 flipH="1" flipV="1">
            <a:off x="5577473" y="2211604"/>
            <a:ext cx="1139596" cy="888377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燕尾形 22"/>
          <p:cNvSpPr/>
          <p:nvPr/>
        </p:nvSpPr>
        <p:spPr>
          <a:xfrm>
            <a:off x="6893648" y="3164546"/>
            <a:ext cx="2132449" cy="533041"/>
          </a:xfrm>
          <a:prstGeom prst="chevron">
            <a:avLst>
              <a:gd name="adj" fmla="val 60001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67" b="1" dirty="0">
                <a:solidFill>
                  <a:schemeClr val="bg1"/>
                </a:solidFill>
              </a:rPr>
              <a:t>PART</a:t>
            </a:r>
            <a:r>
              <a:rPr kumimoji="1" lang="zh-CN" altLang="en-US" sz="1867" b="1" dirty="0">
                <a:solidFill>
                  <a:schemeClr val="bg1"/>
                </a:solidFill>
              </a:rPr>
              <a:t> </a:t>
            </a:r>
            <a:r>
              <a:rPr kumimoji="1" lang="en-US" altLang="zh-CN" sz="1867" b="1" dirty="0">
                <a:solidFill>
                  <a:schemeClr val="bg1"/>
                </a:solidFill>
              </a:rPr>
              <a:t>FOUR</a:t>
            </a:r>
            <a:endParaRPr kumimoji="1" lang="zh-CN" altLang="en-US" sz="1867" b="1" dirty="0">
              <a:solidFill>
                <a:schemeClr val="bg1"/>
              </a:solidFill>
            </a:endParaRPr>
          </a:p>
        </p:txBody>
      </p:sp>
      <p:cxnSp>
        <p:nvCxnSpPr>
          <p:cNvPr id="24" name="直线连接符 23"/>
          <p:cNvCxnSpPr/>
          <p:nvPr/>
        </p:nvCxnSpPr>
        <p:spPr>
          <a:xfrm flipH="1">
            <a:off x="7463121" y="3758022"/>
            <a:ext cx="1139596" cy="888377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 flipH="1" flipV="1">
            <a:off x="7463121" y="2215734"/>
            <a:ext cx="1139596" cy="888377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206594" y="2215734"/>
            <a:ext cx="2426533" cy="2426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3" name="文本框 42"/>
          <p:cNvSpPr txBox="1"/>
          <p:nvPr/>
        </p:nvSpPr>
        <p:spPr>
          <a:xfrm>
            <a:off x="955533" y="1189571"/>
            <a:ext cx="107914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b="1" dirty="0">
                <a:solidFill>
                  <a:schemeClr val="accent1"/>
                </a:solidFill>
              </a:rPr>
              <a:t>POINT</a:t>
            </a:r>
            <a:r>
              <a:rPr kumimoji="1" lang="zh-CN" altLang="en-US" sz="1333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1"/>
                </a:solidFill>
              </a:rPr>
              <a:t>ONE</a:t>
            </a:r>
            <a:endParaRPr kumimoji="1" lang="zh-CN" altLang="en-US" sz="1333" b="1" dirty="0">
              <a:solidFill>
                <a:schemeClr val="accent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908939" y="1189571"/>
            <a:ext cx="107914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b="1" dirty="0">
                <a:solidFill>
                  <a:schemeClr val="accent2"/>
                </a:solidFill>
              </a:rPr>
              <a:t>POINT</a:t>
            </a:r>
            <a:r>
              <a:rPr kumimoji="1" lang="zh-CN" altLang="en-US" sz="1333" b="1" dirty="0">
                <a:solidFill>
                  <a:schemeClr val="accent2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2"/>
                </a:solidFill>
              </a:rPr>
              <a:t>ONE</a:t>
            </a:r>
            <a:endParaRPr kumimoji="1" lang="zh-CN" altLang="en-US" sz="1333" b="1" dirty="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763662" y="1193931"/>
            <a:ext cx="118494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b="1" dirty="0">
                <a:solidFill>
                  <a:schemeClr val="accent3"/>
                </a:solidFill>
              </a:rPr>
              <a:t>POINT</a:t>
            </a:r>
            <a:r>
              <a:rPr kumimoji="1" lang="zh-CN" altLang="en-US" sz="1333" b="1" dirty="0">
                <a:solidFill>
                  <a:schemeClr val="accent3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3"/>
                </a:solidFill>
              </a:rPr>
              <a:t>THREE</a:t>
            </a:r>
            <a:endParaRPr kumimoji="1" lang="zh-CN" altLang="en-US" sz="1333" b="1" dirty="0">
              <a:solidFill>
                <a:schemeClr val="accent3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717069" y="1193931"/>
            <a:ext cx="115448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b="1" dirty="0">
                <a:solidFill>
                  <a:schemeClr val="accent6"/>
                </a:solidFill>
              </a:rPr>
              <a:t>POINT</a:t>
            </a:r>
            <a:r>
              <a:rPr kumimoji="1" lang="zh-CN" altLang="en-US" sz="1333" b="1" dirty="0">
                <a:solidFill>
                  <a:schemeClr val="accent6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6"/>
                </a:solidFill>
              </a:rPr>
              <a:t>FOUR</a:t>
            </a:r>
            <a:endParaRPr kumimoji="1" lang="zh-CN" altLang="en-US" sz="1333" b="1" dirty="0">
              <a:solidFill>
                <a:schemeClr val="accent6"/>
              </a:solidFill>
            </a:endParaRPr>
          </a:p>
        </p:txBody>
      </p:sp>
      <p:cxnSp>
        <p:nvCxnSpPr>
          <p:cNvPr id="53" name="直线连接符 52"/>
          <p:cNvCxnSpPr/>
          <p:nvPr/>
        </p:nvCxnSpPr>
        <p:spPr>
          <a:xfrm flipH="1">
            <a:off x="1806179" y="3758022"/>
            <a:ext cx="1139596" cy="888377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955533" y="5347248"/>
            <a:ext cx="105830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b="1" dirty="0">
                <a:solidFill>
                  <a:schemeClr val="accent1"/>
                </a:solidFill>
              </a:rPr>
              <a:t>POINT</a:t>
            </a:r>
            <a:r>
              <a:rPr kumimoji="1" lang="zh-CN" altLang="en-US" sz="1333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1"/>
                </a:solidFill>
              </a:rPr>
              <a:t>FIVE</a:t>
            </a:r>
            <a:endParaRPr kumimoji="1" lang="zh-CN" altLang="en-US" sz="1333" b="1" dirty="0">
              <a:solidFill>
                <a:schemeClr val="accent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908940" y="5347248"/>
            <a:ext cx="97334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b="1" dirty="0">
                <a:solidFill>
                  <a:schemeClr val="accent2"/>
                </a:solidFill>
              </a:rPr>
              <a:t>POINT</a:t>
            </a:r>
            <a:r>
              <a:rPr kumimoji="1" lang="zh-CN" altLang="en-US" sz="1333" b="1" dirty="0">
                <a:solidFill>
                  <a:schemeClr val="accent2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2"/>
                </a:solidFill>
              </a:rPr>
              <a:t>SIX</a:t>
            </a:r>
            <a:endParaRPr kumimoji="1" lang="zh-CN" altLang="en-US" sz="1333" b="1" dirty="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763663" y="5351608"/>
            <a:ext cx="1231427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b="1" dirty="0">
                <a:solidFill>
                  <a:schemeClr val="accent3"/>
                </a:solidFill>
              </a:rPr>
              <a:t>POINT</a:t>
            </a:r>
            <a:r>
              <a:rPr kumimoji="1" lang="zh-CN" altLang="en-US" sz="1333" b="1" dirty="0">
                <a:solidFill>
                  <a:schemeClr val="accent3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3"/>
                </a:solidFill>
              </a:rPr>
              <a:t>SEVEN</a:t>
            </a:r>
            <a:endParaRPr kumimoji="1" lang="zh-CN" altLang="en-US" sz="1333" b="1" dirty="0">
              <a:solidFill>
                <a:schemeClr val="accent3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717069" y="5351608"/>
            <a:ext cx="118974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b="1" dirty="0">
                <a:solidFill>
                  <a:schemeClr val="accent6"/>
                </a:solidFill>
              </a:rPr>
              <a:t>POINT</a:t>
            </a:r>
            <a:r>
              <a:rPr kumimoji="1" lang="zh-CN" altLang="en-US" sz="1333" b="1" dirty="0">
                <a:solidFill>
                  <a:schemeClr val="accent6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6"/>
                </a:solidFill>
              </a:rPr>
              <a:t>EIGHT</a:t>
            </a:r>
            <a:endParaRPr kumimoji="1" lang="zh-CN" altLang="en-US" sz="1333" b="1" dirty="0">
              <a:solidFill>
                <a:schemeClr val="accent6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68250" y="1517865"/>
            <a:ext cx="752016" cy="752016"/>
            <a:chOff x="875592" y="1138399"/>
            <a:chExt cx="564012" cy="564012"/>
          </a:xfrm>
        </p:grpSpPr>
        <p:sp>
          <p:nvSpPr>
            <p:cNvPr id="29" name="椭圆 28"/>
            <p:cNvSpPr/>
            <p:nvPr/>
          </p:nvSpPr>
          <p:spPr>
            <a:xfrm>
              <a:off x="875592" y="1138399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8" name="Freeform 217"/>
            <p:cNvSpPr>
              <a:spLocks noEditPoints="1"/>
            </p:cNvSpPr>
            <p:nvPr/>
          </p:nvSpPr>
          <p:spPr bwMode="auto">
            <a:xfrm>
              <a:off x="1028388" y="1318291"/>
              <a:ext cx="275144" cy="20010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76" y="176"/>
                </a:cxn>
                <a:cxn ang="0">
                  <a:pos x="352" y="32"/>
                </a:cxn>
                <a:cxn ang="0">
                  <a:pos x="352" y="0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228"/>
                </a:cxn>
                <a:cxn ang="0">
                  <a:pos x="86" y="132"/>
                </a:cxn>
                <a:cxn ang="0">
                  <a:pos x="0" y="54"/>
                </a:cxn>
                <a:cxn ang="0">
                  <a:pos x="0" y="228"/>
                </a:cxn>
                <a:cxn ang="0">
                  <a:pos x="352" y="230"/>
                </a:cxn>
                <a:cxn ang="0">
                  <a:pos x="262" y="132"/>
                </a:cxn>
                <a:cxn ang="0">
                  <a:pos x="352" y="56"/>
                </a:cxn>
                <a:cxn ang="0">
                  <a:pos x="352" y="230"/>
                </a:cxn>
                <a:cxn ang="0">
                  <a:pos x="176" y="204"/>
                </a:cxn>
                <a:cxn ang="0">
                  <a:pos x="104" y="144"/>
                </a:cxn>
                <a:cxn ang="0">
                  <a:pos x="0" y="256"/>
                </a:cxn>
                <a:cxn ang="0">
                  <a:pos x="352" y="256"/>
                </a:cxn>
                <a:cxn ang="0">
                  <a:pos x="248" y="144"/>
                </a:cxn>
                <a:cxn ang="0">
                  <a:pos x="176" y="204"/>
                </a:cxn>
              </a:cxnLst>
              <a:rect l="0" t="0" r="r" b="b"/>
              <a:pathLst>
                <a:path w="352" h="256">
                  <a:moveTo>
                    <a:pt x="0" y="32"/>
                  </a:moveTo>
                  <a:lnTo>
                    <a:pt x="176" y="176"/>
                  </a:lnTo>
                  <a:lnTo>
                    <a:pt x="352" y="32"/>
                  </a:lnTo>
                  <a:lnTo>
                    <a:pt x="352" y="0"/>
                  </a:lnTo>
                  <a:lnTo>
                    <a:pt x="0" y="0"/>
                  </a:lnTo>
                  <a:lnTo>
                    <a:pt x="0" y="32"/>
                  </a:lnTo>
                  <a:close/>
                  <a:moveTo>
                    <a:pt x="0" y="228"/>
                  </a:moveTo>
                  <a:lnTo>
                    <a:pt x="86" y="132"/>
                  </a:lnTo>
                  <a:lnTo>
                    <a:pt x="0" y="54"/>
                  </a:lnTo>
                  <a:lnTo>
                    <a:pt x="0" y="228"/>
                  </a:lnTo>
                  <a:close/>
                  <a:moveTo>
                    <a:pt x="352" y="230"/>
                  </a:moveTo>
                  <a:lnTo>
                    <a:pt x="262" y="132"/>
                  </a:lnTo>
                  <a:lnTo>
                    <a:pt x="352" y="56"/>
                  </a:lnTo>
                  <a:lnTo>
                    <a:pt x="352" y="230"/>
                  </a:lnTo>
                  <a:close/>
                  <a:moveTo>
                    <a:pt x="176" y="204"/>
                  </a:moveTo>
                  <a:lnTo>
                    <a:pt x="104" y="144"/>
                  </a:lnTo>
                  <a:lnTo>
                    <a:pt x="0" y="256"/>
                  </a:lnTo>
                  <a:lnTo>
                    <a:pt x="352" y="256"/>
                  </a:lnTo>
                  <a:lnTo>
                    <a:pt x="248" y="144"/>
                  </a:lnTo>
                  <a:lnTo>
                    <a:pt x="176" y="20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940938" y="1517865"/>
            <a:ext cx="752016" cy="752016"/>
            <a:chOff x="3705108" y="1138399"/>
            <a:chExt cx="564012" cy="564012"/>
          </a:xfrm>
        </p:grpSpPr>
        <p:sp>
          <p:nvSpPr>
            <p:cNvPr id="31" name="椭圆 30"/>
            <p:cNvSpPr/>
            <p:nvPr/>
          </p:nvSpPr>
          <p:spPr>
            <a:xfrm>
              <a:off x="3705108" y="1138399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9" name="Freeform 119"/>
            <p:cNvSpPr>
              <a:spLocks noEditPoints="1"/>
            </p:cNvSpPr>
            <p:nvPr/>
          </p:nvSpPr>
          <p:spPr bwMode="auto">
            <a:xfrm>
              <a:off x="3850289" y="1285083"/>
              <a:ext cx="270480" cy="270480"/>
            </a:xfrm>
            <a:custGeom>
              <a:avLst/>
              <a:gdLst/>
              <a:ahLst/>
              <a:cxnLst>
                <a:cxn ang="0">
                  <a:pos x="182" y="12"/>
                </a:cxn>
                <a:cxn ang="0">
                  <a:pos x="76" y="76"/>
                </a:cxn>
                <a:cxn ang="0">
                  <a:pos x="10" y="182"/>
                </a:cxn>
                <a:cxn ang="0">
                  <a:pos x="0" y="286"/>
                </a:cxn>
                <a:cxn ang="0">
                  <a:pos x="44" y="406"/>
                </a:cxn>
                <a:cxn ang="0">
                  <a:pos x="136" y="488"/>
                </a:cxn>
                <a:cxn ang="0">
                  <a:pos x="260" y="520"/>
                </a:cxn>
                <a:cxn ang="0">
                  <a:pos x="360" y="500"/>
                </a:cxn>
                <a:cxn ang="0">
                  <a:pos x="460" y="426"/>
                </a:cxn>
                <a:cxn ang="0">
                  <a:pos x="514" y="312"/>
                </a:cxn>
                <a:cxn ang="0">
                  <a:pos x="514" y="208"/>
                </a:cxn>
                <a:cxn ang="0">
                  <a:pos x="460" y="94"/>
                </a:cxn>
                <a:cxn ang="0">
                  <a:pos x="360" y="20"/>
                </a:cxn>
                <a:cxn ang="0">
                  <a:pos x="260" y="0"/>
                </a:cxn>
                <a:cxn ang="0">
                  <a:pos x="172" y="88"/>
                </a:cxn>
                <a:cxn ang="0">
                  <a:pos x="118" y="96"/>
                </a:cxn>
                <a:cxn ang="0">
                  <a:pos x="194" y="54"/>
                </a:cxn>
                <a:cxn ang="0">
                  <a:pos x="148" y="140"/>
                </a:cxn>
                <a:cxn ang="0">
                  <a:pos x="42" y="252"/>
                </a:cxn>
                <a:cxn ang="0">
                  <a:pos x="58" y="180"/>
                </a:cxn>
                <a:cxn ang="0">
                  <a:pos x="100" y="114"/>
                </a:cxn>
                <a:cxn ang="0">
                  <a:pos x="132" y="336"/>
                </a:cxn>
                <a:cxn ang="0">
                  <a:pos x="100" y="410"/>
                </a:cxn>
                <a:cxn ang="0">
                  <a:pos x="58" y="350"/>
                </a:cxn>
                <a:cxn ang="0">
                  <a:pos x="42" y="276"/>
                </a:cxn>
                <a:cxn ang="0">
                  <a:pos x="156" y="406"/>
                </a:cxn>
                <a:cxn ang="0">
                  <a:pos x="192" y="466"/>
                </a:cxn>
                <a:cxn ang="0">
                  <a:pos x="118" y="426"/>
                </a:cxn>
                <a:cxn ang="0">
                  <a:pos x="220" y="460"/>
                </a:cxn>
                <a:cxn ang="0">
                  <a:pos x="210" y="392"/>
                </a:cxn>
                <a:cxn ang="0">
                  <a:pos x="248" y="364"/>
                </a:cxn>
                <a:cxn ang="0">
                  <a:pos x="162" y="356"/>
                </a:cxn>
                <a:cxn ang="0">
                  <a:pos x="248" y="364"/>
                </a:cxn>
                <a:cxn ang="0">
                  <a:pos x="156" y="196"/>
                </a:cxn>
                <a:cxn ang="0">
                  <a:pos x="208" y="154"/>
                </a:cxn>
                <a:cxn ang="0">
                  <a:pos x="212" y="130"/>
                </a:cxn>
                <a:cxn ang="0">
                  <a:pos x="206" y="80"/>
                </a:cxn>
                <a:cxn ang="0">
                  <a:pos x="248" y="134"/>
                </a:cxn>
                <a:cxn ang="0">
                  <a:pos x="358" y="114"/>
                </a:cxn>
                <a:cxn ang="0">
                  <a:pos x="320" y="54"/>
                </a:cxn>
                <a:cxn ang="0">
                  <a:pos x="396" y="94"/>
                </a:cxn>
                <a:cxn ang="0">
                  <a:pos x="294" y="60"/>
                </a:cxn>
                <a:cxn ang="0">
                  <a:pos x="334" y="122"/>
                </a:cxn>
                <a:cxn ang="0">
                  <a:pos x="268" y="158"/>
                </a:cxn>
                <a:cxn ang="0">
                  <a:pos x="352" y="170"/>
                </a:cxn>
                <a:cxn ang="0">
                  <a:pos x="268" y="158"/>
                </a:cxn>
                <a:cxn ang="0">
                  <a:pos x="360" y="330"/>
                </a:cxn>
                <a:cxn ang="0">
                  <a:pos x="290" y="366"/>
                </a:cxn>
                <a:cxn ang="0">
                  <a:pos x="268" y="476"/>
                </a:cxn>
                <a:cxn ang="0">
                  <a:pos x="336" y="400"/>
                </a:cxn>
                <a:cxn ang="0">
                  <a:pos x="296" y="462"/>
                </a:cxn>
                <a:cxn ang="0">
                  <a:pos x="328" y="460"/>
                </a:cxn>
                <a:cxn ang="0">
                  <a:pos x="380" y="418"/>
                </a:cxn>
                <a:cxn ang="0">
                  <a:pos x="342" y="460"/>
                </a:cxn>
                <a:cxn ang="0">
                  <a:pos x="394" y="400"/>
                </a:cxn>
                <a:cxn ang="0">
                  <a:pos x="388" y="308"/>
                </a:cxn>
                <a:cxn ang="0">
                  <a:pos x="468" y="314"/>
                </a:cxn>
                <a:cxn ang="0">
                  <a:pos x="428" y="396"/>
                </a:cxn>
                <a:cxn ang="0">
                  <a:pos x="388" y="222"/>
                </a:cxn>
                <a:cxn ang="0">
                  <a:pos x="394" y="126"/>
                </a:cxn>
                <a:cxn ang="0">
                  <a:pos x="448" y="162"/>
                </a:cxn>
                <a:cxn ang="0">
                  <a:pos x="474" y="252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2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6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0" y="182"/>
                  </a:lnTo>
                  <a:lnTo>
                    <a:pt x="4" y="208"/>
                  </a:lnTo>
                  <a:lnTo>
                    <a:pt x="0" y="234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6"/>
                  </a:lnTo>
                  <a:lnTo>
                    <a:pt x="4" y="312"/>
                  </a:lnTo>
                  <a:lnTo>
                    <a:pt x="10" y="338"/>
                  </a:lnTo>
                  <a:lnTo>
                    <a:pt x="20" y="360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8" y="426"/>
                  </a:lnTo>
                  <a:lnTo>
                    <a:pt x="76" y="444"/>
                  </a:lnTo>
                  <a:lnTo>
                    <a:pt x="94" y="460"/>
                  </a:lnTo>
                  <a:lnTo>
                    <a:pt x="114" y="476"/>
                  </a:lnTo>
                  <a:lnTo>
                    <a:pt x="136" y="488"/>
                  </a:lnTo>
                  <a:lnTo>
                    <a:pt x="158" y="500"/>
                  </a:lnTo>
                  <a:lnTo>
                    <a:pt x="182" y="508"/>
                  </a:lnTo>
                  <a:lnTo>
                    <a:pt x="206" y="514"/>
                  </a:lnTo>
                  <a:lnTo>
                    <a:pt x="232" y="518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6" y="518"/>
                  </a:lnTo>
                  <a:lnTo>
                    <a:pt x="312" y="514"/>
                  </a:lnTo>
                  <a:lnTo>
                    <a:pt x="336" y="508"/>
                  </a:lnTo>
                  <a:lnTo>
                    <a:pt x="360" y="500"/>
                  </a:lnTo>
                  <a:lnTo>
                    <a:pt x="384" y="488"/>
                  </a:lnTo>
                  <a:lnTo>
                    <a:pt x="404" y="476"/>
                  </a:lnTo>
                  <a:lnTo>
                    <a:pt x="424" y="460"/>
                  </a:lnTo>
                  <a:lnTo>
                    <a:pt x="444" y="444"/>
                  </a:lnTo>
                  <a:lnTo>
                    <a:pt x="460" y="426"/>
                  </a:lnTo>
                  <a:lnTo>
                    <a:pt x="474" y="406"/>
                  </a:lnTo>
                  <a:lnTo>
                    <a:pt x="488" y="384"/>
                  </a:lnTo>
                  <a:lnTo>
                    <a:pt x="498" y="360"/>
                  </a:lnTo>
                  <a:lnTo>
                    <a:pt x="508" y="338"/>
                  </a:lnTo>
                  <a:lnTo>
                    <a:pt x="514" y="312"/>
                  </a:lnTo>
                  <a:lnTo>
                    <a:pt x="518" y="286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8" y="234"/>
                  </a:lnTo>
                  <a:lnTo>
                    <a:pt x="514" y="208"/>
                  </a:lnTo>
                  <a:lnTo>
                    <a:pt x="508" y="182"/>
                  </a:lnTo>
                  <a:lnTo>
                    <a:pt x="498" y="158"/>
                  </a:lnTo>
                  <a:lnTo>
                    <a:pt x="488" y="136"/>
                  </a:lnTo>
                  <a:lnTo>
                    <a:pt x="474" y="114"/>
                  </a:lnTo>
                  <a:lnTo>
                    <a:pt x="460" y="94"/>
                  </a:lnTo>
                  <a:lnTo>
                    <a:pt x="444" y="76"/>
                  </a:lnTo>
                  <a:lnTo>
                    <a:pt x="424" y="60"/>
                  </a:lnTo>
                  <a:lnTo>
                    <a:pt x="404" y="44"/>
                  </a:lnTo>
                  <a:lnTo>
                    <a:pt x="384" y="32"/>
                  </a:lnTo>
                  <a:lnTo>
                    <a:pt x="360" y="20"/>
                  </a:lnTo>
                  <a:lnTo>
                    <a:pt x="336" y="12"/>
                  </a:lnTo>
                  <a:lnTo>
                    <a:pt x="312" y="6"/>
                  </a:lnTo>
                  <a:lnTo>
                    <a:pt x="286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94" y="54"/>
                  </a:moveTo>
                  <a:lnTo>
                    <a:pt x="194" y="54"/>
                  </a:lnTo>
                  <a:lnTo>
                    <a:pt x="186" y="64"/>
                  </a:lnTo>
                  <a:lnTo>
                    <a:pt x="186" y="64"/>
                  </a:lnTo>
                  <a:lnTo>
                    <a:pt x="172" y="88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36" y="106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36" y="82"/>
                  </a:lnTo>
                  <a:lnTo>
                    <a:pt x="154" y="70"/>
                  </a:lnTo>
                  <a:lnTo>
                    <a:pt x="174" y="62"/>
                  </a:lnTo>
                  <a:lnTo>
                    <a:pt x="194" y="54"/>
                  </a:lnTo>
                  <a:lnTo>
                    <a:pt x="194" y="54"/>
                  </a:lnTo>
                  <a:close/>
                  <a:moveTo>
                    <a:pt x="100" y="114"/>
                  </a:moveTo>
                  <a:lnTo>
                    <a:pt x="100" y="114"/>
                  </a:lnTo>
                  <a:lnTo>
                    <a:pt x="122" y="128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0" y="164"/>
                  </a:lnTo>
                  <a:lnTo>
                    <a:pt x="132" y="192"/>
                  </a:lnTo>
                  <a:lnTo>
                    <a:pt x="128" y="222"/>
                  </a:lnTo>
                  <a:lnTo>
                    <a:pt x="124" y="252"/>
                  </a:lnTo>
                  <a:lnTo>
                    <a:pt x="42" y="252"/>
                  </a:lnTo>
                  <a:lnTo>
                    <a:pt x="42" y="252"/>
                  </a:lnTo>
                  <a:lnTo>
                    <a:pt x="44" y="234"/>
                  </a:lnTo>
                  <a:lnTo>
                    <a:pt x="48" y="216"/>
                  </a:lnTo>
                  <a:lnTo>
                    <a:pt x="52" y="196"/>
                  </a:lnTo>
                  <a:lnTo>
                    <a:pt x="58" y="180"/>
                  </a:lnTo>
                  <a:lnTo>
                    <a:pt x="66" y="162"/>
                  </a:lnTo>
                  <a:lnTo>
                    <a:pt x="76" y="144"/>
                  </a:lnTo>
                  <a:lnTo>
                    <a:pt x="88" y="130"/>
                  </a:lnTo>
                  <a:lnTo>
                    <a:pt x="100" y="114"/>
                  </a:lnTo>
                  <a:lnTo>
                    <a:pt x="100" y="114"/>
                  </a:lnTo>
                  <a:close/>
                  <a:moveTo>
                    <a:pt x="42" y="276"/>
                  </a:moveTo>
                  <a:lnTo>
                    <a:pt x="124" y="276"/>
                  </a:lnTo>
                  <a:lnTo>
                    <a:pt x="124" y="276"/>
                  </a:lnTo>
                  <a:lnTo>
                    <a:pt x="126" y="308"/>
                  </a:lnTo>
                  <a:lnTo>
                    <a:pt x="132" y="336"/>
                  </a:lnTo>
                  <a:lnTo>
                    <a:pt x="138" y="362"/>
                  </a:lnTo>
                  <a:lnTo>
                    <a:pt x="146" y="386"/>
                  </a:lnTo>
                  <a:lnTo>
                    <a:pt x="146" y="386"/>
                  </a:lnTo>
                  <a:lnTo>
                    <a:pt x="120" y="398"/>
                  </a:lnTo>
                  <a:lnTo>
                    <a:pt x="100" y="410"/>
                  </a:lnTo>
                  <a:lnTo>
                    <a:pt x="100" y="410"/>
                  </a:lnTo>
                  <a:lnTo>
                    <a:pt x="88" y="396"/>
                  </a:lnTo>
                  <a:lnTo>
                    <a:pt x="76" y="382"/>
                  </a:lnTo>
                  <a:lnTo>
                    <a:pt x="66" y="366"/>
                  </a:lnTo>
                  <a:lnTo>
                    <a:pt x="58" y="350"/>
                  </a:lnTo>
                  <a:lnTo>
                    <a:pt x="52" y="332"/>
                  </a:lnTo>
                  <a:lnTo>
                    <a:pt x="48" y="314"/>
                  </a:lnTo>
                  <a:lnTo>
                    <a:pt x="44" y="296"/>
                  </a:lnTo>
                  <a:lnTo>
                    <a:pt x="42" y="276"/>
                  </a:lnTo>
                  <a:lnTo>
                    <a:pt x="42" y="276"/>
                  </a:lnTo>
                  <a:close/>
                  <a:moveTo>
                    <a:pt x="118" y="426"/>
                  </a:moveTo>
                  <a:lnTo>
                    <a:pt x="118" y="426"/>
                  </a:lnTo>
                  <a:lnTo>
                    <a:pt x="136" y="416"/>
                  </a:lnTo>
                  <a:lnTo>
                    <a:pt x="156" y="406"/>
                  </a:lnTo>
                  <a:lnTo>
                    <a:pt x="156" y="406"/>
                  </a:lnTo>
                  <a:lnTo>
                    <a:pt x="170" y="436"/>
                  </a:lnTo>
                  <a:lnTo>
                    <a:pt x="186" y="460"/>
                  </a:lnTo>
                  <a:lnTo>
                    <a:pt x="186" y="460"/>
                  </a:lnTo>
                  <a:lnTo>
                    <a:pt x="192" y="466"/>
                  </a:lnTo>
                  <a:lnTo>
                    <a:pt x="192" y="466"/>
                  </a:lnTo>
                  <a:lnTo>
                    <a:pt x="172" y="460"/>
                  </a:lnTo>
                  <a:lnTo>
                    <a:pt x="154" y="450"/>
                  </a:lnTo>
                  <a:lnTo>
                    <a:pt x="136" y="438"/>
                  </a:lnTo>
                  <a:lnTo>
                    <a:pt x="118" y="426"/>
                  </a:lnTo>
                  <a:lnTo>
                    <a:pt x="118" y="426"/>
                  </a:lnTo>
                  <a:close/>
                  <a:moveTo>
                    <a:pt x="248" y="476"/>
                  </a:moveTo>
                  <a:lnTo>
                    <a:pt x="248" y="476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20" y="460"/>
                  </a:lnTo>
                  <a:lnTo>
                    <a:pt x="206" y="444"/>
                  </a:lnTo>
                  <a:lnTo>
                    <a:pt x="192" y="422"/>
                  </a:lnTo>
                  <a:lnTo>
                    <a:pt x="180" y="398"/>
                  </a:lnTo>
                  <a:lnTo>
                    <a:pt x="180" y="398"/>
                  </a:lnTo>
                  <a:lnTo>
                    <a:pt x="210" y="392"/>
                  </a:lnTo>
                  <a:lnTo>
                    <a:pt x="228" y="388"/>
                  </a:lnTo>
                  <a:lnTo>
                    <a:pt x="248" y="388"/>
                  </a:lnTo>
                  <a:lnTo>
                    <a:pt x="248" y="476"/>
                  </a:lnTo>
                  <a:close/>
                  <a:moveTo>
                    <a:pt x="248" y="364"/>
                  </a:moveTo>
                  <a:lnTo>
                    <a:pt x="248" y="364"/>
                  </a:lnTo>
                  <a:lnTo>
                    <a:pt x="224" y="364"/>
                  </a:lnTo>
                  <a:lnTo>
                    <a:pt x="204" y="368"/>
                  </a:lnTo>
                  <a:lnTo>
                    <a:pt x="170" y="378"/>
                  </a:lnTo>
                  <a:lnTo>
                    <a:pt x="170" y="378"/>
                  </a:lnTo>
                  <a:lnTo>
                    <a:pt x="162" y="356"/>
                  </a:lnTo>
                  <a:lnTo>
                    <a:pt x="156" y="332"/>
                  </a:lnTo>
                  <a:lnTo>
                    <a:pt x="150" y="306"/>
                  </a:lnTo>
                  <a:lnTo>
                    <a:pt x="148" y="276"/>
                  </a:lnTo>
                  <a:lnTo>
                    <a:pt x="248" y="276"/>
                  </a:lnTo>
                  <a:lnTo>
                    <a:pt x="248" y="364"/>
                  </a:lnTo>
                  <a:close/>
                  <a:moveTo>
                    <a:pt x="248" y="252"/>
                  </a:moveTo>
                  <a:lnTo>
                    <a:pt x="150" y="252"/>
                  </a:lnTo>
                  <a:lnTo>
                    <a:pt x="150" y="252"/>
                  </a:lnTo>
                  <a:lnTo>
                    <a:pt x="152" y="224"/>
                  </a:lnTo>
                  <a:lnTo>
                    <a:pt x="156" y="196"/>
                  </a:lnTo>
                  <a:lnTo>
                    <a:pt x="164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88" y="152"/>
                  </a:lnTo>
                  <a:lnTo>
                    <a:pt x="208" y="154"/>
                  </a:lnTo>
                  <a:lnTo>
                    <a:pt x="248" y="158"/>
                  </a:lnTo>
                  <a:lnTo>
                    <a:pt x="248" y="252"/>
                  </a:lnTo>
                  <a:close/>
                  <a:moveTo>
                    <a:pt x="248" y="134"/>
                  </a:moveTo>
                  <a:lnTo>
                    <a:pt x="248" y="134"/>
                  </a:lnTo>
                  <a:lnTo>
                    <a:pt x="212" y="130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94" y="100"/>
                  </a:lnTo>
                  <a:lnTo>
                    <a:pt x="206" y="80"/>
                  </a:lnTo>
                  <a:lnTo>
                    <a:pt x="206" y="80"/>
                  </a:lnTo>
                  <a:lnTo>
                    <a:pt x="220" y="60"/>
                  </a:lnTo>
                  <a:lnTo>
                    <a:pt x="234" y="46"/>
                  </a:lnTo>
                  <a:lnTo>
                    <a:pt x="234" y="46"/>
                  </a:lnTo>
                  <a:lnTo>
                    <a:pt x="248" y="44"/>
                  </a:lnTo>
                  <a:lnTo>
                    <a:pt x="248" y="134"/>
                  </a:lnTo>
                  <a:close/>
                  <a:moveTo>
                    <a:pt x="396" y="94"/>
                  </a:moveTo>
                  <a:lnTo>
                    <a:pt x="396" y="94"/>
                  </a:lnTo>
                  <a:lnTo>
                    <a:pt x="378" y="104"/>
                  </a:lnTo>
                  <a:lnTo>
                    <a:pt x="358" y="114"/>
                  </a:lnTo>
                  <a:lnTo>
                    <a:pt x="358" y="114"/>
                  </a:lnTo>
                  <a:lnTo>
                    <a:pt x="342" y="88"/>
                  </a:lnTo>
                  <a:lnTo>
                    <a:pt x="328" y="64"/>
                  </a:lnTo>
                  <a:lnTo>
                    <a:pt x="328" y="64"/>
                  </a:lnTo>
                  <a:lnTo>
                    <a:pt x="320" y="54"/>
                  </a:lnTo>
                  <a:lnTo>
                    <a:pt x="320" y="54"/>
                  </a:lnTo>
                  <a:lnTo>
                    <a:pt x="340" y="60"/>
                  </a:lnTo>
                  <a:lnTo>
                    <a:pt x="360" y="70"/>
                  </a:lnTo>
                  <a:lnTo>
                    <a:pt x="378" y="82"/>
                  </a:lnTo>
                  <a:lnTo>
                    <a:pt x="396" y="94"/>
                  </a:lnTo>
                  <a:lnTo>
                    <a:pt x="396" y="94"/>
                  </a:lnTo>
                  <a:close/>
                  <a:moveTo>
                    <a:pt x="268" y="44"/>
                  </a:moveTo>
                  <a:lnTo>
                    <a:pt x="268" y="44"/>
                  </a:lnTo>
                  <a:lnTo>
                    <a:pt x="282" y="46"/>
                  </a:lnTo>
                  <a:lnTo>
                    <a:pt x="282" y="46"/>
                  </a:lnTo>
                  <a:lnTo>
                    <a:pt x="294" y="60"/>
                  </a:lnTo>
                  <a:lnTo>
                    <a:pt x="308" y="80"/>
                  </a:lnTo>
                  <a:lnTo>
                    <a:pt x="308" y="80"/>
                  </a:lnTo>
                  <a:lnTo>
                    <a:pt x="322" y="98"/>
                  </a:lnTo>
                  <a:lnTo>
                    <a:pt x="334" y="122"/>
                  </a:lnTo>
                  <a:lnTo>
                    <a:pt x="334" y="122"/>
                  </a:lnTo>
                  <a:lnTo>
                    <a:pt x="304" y="130"/>
                  </a:lnTo>
                  <a:lnTo>
                    <a:pt x="268" y="134"/>
                  </a:lnTo>
                  <a:lnTo>
                    <a:pt x="268" y="44"/>
                  </a:lnTo>
                  <a:close/>
                  <a:moveTo>
                    <a:pt x="268" y="158"/>
                  </a:moveTo>
                  <a:lnTo>
                    <a:pt x="268" y="158"/>
                  </a:lnTo>
                  <a:lnTo>
                    <a:pt x="308" y="154"/>
                  </a:lnTo>
                  <a:lnTo>
                    <a:pt x="326" y="150"/>
                  </a:lnTo>
                  <a:lnTo>
                    <a:pt x="344" y="146"/>
                  </a:lnTo>
                  <a:lnTo>
                    <a:pt x="344" y="146"/>
                  </a:lnTo>
                  <a:lnTo>
                    <a:pt x="352" y="170"/>
                  </a:lnTo>
                  <a:lnTo>
                    <a:pt x="358" y="196"/>
                  </a:lnTo>
                  <a:lnTo>
                    <a:pt x="364" y="224"/>
                  </a:lnTo>
                  <a:lnTo>
                    <a:pt x="366" y="252"/>
                  </a:lnTo>
                  <a:lnTo>
                    <a:pt x="268" y="252"/>
                  </a:lnTo>
                  <a:lnTo>
                    <a:pt x="268" y="158"/>
                  </a:lnTo>
                  <a:close/>
                  <a:moveTo>
                    <a:pt x="268" y="276"/>
                  </a:moveTo>
                  <a:lnTo>
                    <a:pt x="366" y="276"/>
                  </a:lnTo>
                  <a:lnTo>
                    <a:pt x="366" y="276"/>
                  </a:lnTo>
                  <a:lnTo>
                    <a:pt x="364" y="304"/>
                  </a:lnTo>
                  <a:lnTo>
                    <a:pt x="360" y="330"/>
                  </a:lnTo>
                  <a:lnTo>
                    <a:pt x="354" y="354"/>
                  </a:lnTo>
                  <a:lnTo>
                    <a:pt x="346" y="378"/>
                  </a:lnTo>
                  <a:lnTo>
                    <a:pt x="346" y="378"/>
                  </a:lnTo>
                  <a:lnTo>
                    <a:pt x="310" y="368"/>
                  </a:lnTo>
                  <a:lnTo>
                    <a:pt x="290" y="366"/>
                  </a:lnTo>
                  <a:lnTo>
                    <a:pt x="268" y="364"/>
                  </a:lnTo>
                  <a:lnTo>
                    <a:pt x="268" y="276"/>
                  </a:lnTo>
                  <a:close/>
                  <a:moveTo>
                    <a:pt x="284" y="476"/>
                  </a:moveTo>
                  <a:lnTo>
                    <a:pt x="284" y="476"/>
                  </a:lnTo>
                  <a:lnTo>
                    <a:pt x="268" y="476"/>
                  </a:lnTo>
                  <a:lnTo>
                    <a:pt x="268" y="388"/>
                  </a:lnTo>
                  <a:lnTo>
                    <a:pt x="268" y="388"/>
                  </a:lnTo>
                  <a:lnTo>
                    <a:pt x="288" y="390"/>
                  </a:lnTo>
                  <a:lnTo>
                    <a:pt x="306" y="392"/>
                  </a:lnTo>
                  <a:lnTo>
                    <a:pt x="336" y="400"/>
                  </a:lnTo>
                  <a:lnTo>
                    <a:pt x="336" y="400"/>
                  </a:lnTo>
                  <a:lnTo>
                    <a:pt x="324" y="422"/>
                  </a:lnTo>
                  <a:lnTo>
                    <a:pt x="308" y="444"/>
                  </a:lnTo>
                  <a:lnTo>
                    <a:pt x="308" y="444"/>
                  </a:lnTo>
                  <a:lnTo>
                    <a:pt x="296" y="462"/>
                  </a:lnTo>
                  <a:lnTo>
                    <a:pt x="284" y="476"/>
                  </a:lnTo>
                  <a:lnTo>
                    <a:pt x="284" y="476"/>
                  </a:lnTo>
                  <a:close/>
                  <a:moveTo>
                    <a:pt x="322" y="466"/>
                  </a:moveTo>
                  <a:lnTo>
                    <a:pt x="322" y="466"/>
                  </a:lnTo>
                  <a:lnTo>
                    <a:pt x="328" y="460"/>
                  </a:lnTo>
                  <a:lnTo>
                    <a:pt x="328" y="460"/>
                  </a:lnTo>
                  <a:lnTo>
                    <a:pt x="344" y="436"/>
                  </a:lnTo>
                  <a:lnTo>
                    <a:pt x="358" y="408"/>
                  </a:lnTo>
                  <a:lnTo>
                    <a:pt x="358" y="408"/>
                  </a:lnTo>
                  <a:lnTo>
                    <a:pt x="380" y="418"/>
                  </a:lnTo>
                  <a:lnTo>
                    <a:pt x="396" y="426"/>
                  </a:lnTo>
                  <a:lnTo>
                    <a:pt x="396" y="426"/>
                  </a:lnTo>
                  <a:lnTo>
                    <a:pt x="380" y="440"/>
                  </a:lnTo>
                  <a:lnTo>
                    <a:pt x="362" y="450"/>
                  </a:lnTo>
                  <a:lnTo>
                    <a:pt x="342" y="460"/>
                  </a:lnTo>
                  <a:lnTo>
                    <a:pt x="322" y="466"/>
                  </a:lnTo>
                  <a:lnTo>
                    <a:pt x="322" y="466"/>
                  </a:lnTo>
                  <a:close/>
                  <a:moveTo>
                    <a:pt x="414" y="410"/>
                  </a:moveTo>
                  <a:lnTo>
                    <a:pt x="414" y="410"/>
                  </a:lnTo>
                  <a:lnTo>
                    <a:pt x="394" y="400"/>
                  </a:lnTo>
                  <a:lnTo>
                    <a:pt x="368" y="388"/>
                  </a:lnTo>
                  <a:lnTo>
                    <a:pt x="368" y="388"/>
                  </a:lnTo>
                  <a:lnTo>
                    <a:pt x="376" y="364"/>
                  </a:lnTo>
                  <a:lnTo>
                    <a:pt x="384" y="338"/>
                  </a:lnTo>
                  <a:lnTo>
                    <a:pt x="388" y="308"/>
                  </a:lnTo>
                  <a:lnTo>
                    <a:pt x="390" y="276"/>
                  </a:lnTo>
                  <a:lnTo>
                    <a:pt x="474" y="276"/>
                  </a:lnTo>
                  <a:lnTo>
                    <a:pt x="474" y="276"/>
                  </a:lnTo>
                  <a:lnTo>
                    <a:pt x="472" y="296"/>
                  </a:lnTo>
                  <a:lnTo>
                    <a:pt x="468" y="314"/>
                  </a:lnTo>
                  <a:lnTo>
                    <a:pt x="462" y="332"/>
                  </a:lnTo>
                  <a:lnTo>
                    <a:pt x="456" y="350"/>
                  </a:lnTo>
                  <a:lnTo>
                    <a:pt x="448" y="366"/>
                  </a:lnTo>
                  <a:lnTo>
                    <a:pt x="438" y="382"/>
                  </a:lnTo>
                  <a:lnTo>
                    <a:pt x="428" y="396"/>
                  </a:lnTo>
                  <a:lnTo>
                    <a:pt x="414" y="410"/>
                  </a:lnTo>
                  <a:lnTo>
                    <a:pt x="414" y="410"/>
                  </a:lnTo>
                  <a:close/>
                  <a:moveTo>
                    <a:pt x="390" y="252"/>
                  </a:moveTo>
                  <a:lnTo>
                    <a:pt x="390" y="252"/>
                  </a:lnTo>
                  <a:lnTo>
                    <a:pt x="388" y="222"/>
                  </a:lnTo>
                  <a:lnTo>
                    <a:pt x="382" y="192"/>
                  </a:lnTo>
                  <a:lnTo>
                    <a:pt x="376" y="164"/>
                  </a:lnTo>
                  <a:lnTo>
                    <a:pt x="366" y="138"/>
                  </a:lnTo>
                  <a:lnTo>
                    <a:pt x="366" y="138"/>
                  </a:lnTo>
                  <a:lnTo>
                    <a:pt x="394" y="126"/>
                  </a:lnTo>
                  <a:lnTo>
                    <a:pt x="414" y="114"/>
                  </a:lnTo>
                  <a:lnTo>
                    <a:pt x="414" y="114"/>
                  </a:lnTo>
                  <a:lnTo>
                    <a:pt x="428" y="130"/>
                  </a:lnTo>
                  <a:lnTo>
                    <a:pt x="438" y="146"/>
                  </a:lnTo>
                  <a:lnTo>
                    <a:pt x="448" y="162"/>
                  </a:lnTo>
                  <a:lnTo>
                    <a:pt x="456" y="180"/>
                  </a:lnTo>
                  <a:lnTo>
                    <a:pt x="462" y="198"/>
                  </a:lnTo>
                  <a:lnTo>
                    <a:pt x="468" y="216"/>
                  </a:lnTo>
                  <a:lnTo>
                    <a:pt x="472" y="234"/>
                  </a:lnTo>
                  <a:lnTo>
                    <a:pt x="474" y="252"/>
                  </a:lnTo>
                  <a:lnTo>
                    <a:pt x="390" y="252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54594" y="1517865"/>
            <a:ext cx="752016" cy="752016"/>
            <a:chOff x="2290350" y="1138399"/>
            <a:chExt cx="564012" cy="564012"/>
          </a:xfrm>
        </p:grpSpPr>
        <p:sp>
          <p:nvSpPr>
            <p:cNvPr id="30" name="椭圆 29"/>
            <p:cNvSpPr/>
            <p:nvPr/>
          </p:nvSpPr>
          <p:spPr>
            <a:xfrm>
              <a:off x="2290350" y="1138399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60" name="组 59"/>
            <p:cNvGrpSpPr/>
            <p:nvPr/>
          </p:nvGrpSpPr>
          <p:grpSpPr>
            <a:xfrm>
              <a:off x="2419542" y="1202085"/>
              <a:ext cx="322192" cy="386138"/>
              <a:chOff x="1536700" y="911225"/>
              <a:chExt cx="831850" cy="996950"/>
            </a:xfrm>
            <a:solidFill>
              <a:schemeClr val="accent2"/>
            </a:solidFill>
          </p:grpSpPr>
          <p:sp>
            <p:nvSpPr>
              <p:cNvPr id="61" name="Freeform 47"/>
              <p:cNvSpPr>
                <a:spLocks/>
              </p:cNvSpPr>
              <p:nvPr/>
            </p:nvSpPr>
            <p:spPr bwMode="auto">
              <a:xfrm>
                <a:off x="1838325" y="1765300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2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2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6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2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2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6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62" name="Freeform 48"/>
              <p:cNvSpPr>
                <a:spLocks/>
              </p:cNvSpPr>
              <p:nvPr/>
            </p:nvSpPr>
            <p:spPr bwMode="auto">
              <a:xfrm>
                <a:off x="1838325" y="1857375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0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4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0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4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63" name="Freeform 49"/>
              <p:cNvSpPr>
                <a:spLocks noEditPoints="1"/>
              </p:cNvSpPr>
              <p:nvPr/>
            </p:nvSpPr>
            <p:spPr bwMode="auto">
              <a:xfrm>
                <a:off x="1714500" y="1143000"/>
                <a:ext cx="476250" cy="581025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142" y="0"/>
                  </a:cxn>
                  <a:cxn ang="0">
                    <a:pos x="100" y="10"/>
                  </a:cxn>
                  <a:cxn ang="0">
                    <a:pos x="62" y="28"/>
                  </a:cxn>
                  <a:cxn ang="0">
                    <a:pos x="32" y="58"/>
                  </a:cxn>
                  <a:cxn ang="0">
                    <a:pos x="12" y="94"/>
                  </a:cxn>
                  <a:cxn ang="0">
                    <a:pos x="2" y="136"/>
                  </a:cxn>
                  <a:cxn ang="0">
                    <a:pos x="2" y="166"/>
                  </a:cxn>
                  <a:cxn ang="0">
                    <a:pos x="16" y="214"/>
                  </a:cxn>
                  <a:cxn ang="0">
                    <a:pos x="56" y="266"/>
                  </a:cxn>
                  <a:cxn ang="0">
                    <a:pos x="72" y="290"/>
                  </a:cxn>
                  <a:cxn ang="0">
                    <a:pos x="78" y="322"/>
                  </a:cxn>
                  <a:cxn ang="0">
                    <a:pos x="78" y="340"/>
                  </a:cxn>
                  <a:cxn ang="0">
                    <a:pos x="96" y="364"/>
                  </a:cxn>
                  <a:cxn ang="0">
                    <a:pos x="150" y="366"/>
                  </a:cxn>
                  <a:cxn ang="0">
                    <a:pos x="192" y="366"/>
                  </a:cxn>
                  <a:cxn ang="0">
                    <a:pos x="214" y="356"/>
                  </a:cxn>
                  <a:cxn ang="0">
                    <a:pos x="224" y="334"/>
                  </a:cxn>
                  <a:cxn ang="0">
                    <a:pos x="224" y="304"/>
                  </a:cxn>
                  <a:cxn ang="0">
                    <a:pos x="236" y="276"/>
                  </a:cxn>
                  <a:cxn ang="0">
                    <a:pos x="266" y="242"/>
                  </a:cxn>
                  <a:cxn ang="0">
                    <a:pos x="290" y="198"/>
                  </a:cxn>
                  <a:cxn ang="0">
                    <a:pos x="300" y="150"/>
                  </a:cxn>
                  <a:cxn ang="0">
                    <a:pos x="298" y="122"/>
                  </a:cxn>
                  <a:cxn ang="0">
                    <a:pos x="284" y="82"/>
                  </a:cxn>
                  <a:cxn ang="0">
                    <a:pos x="260" y="48"/>
                  </a:cxn>
                  <a:cxn ang="0">
                    <a:pos x="226" y="22"/>
                  </a:cxn>
                  <a:cxn ang="0">
                    <a:pos x="188" y="6"/>
                  </a:cxn>
                  <a:cxn ang="0">
                    <a:pos x="158" y="0"/>
                  </a:cxn>
                  <a:cxn ang="0">
                    <a:pos x="244" y="156"/>
                  </a:cxn>
                  <a:cxn ang="0">
                    <a:pos x="234" y="146"/>
                  </a:cxn>
                  <a:cxn ang="0">
                    <a:pos x="232" y="126"/>
                  </a:cxn>
                  <a:cxn ang="0">
                    <a:pos x="214" y="92"/>
                  </a:cxn>
                  <a:cxn ang="0">
                    <a:pos x="182" y="72"/>
                  </a:cxn>
                  <a:cxn ang="0">
                    <a:pos x="160" y="68"/>
                  </a:cxn>
                  <a:cxn ang="0">
                    <a:pos x="150" y="50"/>
                  </a:cxn>
                  <a:cxn ang="0">
                    <a:pos x="156" y="38"/>
                  </a:cxn>
                  <a:cxn ang="0">
                    <a:pos x="170" y="32"/>
                  </a:cxn>
                  <a:cxn ang="0">
                    <a:pos x="226" y="52"/>
                  </a:cxn>
                  <a:cxn ang="0">
                    <a:pos x="262" y="98"/>
                  </a:cxn>
                  <a:cxn ang="0">
                    <a:pos x="270" y="138"/>
                  </a:cxn>
                  <a:cxn ang="0">
                    <a:pos x="266" y="152"/>
                  </a:cxn>
                  <a:cxn ang="0">
                    <a:pos x="252" y="158"/>
                  </a:cxn>
                </a:cxnLst>
                <a:rect l="0" t="0" r="r" b="b"/>
                <a:pathLst>
                  <a:path w="300" h="366">
                    <a:moveTo>
                      <a:pt x="158" y="0"/>
                    </a:moveTo>
                    <a:lnTo>
                      <a:pt x="158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28" y="2"/>
                    </a:lnTo>
                    <a:lnTo>
                      <a:pt x="114" y="6"/>
                    </a:lnTo>
                    <a:lnTo>
                      <a:pt x="100" y="10"/>
                    </a:lnTo>
                    <a:lnTo>
                      <a:pt x="88" y="14"/>
                    </a:lnTo>
                    <a:lnTo>
                      <a:pt x="74" y="22"/>
                    </a:lnTo>
                    <a:lnTo>
                      <a:pt x="62" y="28"/>
                    </a:lnTo>
                    <a:lnTo>
                      <a:pt x="52" y="38"/>
                    </a:lnTo>
                    <a:lnTo>
                      <a:pt x="42" y="48"/>
                    </a:lnTo>
                    <a:lnTo>
                      <a:pt x="32" y="58"/>
                    </a:lnTo>
                    <a:lnTo>
                      <a:pt x="24" y="68"/>
                    </a:lnTo>
                    <a:lnTo>
                      <a:pt x="18" y="82"/>
                    </a:lnTo>
                    <a:lnTo>
                      <a:pt x="12" y="94"/>
                    </a:lnTo>
                    <a:lnTo>
                      <a:pt x="6" y="108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66"/>
                    </a:lnTo>
                    <a:lnTo>
                      <a:pt x="4" y="182"/>
                    </a:lnTo>
                    <a:lnTo>
                      <a:pt x="10" y="198"/>
                    </a:lnTo>
                    <a:lnTo>
                      <a:pt x="16" y="214"/>
                    </a:lnTo>
                    <a:lnTo>
                      <a:pt x="26" y="228"/>
                    </a:lnTo>
                    <a:lnTo>
                      <a:pt x="34" y="242"/>
                    </a:lnTo>
                    <a:lnTo>
                      <a:pt x="56" y="266"/>
                    </a:lnTo>
                    <a:lnTo>
                      <a:pt x="56" y="266"/>
                    </a:lnTo>
                    <a:lnTo>
                      <a:pt x="66" y="276"/>
                    </a:lnTo>
                    <a:lnTo>
                      <a:pt x="72" y="290"/>
                    </a:lnTo>
                    <a:lnTo>
                      <a:pt x="72" y="290"/>
                    </a:lnTo>
                    <a:lnTo>
                      <a:pt x="76" y="304"/>
                    </a:lnTo>
                    <a:lnTo>
                      <a:pt x="78" y="322"/>
                    </a:lnTo>
                    <a:lnTo>
                      <a:pt x="78" y="334"/>
                    </a:lnTo>
                    <a:lnTo>
                      <a:pt x="78" y="334"/>
                    </a:lnTo>
                    <a:lnTo>
                      <a:pt x="78" y="340"/>
                    </a:lnTo>
                    <a:lnTo>
                      <a:pt x="80" y="346"/>
                    </a:lnTo>
                    <a:lnTo>
                      <a:pt x="86" y="356"/>
                    </a:lnTo>
                    <a:lnTo>
                      <a:pt x="96" y="364"/>
                    </a:lnTo>
                    <a:lnTo>
                      <a:pt x="102" y="366"/>
                    </a:lnTo>
                    <a:lnTo>
                      <a:pt x="110" y="366"/>
                    </a:lnTo>
                    <a:lnTo>
                      <a:pt x="150" y="366"/>
                    </a:lnTo>
                    <a:lnTo>
                      <a:pt x="150" y="366"/>
                    </a:lnTo>
                    <a:lnTo>
                      <a:pt x="192" y="366"/>
                    </a:lnTo>
                    <a:lnTo>
                      <a:pt x="192" y="366"/>
                    </a:lnTo>
                    <a:lnTo>
                      <a:pt x="198" y="366"/>
                    </a:lnTo>
                    <a:lnTo>
                      <a:pt x="204" y="364"/>
                    </a:lnTo>
                    <a:lnTo>
                      <a:pt x="214" y="356"/>
                    </a:lnTo>
                    <a:lnTo>
                      <a:pt x="220" y="346"/>
                    </a:lnTo>
                    <a:lnTo>
                      <a:pt x="222" y="340"/>
                    </a:lnTo>
                    <a:lnTo>
                      <a:pt x="224" y="334"/>
                    </a:lnTo>
                    <a:lnTo>
                      <a:pt x="224" y="322"/>
                    </a:lnTo>
                    <a:lnTo>
                      <a:pt x="224" y="322"/>
                    </a:lnTo>
                    <a:lnTo>
                      <a:pt x="224" y="304"/>
                    </a:lnTo>
                    <a:lnTo>
                      <a:pt x="228" y="290"/>
                    </a:lnTo>
                    <a:lnTo>
                      <a:pt x="228" y="290"/>
                    </a:lnTo>
                    <a:lnTo>
                      <a:pt x="236" y="276"/>
                    </a:lnTo>
                    <a:lnTo>
                      <a:pt x="244" y="266"/>
                    </a:lnTo>
                    <a:lnTo>
                      <a:pt x="244" y="266"/>
                    </a:lnTo>
                    <a:lnTo>
                      <a:pt x="266" y="242"/>
                    </a:lnTo>
                    <a:lnTo>
                      <a:pt x="276" y="228"/>
                    </a:lnTo>
                    <a:lnTo>
                      <a:pt x="284" y="214"/>
                    </a:lnTo>
                    <a:lnTo>
                      <a:pt x="290" y="198"/>
                    </a:lnTo>
                    <a:lnTo>
                      <a:pt x="296" y="182"/>
                    </a:lnTo>
                    <a:lnTo>
                      <a:pt x="298" y="166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36"/>
                    </a:lnTo>
                    <a:lnTo>
                      <a:pt x="298" y="122"/>
                    </a:lnTo>
                    <a:lnTo>
                      <a:pt x="294" y="108"/>
                    </a:lnTo>
                    <a:lnTo>
                      <a:pt x="290" y="94"/>
                    </a:lnTo>
                    <a:lnTo>
                      <a:pt x="284" y="82"/>
                    </a:lnTo>
                    <a:lnTo>
                      <a:pt x="276" y="70"/>
                    </a:lnTo>
                    <a:lnTo>
                      <a:pt x="268" y="58"/>
                    </a:lnTo>
                    <a:lnTo>
                      <a:pt x="260" y="48"/>
                    </a:lnTo>
                    <a:lnTo>
                      <a:pt x="250" y="38"/>
                    </a:lnTo>
                    <a:lnTo>
                      <a:pt x="238" y="30"/>
                    </a:lnTo>
                    <a:lnTo>
                      <a:pt x="226" y="22"/>
                    </a:lnTo>
                    <a:lnTo>
                      <a:pt x="214" y="14"/>
                    </a:lnTo>
                    <a:lnTo>
                      <a:pt x="202" y="10"/>
                    </a:lnTo>
                    <a:lnTo>
                      <a:pt x="188" y="6"/>
                    </a:lnTo>
                    <a:lnTo>
                      <a:pt x="174" y="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  <a:moveTo>
                      <a:pt x="252" y="158"/>
                    </a:moveTo>
                    <a:lnTo>
                      <a:pt x="252" y="158"/>
                    </a:lnTo>
                    <a:lnTo>
                      <a:pt x="244" y="156"/>
                    </a:lnTo>
                    <a:lnTo>
                      <a:pt x="238" y="152"/>
                    </a:lnTo>
                    <a:lnTo>
                      <a:pt x="238" y="152"/>
                    </a:lnTo>
                    <a:lnTo>
                      <a:pt x="234" y="146"/>
                    </a:lnTo>
                    <a:lnTo>
                      <a:pt x="232" y="138"/>
                    </a:lnTo>
                    <a:lnTo>
                      <a:pt x="232" y="138"/>
                    </a:lnTo>
                    <a:lnTo>
                      <a:pt x="232" y="126"/>
                    </a:lnTo>
                    <a:lnTo>
                      <a:pt x="228" y="112"/>
                    </a:lnTo>
                    <a:lnTo>
                      <a:pt x="222" y="102"/>
                    </a:lnTo>
                    <a:lnTo>
                      <a:pt x="214" y="92"/>
                    </a:lnTo>
                    <a:lnTo>
                      <a:pt x="204" y="84"/>
                    </a:lnTo>
                    <a:lnTo>
                      <a:pt x="194" y="76"/>
                    </a:lnTo>
                    <a:lnTo>
                      <a:pt x="182" y="72"/>
                    </a:lnTo>
                    <a:lnTo>
                      <a:pt x="168" y="70"/>
                    </a:lnTo>
                    <a:lnTo>
                      <a:pt x="168" y="70"/>
                    </a:lnTo>
                    <a:lnTo>
                      <a:pt x="160" y="68"/>
                    </a:lnTo>
                    <a:lnTo>
                      <a:pt x="154" y="64"/>
                    </a:lnTo>
                    <a:lnTo>
                      <a:pt x="150" y="58"/>
                    </a:lnTo>
                    <a:lnTo>
                      <a:pt x="150" y="50"/>
                    </a:lnTo>
                    <a:lnTo>
                      <a:pt x="150" y="50"/>
                    </a:lnTo>
                    <a:lnTo>
                      <a:pt x="152" y="42"/>
                    </a:lnTo>
                    <a:lnTo>
                      <a:pt x="156" y="38"/>
                    </a:lnTo>
                    <a:lnTo>
                      <a:pt x="162" y="34"/>
                    </a:lnTo>
                    <a:lnTo>
                      <a:pt x="170" y="32"/>
                    </a:lnTo>
                    <a:lnTo>
                      <a:pt x="170" y="32"/>
                    </a:lnTo>
                    <a:lnTo>
                      <a:pt x="190" y="36"/>
                    </a:lnTo>
                    <a:lnTo>
                      <a:pt x="210" y="42"/>
                    </a:lnTo>
                    <a:lnTo>
                      <a:pt x="226" y="52"/>
                    </a:lnTo>
                    <a:lnTo>
                      <a:pt x="242" y="66"/>
                    </a:lnTo>
                    <a:lnTo>
                      <a:pt x="254" y="80"/>
                    </a:lnTo>
                    <a:lnTo>
                      <a:pt x="262" y="98"/>
                    </a:lnTo>
                    <a:lnTo>
                      <a:pt x="268" y="118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46"/>
                    </a:lnTo>
                    <a:lnTo>
                      <a:pt x="266" y="152"/>
                    </a:lnTo>
                    <a:lnTo>
                      <a:pt x="266" y="152"/>
                    </a:lnTo>
                    <a:lnTo>
                      <a:pt x="260" y="156"/>
                    </a:lnTo>
                    <a:lnTo>
                      <a:pt x="252" y="158"/>
                    </a:lnTo>
                    <a:lnTo>
                      <a:pt x="252" y="1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64" name="Rectangle 50"/>
              <p:cNvSpPr>
                <a:spLocks noChangeArrowheads="1"/>
              </p:cNvSpPr>
              <p:nvPr/>
            </p:nvSpPr>
            <p:spPr bwMode="auto">
              <a:xfrm>
                <a:off x="1838325" y="1609725"/>
                <a:ext cx="234950" cy="1143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65" name="Rectangle 51"/>
              <p:cNvSpPr>
                <a:spLocks noChangeArrowheads="1"/>
              </p:cNvSpPr>
              <p:nvPr/>
            </p:nvSpPr>
            <p:spPr bwMode="auto">
              <a:xfrm>
                <a:off x="1838325" y="1765300"/>
                <a:ext cx="234950" cy="508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66" name="Freeform 52"/>
              <p:cNvSpPr>
                <a:spLocks/>
              </p:cNvSpPr>
              <p:nvPr/>
            </p:nvSpPr>
            <p:spPr bwMode="auto">
              <a:xfrm>
                <a:off x="1927225" y="911225"/>
                <a:ext cx="53975" cy="180975"/>
              </a:xfrm>
              <a:custGeom>
                <a:avLst/>
                <a:gdLst/>
                <a:ahLst/>
                <a:cxnLst>
                  <a:cxn ang="0">
                    <a:pos x="34" y="112"/>
                  </a:cxn>
                  <a:cxn ang="0">
                    <a:pos x="4" y="114"/>
                  </a:cxn>
                  <a:cxn ang="0">
                    <a:pos x="0" y="0"/>
                  </a:cxn>
                  <a:cxn ang="0">
                    <a:pos x="28" y="0"/>
                  </a:cxn>
                  <a:cxn ang="0">
                    <a:pos x="34" y="112"/>
                  </a:cxn>
                </a:cxnLst>
                <a:rect l="0" t="0" r="r" b="b"/>
                <a:pathLst>
                  <a:path w="34" h="114">
                    <a:moveTo>
                      <a:pt x="34" y="112"/>
                    </a:moveTo>
                    <a:lnTo>
                      <a:pt x="4" y="114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34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67" name="Freeform 53"/>
              <p:cNvSpPr>
                <a:spLocks/>
              </p:cNvSpPr>
              <p:nvPr/>
            </p:nvSpPr>
            <p:spPr bwMode="auto">
              <a:xfrm>
                <a:off x="1698625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58" y="112"/>
                  </a:cxn>
                  <a:cxn ang="0">
                    <a:pos x="0" y="14"/>
                  </a:cxn>
                  <a:cxn ang="0">
                    <a:pos x="26" y="0"/>
                  </a:cxn>
                  <a:cxn ang="0">
                    <a:pos x="82" y="98"/>
                  </a:cxn>
                  <a:cxn ang="0">
                    <a:pos x="58" y="112"/>
                  </a:cxn>
                </a:cxnLst>
                <a:rect l="0" t="0" r="r" b="b"/>
                <a:pathLst>
                  <a:path w="82" h="112">
                    <a:moveTo>
                      <a:pt x="58" y="112"/>
                    </a:moveTo>
                    <a:lnTo>
                      <a:pt x="0" y="14"/>
                    </a:lnTo>
                    <a:lnTo>
                      <a:pt x="26" y="0"/>
                    </a:lnTo>
                    <a:lnTo>
                      <a:pt x="82" y="98"/>
                    </a:lnTo>
                    <a:lnTo>
                      <a:pt x="58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68" name="Freeform 54"/>
              <p:cNvSpPr>
                <a:spLocks/>
              </p:cNvSpPr>
              <p:nvPr/>
            </p:nvSpPr>
            <p:spPr bwMode="auto">
              <a:xfrm>
                <a:off x="1536700" y="1123950"/>
                <a:ext cx="180975" cy="1301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14" y="58"/>
                  </a:cxn>
                  <a:cxn ang="0">
                    <a:pos x="98" y="82"/>
                  </a:cxn>
                  <a:cxn ang="0">
                    <a:pos x="0" y="26"/>
                  </a:cxn>
                  <a:cxn ang="0">
                    <a:pos x="14" y="0"/>
                  </a:cxn>
                </a:cxnLst>
                <a:rect l="0" t="0" r="r" b="b"/>
                <a:pathLst>
                  <a:path w="114" h="82">
                    <a:moveTo>
                      <a:pt x="14" y="0"/>
                    </a:moveTo>
                    <a:lnTo>
                      <a:pt x="114" y="58"/>
                    </a:lnTo>
                    <a:lnTo>
                      <a:pt x="98" y="82"/>
                    </a:lnTo>
                    <a:lnTo>
                      <a:pt x="0" y="2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69" name="Freeform 55"/>
              <p:cNvSpPr>
                <a:spLocks/>
              </p:cNvSpPr>
              <p:nvPr/>
            </p:nvSpPr>
            <p:spPr bwMode="auto">
              <a:xfrm>
                <a:off x="2190750" y="1123950"/>
                <a:ext cx="177800" cy="130175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0" y="58"/>
                  </a:cxn>
                  <a:cxn ang="0">
                    <a:pos x="14" y="82"/>
                  </a:cxn>
                  <a:cxn ang="0">
                    <a:pos x="112" y="26"/>
                  </a:cxn>
                  <a:cxn ang="0">
                    <a:pos x="98" y="0"/>
                  </a:cxn>
                </a:cxnLst>
                <a:rect l="0" t="0" r="r" b="b"/>
                <a:pathLst>
                  <a:path w="112" h="82">
                    <a:moveTo>
                      <a:pt x="98" y="0"/>
                    </a:moveTo>
                    <a:lnTo>
                      <a:pt x="0" y="58"/>
                    </a:lnTo>
                    <a:lnTo>
                      <a:pt x="14" y="82"/>
                    </a:lnTo>
                    <a:lnTo>
                      <a:pt x="112" y="26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  <p:sp>
            <p:nvSpPr>
              <p:cNvPr id="70" name="Freeform 56"/>
              <p:cNvSpPr>
                <a:spLocks/>
              </p:cNvSpPr>
              <p:nvPr/>
            </p:nvSpPr>
            <p:spPr bwMode="auto">
              <a:xfrm>
                <a:off x="2076450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26" y="112"/>
                  </a:cxn>
                  <a:cxn ang="0">
                    <a:pos x="0" y="98"/>
                  </a:cxn>
                  <a:cxn ang="0">
                    <a:pos x="58" y="0"/>
                  </a:cxn>
                  <a:cxn ang="0">
                    <a:pos x="82" y="14"/>
                  </a:cxn>
                  <a:cxn ang="0">
                    <a:pos x="26" y="112"/>
                  </a:cxn>
                </a:cxnLst>
                <a:rect l="0" t="0" r="r" b="b"/>
                <a:pathLst>
                  <a:path w="82" h="112">
                    <a:moveTo>
                      <a:pt x="26" y="112"/>
                    </a:moveTo>
                    <a:lnTo>
                      <a:pt x="0" y="98"/>
                    </a:lnTo>
                    <a:lnTo>
                      <a:pt x="58" y="0"/>
                    </a:lnTo>
                    <a:lnTo>
                      <a:pt x="82" y="14"/>
                    </a:lnTo>
                    <a:lnTo>
                      <a:pt x="26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u="sng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6827281" y="1517865"/>
            <a:ext cx="752016" cy="752016"/>
            <a:chOff x="5119865" y="1138399"/>
            <a:chExt cx="564012" cy="564012"/>
          </a:xfrm>
        </p:grpSpPr>
        <p:sp>
          <p:nvSpPr>
            <p:cNvPr id="32" name="椭圆 31"/>
            <p:cNvSpPr/>
            <p:nvPr/>
          </p:nvSpPr>
          <p:spPr>
            <a:xfrm>
              <a:off x="5119865" y="1138399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71" name="组 70"/>
            <p:cNvGrpSpPr/>
            <p:nvPr/>
          </p:nvGrpSpPr>
          <p:grpSpPr>
            <a:xfrm>
              <a:off x="5239035" y="1326078"/>
              <a:ext cx="322430" cy="189520"/>
              <a:chOff x="3902075" y="4498975"/>
              <a:chExt cx="831850" cy="488950"/>
            </a:xfrm>
            <a:solidFill>
              <a:schemeClr val="accent6"/>
            </a:solidFill>
          </p:grpSpPr>
          <p:sp>
            <p:nvSpPr>
              <p:cNvPr id="72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73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74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75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76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77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78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168250" y="4595232"/>
            <a:ext cx="752016" cy="752016"/>
            <a:chOff x="875592" y="3446424"/>
            <a:chExt cx="564012" cy="564012"/>
          </a:xfrm>
        </p:grpSpPr>
        <p:sp>
          <p:nvSpPr>
            <p:cNvPr id="37" name="椭圆 36"/>
            <p:cNvSpPr/>
            <p:nvPr/>
          </p:nvSpPr>
          <p:spPr>
            <a:xfrm>
              <a:off x="875592" y="3446424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87" name="组 86"/>
            <p:cNvGrpSpPr/>
            <p:nvPr/>
          </p:nvGrpSpPr>
          <p:grpSpPr>
            <a:xfrm>
              <a:off x="1074554" y="3558908"/>
              <a:ext cx="176213" cy="314326"/>
              <a:chOff x="3944556" y="149225"/>
              <a:chExt cx="352425" cy="628650"/>
            </a:xfrm>
          </p:grpSpPr>
          <p:sp>
            <p:nvSpPr>
              <p:cNvPr id="79" name="Freeform 125"/>
              <p:cNvSpPr>
                <a:spLocks noEditPoints="1"/>
              </p:cNvSpPr>
              <p:nvPr/>
            </p:nvSpPr>
            <p:spPr bwMode="auto">
              <a:xfrm>
                <a:off x="3944556" y="149225"/>
                <a:ext cx="352425" cy="628650"/>
              </a:xfrm>
              <a:custGeom>
                <a:avLst/>
                <a:gdLst/>
                <a:ahLst/>
                <a:cxnLst>
                  <a:cxn ang="0">
                    <a:pos x="124" y="216"/>
                  </a:cxn>
                  <a:cxn ang="0">
                    <a:pos x="160" y="258"/>
                  </a:cxn>
                  <a:cxn ang="0">
                    <a:pos x="194" y="296"/>
                  </a:cxn>
                  <a:cxn ang="0">
                    <a:pos x="196" y="320"/>
                  </a:cxn>
                  <a:cxn ang="0">
                    <a:pos x="188" y="326"/>
                  </a:cxn>
                  <a:cxn ang="0">
                    <a:pos x="142" y="308"/>
                  </a:cxn>
                  <a:cxn ang="0">
                    <a:pos x="122" y="280"/>
                  </a:cxn>
                  <a:cxn ang="0">
                    <a:pos x="112" y="272"/>
                  </a:cxn>
                  <a:cxn ang="0">
                    <a:pos x="102" y="280"/>
                  </a:cxn>
                  <a:cxn ang="0">
                    <a:pos x="80" y="308"/>
                  </a:cxn>
                  <a:cxn ang="0">
                    <a:pos x="34" y="326"/>
                  </a:cxn>
                  <a:cxn ang="0">
                    <a:pos x="26" y="306"/>
                  </a:cxn>
                  <a:cxn ang="0">
                    <a:pos x="38" y="282"/>
                  </a:cxn>
                  <a:cxn ang="0">
                    <a:pos x="76" y="244"/>
                  </a:cxn>
                  <a:cxn ang="0">
                    <a:pos x="100" y="208"/>
                  </a:cxn>
                  <a:cxn ang="0">
                    <a:pos x="98" y="182"/>
                  </a:cxn>
                  <a:cxn ang="0">
                    <a:pos x="60" y="140"/>
                  </a:cxn>
                  <a:cxn ang="0">
                    <a:pos x="26" y="96"/>
                  </a:cxn>
                  <a:cxn ang="0">
                    <a:pos x="24" y="82"/>
                  </a:cxn>
                  <a:cxn ang="0">
                    <a:pos x="38" y="78"/>
                  </a:cxn>
                  <a:cxn ang="0">
                    <a:pos x="92" y="92"/>
                  </a:cxn>
                  <a:cxn ang="0">
                    <a:pos x="132" y="92"/>
                  </a:cxn>
                  <a:cxn ang="0">
                    <a:pos x="184" y="78"/>
                  </a:cxn>
                  <a:cxn ang="0">
                    <a:pos x="198" y="82"/>
                  </a:cxn>
                  <a:cxn ang="0">
                    <a:pos x="194" y="102"/>
                  </a:cxn>
                  <a:cxn ang="0">
                    <a:pos x="146" y="154"/>
                  </a:cxn>
                  <a:cxn ang="0">
                    <a:pos x="122" y="190"/>
                  </a:cxn>
                  <a:cxn ang="0">
                    <a:pos x="30" y="46"/>
                  </a:cxn>
                  <a:cxn ang="0">
                    <a:pos x="112" y="26"/>
                  </a:cxn>
                  <a:cxn ang="0">
                    <a:pos x="168" y="36"/>
                  </a:cxn>
                  <a:cxn ang="0">
                    <a:pos x="198" y="52"/>
                  </a:cxn>
                  <a:cxn ang="0">
                    <a:pos x="198" y="58"/>
                  </a:cxn>
                  <a:cxn ang="0">
                    <a:pos x="112" y="80"/>
                  </a:cxn>
                  <a:cxn ang="0">
                    <a:pos x="40" y="66"/>
                  </a:cxn>
                  <a:cxn ang="0">
                    <a:pos x="24" y="54"/>
                  </a:cxn>
                  <a:cxn ang="0">
                    <a:pos x="222" y="92"/>
                  </a:cxn>
                  <a:cxn ang="0">
                    <a:pos x="220" y="38"/>
                  </a:cxn>
                  <a:cxn ang="0">
                    <a:pos x="174" y="10"/>
                  </a:cxn>
                  <a:cxn ang="0">
                    <a:pos x="112" y="0"/>
                  </a:cxn>
                  <a:cxn ang="0">
                    <a:pos x="32" y="18"/>
                  </a:cxn>
                  <a:cxn ang="0">
                    <a:pos x="0" y="44"/>
                  </a:cxn>
                  <a:cxn ang="0">
                    <a:pos x="0" y="100"/>
                  </a:cxn>
                  <a:cxn ang="0">
                    <a:pos x="38" y="150"/>
                  </a:cxn>
                  <a:cxn ang="0">
                    <a:pos x="76" y="194"/>
                  </a:cxn>
                  <a:cxn ang="0">
                    <a:pos x="74" y="210"/>
                  </a:cxn>
                  <a:cxn ang="0">
                    <a:pos x="24" y="262"/>
                  </a:cxn>
                  <a:cxn ang="0">
                    <a:pos x="0" y="306"/>
                  </a:cxn>
                  <a:cxn ang="0">
                    <a:pos x="2" y="360"/>
                  </a:cxn>
                  <a:cxn ang="0">
                    <a:pos x="48" y="388"/>
                  </a:cxn>
                  <a:cxn ang="0">
                    <a:pos x="112" y="396"/>
                  </a:cxn>
                  <a:cxn ang="0">
                    <a:pos x="190" y="380"/>
                  </a:cxn>
                  <a:cxn ang="0">
                    <a:pos x="222" y="352"/>
                  </a:cxn>
                  <a:cxn ang="0">
                    <a:pos x="222" y="298"/>
                  </a:cxn>
                  <a:cxn ang="0">
                    <a:pos x="184" y="248"/>
                  </a:cxn>
                  <a:cxn ang="0">
                    <a:pos x="146" y="204"/>
                  </a:cxn>
                  <a:cxn ang="0">
                    <a:pos x="148" y="188"/>
                  </a:cxn>
                  <a:cxn ang="0">
                    <a:pos x="198" y="136"/>
                  </a:cxn>
                  <a:cxn ang="0">
                    <a:pos x="222" y="92"/>
                  </a:cxn>
                </a:cxnLst>
                <a:rect l="0" t="0" r="r" b="b"/>
                <a:pathLst>
                  <a:path w="222" h="396">
                    <a:moveTo>
                      <a:pt x="120" y="198"/>
                    </a:moveTo>
                    <a:lnTo>
                      <a:pt x="120" y="198"/>
                    </a:lnTo>
                    <a:lnTo>
                      <a:pt x="122" y="208"/>
                    </a:lnTo>
                    <a:lnTo>
                      <a:pt x="124" y="216"/>
                    </a:lnTo>
                    <a:lnTo>
                      <a:pt x="128" y="222"/>
                    </a:lnTo>
                    <a:lnTo>
                      <a:pt x="134" y="230"/>
                    </a:lnTo>
                    <a:lnTo>
                      <a:pt x="146" y="244"/>
                    </a:lnTo>
                    <a:lnTo>
                      <a:pt x="160" y="258"/>
                    </a:lnTo>
                    <a:lnTo>
                      <a:pt x="160" y="258"/>
                    </a:lnTo>
                    <a:lnTo>
                      <a:pt x="172" y="270"/>
                    </a:lnTo>
                    <a:lnTo>
                      <a:pt x="184" y="282"/>
                    </a:lnTo>
                    <a:lnTo>
                      <a:pt x="194" y="296"/>
                    </a:lnTo>
                    <a:lnTo>
                      <a:pt x="196" y="300"/>
                    </a:lnTo>
                    <a:lnTo>
                      <a:pt x="196" y="306"/>
                    </a:lnTo>
                    <a:lnTo>
                      <a:pt x="196" y="306"/>
                    </a:lnTo>
                    <a:lnTo>
                      <a:pt x="196" y="320"/>
                    </a:lnTo>
                    <a:lnTo>
                      <a:pt x="196" y="320"/>
                    </a:lnTo>
                    <a:lnTo>
                      <a:pt x="196" y="324"/>
                    </a:lnTo>
                    <a:lnTo>
                      <a:pt x="192" y="326"/>
                    </a:lnTo>
                    <a:lnTo>
                      <a:pt x="188" y="326"/>
                    </a:lnTo>
                    <a:lnTo>
                      <a:pt x="182" y="324"/>
                    </a:lnTo>
                    <a:lnTo>
                      <a:pt x="182" y="324"/>
                    </a:lnTo>
                    <a:lnTo>
                      <a:pt x="162" y="318"/>
                    </a:lnTo>
                    <a:lnTo>
                      <a:pt x="142" y="308"/>
                    </a:lnTo>
                    <a:lnTo>
                      <a:pt x="134" y="302"/>
                    </a:lnTo>
                    <a:lnTo>
                      <a:pt x="128" y="296"/>
                    </a:lnTo>
                    <a:lnTo>
                      <a:pt x="122" y="288"/>
                    </a:lnTo>
                    <a:lnTo>
                      <a:pt x="122" y="280"/>
                    </a:lnTo>
                    <a:lnTo>
                      <a:pt x="122" y="280"/>
                    </a:lnTo>
                    <a:lnTo>
                      <a:pt x="120" y="276"/>
                    </a:lnTo>
                    <a:lnTo>
                      <a:pt x="118" y="274"/>
                    </a:lnTo>
                    <a:lnTo>
                      <a:pt x="112" y="272"/>
                    </a:lnTo>
                    <a:lnTo>
                      <a:pt x="104" y="274"/>
                    </a:lnTo>
                    <a:lnTo>
                      <a:pt x="102" y="276"/>
                    </a:lnTo>
                    <a:lnTo>
                      <a:pt x="102" y="280"/>
                    </a:lnTo>
                    <a:lnTo>
                      <a:pt x="102" y="280"/>
                    </a:lnTo>
                    <a:lnTo>
                      <a:pt x="100" y="288"/>
                    </a:lnTo>
                    <a:lnTo>
                      <a:pt x="96" y="296"/>
                    </a:lnTo>
                    <a:lnTo>
                      <a:pt x="88" y="302"/>
                    </a:lnTo>
                    <a:lnTo>
                      <a:pt x="80" y="308"/>
                    </a:lnTo>
                    <a:lnTo>
                      <a:pt x="60" y="318"/>
                    </a:lnTo>
                    <a:lnTo>
                      <a:pt x="40" y="324"/>
                    </a:lnTo>
                    <a:lnTo>
                      <a:pt x="40" y="324"/>
                    </a:lnTo>
                    <a:lnTo>
                      <a:pt x="34" y="326"/>
                    </a:lnTo>
                    <a:lnTo>
                      <a:pt x="30" y="326"/>
                    </a:lnTo>
                    <a:lnTo>
                      <a:pt x="26" y="324"/>
                    </a:lnTo>
                    <a:lnTo>
                      <a:pt x="26" y="320"/>
                    </a:lnTo>
                    <a:lnTo>
                      <a:pt x="26" y="306"/>
                    </a:lnTo>
                    <a:lnTo>
                      <a:pt x="26" y="306"/>
                    </a:lnTo>
                    <a:lnTo>
                      <a:pt x="26" y="300"/>
                    </a:lnTo>
                    <a:lnTo>
                      <a:pt x="28" y="296"/>
                    </a:lnTo>
                    <a:lnTo>
                      <a:pt x="38" y="282"/>
                    </a:lnTo>
                    <a:lnTo>
                      <a:pt x="50" y="270"/>
                    </a:lnTo>
                    <a:lnTo>
                      <a:pt x="62" y="258"/>
                    </a:lnTo>
                    <a:lnTo>
                      <a:pt x="62" y="258"/>
                    </a:lnTo>
                    <a:lnTo>
                      <a:pt x="76" y="244"/>
                    </a:lnTo>
                    <a:lnTo>
                      <a:pt x="90" y="230"/>
                    </a:lnTo>
                    <a:lnTo>
                      <a:pt x="94" y="222"/>
                    </a:lnTo>
                    <a:lnTo>
                      <a:pt x="98" y="216"/>
                    </a:lnTo>
                    <a:lnTo>
                      <a:pt x="100" y="208"/>
                    </a:lnTo>
                    <a:lnTo>
                      <a:pt x="102" y="198"/>
                    </a:lnTo>
                    <a:lnTo>
                      <a:pt x="102" y="198"/>
                    </a:lnTo>
                    <a:lnTo>
                      <a:pt x="100" y="190"/>
                    </a:lnTo>
                    <a:lnTo>
                      <a:pt x="98" y="182"/>
                    </a:lnTo>
                    <a:lnTo>
                      <a:pt x="94" y="176"/>
                    </a:lnTo>
                    <a:lnTo>
                      <a:pt x="88" y="168"/>
                    </a:lnTo>
                    <a:lnTo>
                      <a:pt x="76" y="154"/>
                    </a:lnTo>
                    <a:lnTo>
                      <a:pt x="60" y="140"/>
                    </a:lnTo>
                    <a:lnTo>
                      <a:pt x="60" y="140"/>
                    </a:lnTo>
                    <a:lnTo>
                      <a:pt x="36" y="114"/>
                    </a:lnTo>
                    <a:lnTo>
                      <a:pt x="28" y="102"/>
                    </a:lnTo>
                    <a:lnTo>
                      <a:pt x="26" y="96"/>
                    </a:lnTo>
                    <a:lnTo>
                      <a:pt x="24" y="92"/>
                    </a:lnTo>
                    <a:lnTo>
                      <a:pt x="24" y="92"/>
                    </a:lnTo>
                    <a:lnTo>
                      <a:pt x="24" y="82"/>
                    </a:lnTo>
                    <a:lnTo>
                      <a:pt x="24" y="82"/>
                    </a:lnTo>
                    <a:lnTo>
                      <a:pt x="26" y="78"/>
                    </a:lnTo>
                    <a:lnTo>
                      <a:pt x="30" y="76"/>
                    </a:lnTo>
                    <a:lnTo>
                      <a:pt x="30" y="76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54" y="84"/>
                    </a:lnTo>
                    <a:lnTo>
                      <a:pt x="72" y="88"/>
                    </a:lnTo>
                    <a:lnTo>
                      <a:pt x="92" y="92"/>
                    </a:lnTo>
                    <a:lnTo>
                      <a:pt x="112" y="94"/>
                    </a:lnTo>
                    <a:lnTo>
                      <a:pt x="112" y="94"/>
                    </a:lnTo>
                    <a:lnTo>
                      <a:pt x="112" y="94"/>
                    </a:lnTo>
                    <a:lnTo>
                      <a:pt x="132" y="92"/>
                    </a:lnTo>
                    <a:lnTo>
                      <a:pt x="150" y="88"/>
                    </a:lnTo>
                    <a:lnTo>
                      <a:pt x="168" y="84"/>
                    </a:lnTo>
                    <a:lnTo>
                      <a:pt x="184" y="78"/>
                    </a:lnTo>
                    <a:lnTo>
                      <a:pt x="184" y="78"/>
                    </a:lnTo>
                    <a:lnTo>
                      <a:pt x="192" y="76"/>
                    </a:lnTo>
                    <a:lnTo>
                      <a:pt x="192" y="76"/>
                    </a:lnTo>
                    <a:lnTo>
                      <a:pt x="196" y="78"/>
                    </a:lnTo>
                    <a:lnTo>
                      <a:pt x="198" y="82"/>
                    </a:lnTo>
                    <a:lnTo>
                      <a:pt x="198" y="92"/>
                    </a:lnTo>
                    <a:lnTo>
                      <a:pt x="198" y="92"/>
                    </a:lnTo>
                    <a:lnTo>
                      <a:pt x="196" y="96"/>
                    </a:lnTo>
                    <a:lnTo>
                      <a:pt x="194" y="102"/>
                    </a:lnTo>
                    <a:lnTo>
                      <a:pt x="186" y="114"/>
                    </a:lnTo>
                    <a:lnTo>
                      <a:pt x="162" y="140"/>
                    </a:lnTo>
                    <a:lnTo>
                      <a:pt x="162" y="140"/>
                    </a:lnTo>
                    <a:lnTo>
                      <a:pt x="146" y="154"/>
                    </a:lnTo>
                    <a:lnTo>
                      <a:pt x="134" y="168"/>
                    </a:lnTo>
                    <a:lnTo>
                      <a:pt x="128" y="176"/>
                    </a:lnTo>
                    <a:lnTo>
                      <a:pt x="124" y="182"/>
                    </a:lnTo>
                    <a:lnTo>
                      <a:pt x="122" y="190"/>
                    </a:lnTo>
                    <a:lnTo>
                      <a:pt x="120" y="198"/>
                    </a:lnTo>
                    <a:lnTo>
                      <a:pt x="120" y="198"/>
                    </a:lnTo>
                    <a:close/>
                    <a:moveTo>
                      <a:pt x="30" y="46"/>
                    </a:moveTo>
                    <a:lnTo>
                      <a:pt x="30" y="46"/>
                    </a:lnTo>
                    <a:lnTo>
                      <a:pt x="44" y="40"/>
                    </a:lnTo>
                    <a:lnTo>
                      <a:pt x="60" y="32"/>
                    </a:lnTo>
                    <a:lnTo>
                      <a:pt x="84" y="28"/>
                    </a:lnTo>
                    <a:lnTo>
                      <a:pt x="112" y="26"/>
                    </a:lnTo>
                    <a:lnTo>
                      <a:pt x="112" y="26"/>
                    </a:lnTo>
                    <a:lnTo>
                      <a:pt x="128" y="26"/>
                    </a:lnTo>
                    <a:lnTo>
                      <a:pt x="142" y="28"/>
                    </a:lnTo>
                    <a:lnTo>
                      <a:pt x="168" y="36"/>
                    </a:lnTo>
                    <a:lnTo>
                      <a:pt x="184" y="44"/>
                    </a:lnTo>
                    <a:lnTo>
                      <a:pt x="192" y="46"/>
                    </a:lnTo>
                    <a:lnTo>
                      <a:pt x="192" y="46"/>
                    </a:lnTo>
                    <a:lnTo>
                      <a:pt x="198" y="52"/>
                    </a:lnTo>
                    <a:lnTo>
                      <a:pt x="200" y="56"/>
                    </a:lnTo>
                    <a:lnTo>
                      <a:pt x="200" y="58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182" y="66"/>
                    </a:lnTo>
                    <a:lnTo>
                      <a:pt x="162" y="72"/>
                    </a:lnTo>
                    <a:lnTo>
                      <a:pt x="138" y="78"/>
                    </a:lnTo>
                    <a:lnTo>
                      <a:pt x="112" y="80"/>
                    </a:lnTo>
                    <a:lnTo>
                      <a:pt x="112" y="80"/>
                    </a:lnTo>
                    <a:lnTo>
                      <a:pt x="84" y="78"/>
                    </a:lnTo>
                    <a:lnTo>
                      <a:pt x="60" y="72"/>
                    </a:lnTo>
                    <a:lnTo>
                      <a:pt x="40" y="66"/>
                    </a:lnTo>
                    <a:lnTo>
                      <a:pt x="26" y="58"/>
                    </a:lnTo>
                    <a:lnTo>
                      <a:pt x="26" y="58"/>
                    </a:lnTo>
                    <a:lnTo>
                      <a:pt x="24" y="56"/>
                    </a:lnTo>
                    <a:lnTo>
                      <a:pt x="24" y="54"/>
                    </a:lnTo>
                    <a:lnTo>
                      <a:pt x="26" y="50"/>
                    </a:lnTo>
                    <a:lnTo>
                      <a:pt x="30" y="46"/>
                    </a:lnTo>
                    <a:lnTo>
                      <a:pt x="30" y="46"/>
                    </a:lnTo>
                    <a:close/>
                    <a:moveTo>
                      <a:pt x="222" y="92"/>
                    </a:moveTo>
                    <a:lnTo>
                      <a:pt x="222" y="92"/>
                    </a:lnTo>
                    <a:lnTo>
                      <a:pt x="222" y="44"/>
                    </a:lnTo>
                    <a:lnTo>
                      <a:pt x="222" y="44"/>
                    </a:lnTo>
                    <a:lnTo>
                      <a:pt x="220" y="38"/>
                    </a:lnTo>
                    <a:lnTo>
                      <a:pt x="214" y="32"/>
                    </a:lnTo>
                    <a:lnTo>
                      <a:pt x="204" y="24"/>
                    </a:lnTo>
                    <a:lnTo>
                      <a:pt x="190" y="18"/>
                    </a:lnTo>
                    <a:lnTo>
                      <a:pt x="174" y="10"/>
                    </a:lnTo>
                    <a:lnTo>
                      <a:pt x="154" y="6"/>
                    </a:lnTo>
                    <a:lnTo>
                      <a:pt x="134" y="2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88" y="2"/>
                    </a:lnTo>
                    <a:lnTo>
                      <a:pt x="68" y="6"/>
                    </a:lnTo>
                    <a:lnTo>
                      <a:pt x="48" y="10"/>
                    </a:lnTo>
                    <a:lnTo>
                      <a:pt x="32" y="18"/>
                    </a:lnTo>
                    <a:lnTo>
                      <a:pt x="18" y="24"/>
                    </a:lnTo>
                    <a:lnTo>
                      <a:pt x="8" y="32"/>
                    </a:lnTo>
                    <a:lnTo>
                      <a:pt x="2" y="38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0" y="100"/>
                    </a:lnTo>
                    <a:lnTo>
                      <a:pt x="4" y="108"/>
                    </a:lnTo>
                    <a:lnTo>
                      <a:pt x="12" y="122"/>
                    </a:lnTo>
                    <a:lnTo>
                      <a:pt x="24" y="136"/>
                    </a:lnTo>
                    <a:lnTo>
                      <a:pt x="38" y="150"/>
                    </a:lnTo>
                    <a:lnTo>
                      <a:pt x="52" y="162"/>
                    </a:lnTo>
                    <a:lnTo>
                      <a:pt x="64" y="176"/>
                    </a:lnTo>
                    <a:lnTo>
                      <a:pt x="74" y="188"/>
                    </a:lnTo>
                    <a:lnTo>
                      <a:pt x="76" y="194"/>
                    </a:lnTo>
                    <a:lnTo>
                      <a:pt x="76" y="198"/>
                    </a:lnTo>
                    <a:lnTo>
                      <a:pt x="76" y="198"/>
                    </a:lnTo>
                    <a:lnTo>
                      <a:pt x="76" y="204"/>
                    </a:lnTo>
                    <a:lnTo>
                      <a:pt x="74" y="210"/>
                    </a:lnTo>
                    <a:lnTo>
                      <a:pt x="64" y="222"/>
                    </a:lnTo>
                    <a:lnTo>
                      <a:pt x="52" y="234"/>
                    </a:lnTo>
                    <a:lnTo>
                      <a:pt x="38" y="248"/>
                    </a:lnTo>
                    <a:lnTo>
                      <a:pt x="24" y="262"/>
                    </a:lnTo>
                    <a:lnTo>
                      <a:pt x="12" y="276"/>
                    </a:lnTo>
                    <a:lnTo>
                      <a:pt x="4" y="290"/>
                    </a:lnTo>
                    <a:lnTo>
                      <a:pt x="0" y="298"/>
                    </a:lnTo>
                    <a:lnTo>
                      <a:pt x="0" y="306"/>
                    </a:lnTo>
                    <a:lnTo>
                      <a:pt x="0" y="306"/>
                    </a:lnTo>
                    <a:lnTo>
                      <a:pt x="0" y="352"/>
                    </a:lnTo>
                    <a:lnTo>
                      <a:pt x="0" y="352"/>
                    </a:lnTo>
                    <a:lnTo>
                      <a:pt x="2" y="360"/>
                    </a:lnTo>
                    <a:lnTo>
                      <a:pt x="8" y="366"/>
                    </a:lnTo>
                    <a:lnTo>
                      <a:pt x="18" y="374"/>
                    </a:lnTo>
                    <a:lnTo>
                      <a:pt x="32" y="380"/>
                    </a:lnTo>
                    <a:lnTo>
                      <a:pt x="48" y="388"/>
                    </a:lnTo>
                    <a:lnTo>
                      <a:pt x="68" y="392"/>
                    </a:lnTo>
                    <a:lnTo>
                      <a:pt x="88" y="396"/>
                    </a:lnTo>
                    <a:lnTo>
                      <a:pt x="112" y="396"/>
                    </a:lnTo>
                    <a:lnTo>
                      <a:pt x="112" y="396"/>
                    </a:lnTo>
                    <a:lnTo>
                      <a:pt x="134" y="396"/>
                    </a:lnTo>
                    <a:lnTo>
                      <a:pt x="154" y="392"/>
                    </a:lnTo>
                    <a:lnTo>
                      <a:pt x="174" y="388"/>
                    </a:lnTo>
                    <a:lnTo>
                      <a:pt x="190" y="380"/>
                    </a:lnTo>
                    <a:lnTo>
                      <a:pt x="204" y="374"/>
                    </a:lnTo>
                    <a:lnTo>
                      <a:pt x="214" y="366"/>
                    </a:lnTo>
                    <a:lnTo>
                      <a:pt x="220" y="360"/>
                    </a:lnTo>
                    <a:lnTo>
                      <a:pt x="222" y="352"/>
                    </a:lnTo>
                    <a:lnTo>
                      <a:pt x="222" y="352"/>
                    </a:lnTo>
                    <a:lnTo>
                      <a:pt x="222" y="306"/>
                    </a:lnTo>
                    <a:lnTo>
                      <a:pt x="222" y="306"/>
                    </a:lnTo>
                    <a:lnTo>
                      <a:pt x="222" y="298"/>
                    </a:lnTo>
                    <a:lnTo>
                      <a:pt x="218" y="290"/>
                    </a:lnTo>
                    <a:lnTo>
                      <a:pt x="210" y="276"/>
                    </a:lnTo>
                    <a:lnTo>
                      <a:pt x="198" y="262"/>
                    </a:lnTo>
                    <a:lnTo>
                      <a:pt x="184" y="248"/>
                    </a:lnTo>
                    <a:lnTo>
                      <a:pt x="170" y="234"/>
                    </a:lnTo>
                    <a:lnTo>
                      <a:pt x="158" y="222"/>
                    </a:lnTo>
                    <a:lnTo>
                      <a:pt x="148" y="210"/>
                    </a:lnTo>
                    <a:lnTo>
                      <a:pt x="146" y="204"/>
                    </a:lnTo>
                    <a:lnTo>
                      <a:pt x="146" y="198"/>
                    </a:lnTo>
                    <a:lnTo>
                      <a:pt x="146" y="198"/>
                    </a:lnTo>
                    <a:lnTo>
                      <a:pt x="146" y="194"/>
                    </a:lnTo>
                    <a:lnTo>
                      <a:pt x="148" y="188"/>
                    </a:lnTo>
                    <a:lnTo>
                      <a:pt x="158" y="176"/>
                    </a:lnTo>
                    <a:lnTo>
                      <a:pt x="170" y="162"/>
                    </a:lnTo>
                    <a:lnTo>
                      <a:pt x="184" y="150"/>
                    </a:lnTo>
                    <a:lnTo>
                      <a:pt x="198" y="136"/>
                    </a:lnTo>
                    <a:lnTo>
                      <a:pt x="210" y="122"/>
                    </a:lnTo>
                    <a:lnTo>
                      <a:pt x="218" y="108"/>
                    </a:lnTo>
                    <a:lnTo>
                      <a:pt x="222" y="100"/>
                    </a:lnTo>
                    <a:lnTo>
                      <a:pt x="222" y="9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80" name="Freeform 127"/>
              <p:cNvSpPr>
                <a:spLocks/>
              </p:cNvSpPr>
              <p:nvPr/>
            </p:nvSpPr>
            <p:spPr bwMode="auto">
              <a:xfrm>
                <a:off x="3982656" y="190500"/>
                <a:ext cx="279400" cy="85725"/>
              </a:xfrm>
              <a:custGeom>
                <a:avLst/>
                <a:gdLst/>
                <a:ahLst/>
                <a:cxnLst>
                  <a:cxn ang="0">
                    <a:pos x="6" y="20"/>
                  </a:cxn>
                  <a:cxn ang="0">
                    <a:pos x="6" y="20"/>
                  </a:cxn>
                  <a:cxn ang="0">
                    <a:pos x="20" y="14"/>
                  </a:cxn>
                  <a:cxn ang="0">
                    <a:pos x="36" y="6"/>
                  </a:cxn>
                  <a:cxn ang="0">
                    <a:pos x="60" y="2"/>
                  </a:cxn>
                  <a:cxn ang="0">
                    <a:pos x="88" y="0"/>
                  </a:cxn>
                  <a:cxn ang="0">
                    <a:pos x="88" y="0"/>
                  </a:cxn>
                  <a:cxn ang="0">
                    <a:pos x="104" y="0"/>
                  </a:cxn>
                  <a:cxn ang="0">
                    <a:pos x="118" y="2"/>
                  </a:cxn>
                  <a:cxn ang="0">
                    <a:pos x="144" y="10"/>
                  </a:cxn>
                  <a:cxn ang="0">
                    <a:pos x="160" y="18"/>
                  </a:cxn>
                  <a:cxn ang="0">
                    <a:pos x="168" y="20"/>
                  </a:cxn>
                  <a:cxn ang="0">
                    <a:pos x="168" y="20"/>
                  </a:cxn>
                  <a:cxn ang="0">
                    <a:pos x="174" y="26"/>
                  </a:cxn>
                  <a:cxn ang="0">
                    <a:pos x="176" y="30"/>
                  </a:cxn>
                  <a:cxn ang="0">
                    <a:pos x="176" y="32"/>
                  </a:cxn>
                  <a:cxn ang="0">
                    <a:pos x="174" y="32"/>
                  </a:cxn>
                  <a:cxn ang="0">
                    <a:pos x="174" y="32"/>
                  </a:cxn>
                  <a:cxn ang="0">
                    <a:pos x="158" y="40"/>
                  </a:cxn>
                  <a:cxn ang="0">
                    <a:pos x="138" y="46"/>
                  </a:cxn>
                  <a:cxn ang="0">
                    <a:pos x="114" y="52"/>
                  </a:cxn>
                  <a:cxn ang="0">
                    <a:pos x="88" y="54"/>
                  </a:cxn>
                  <a:cxn ang="0">
                    <a:pos x="88" y="54"/>
                  </a:cxn>
                  <a:cxn ang="0">
                    <a:pos x="60" y="52"/>
                  </a:cxn>
                  <a:cxn ang="0">
                    <a:pos x="36" y="46"/>
                  </a:cxn>
                  <a:cxn ang="0">
                    <a:pos x="16" y="40"/>
                  </a:cxn>
                  <a:cxn ang="0">
                    <a:pos x="2" y="32"/>
                  </a:cxn>
                  <a:cxn ang="0">
                    <a:pos x="2" y="32"/>
                  </a:cxn>
                  <a:cxn ang="0">
                    <a:pos x="0" y="30"/>
                  </a:cxn>
                  <a:cxn ang="0">
                    <a:pos x="0" y="28"/>
                  </a:cxn>
                  <a:cxn ang="0">
                    <a:pos x="2" y="24"/>
                  </a:cxn>
                  <a:cxn ang="0">
                    <a:pos x="6" y="20"/>
                  </a:cxn>
                  <a:cxn ang="0">
                    <a:pos x="6" y="20"/>
                  </a:cxn>
                </a:cxnLst>
                <a:rect l="0" t="0" r="r" b="b"/>
                <a:pathLst>
                  <a:path w="176" h="54">
                    <a:moveTo>
                      <a:pt x="6" y="20"/>
                    </a:moveTo>
                    <a:lnTo>
                      <a:pt x="6" y="20"/>
                    </a:lnTo>
                    <a:lnTo>
                      <a:pt x="20" y="14"/>
                    </a:lnTo>
                    <a:lnTo>
                      <a:pt x="36" y="6"/>
                    </a:lnTo>
                    <a:lnTo>
                      <a:pt x="60" y="2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104" y="0"/>
                    </a:lnTo>
                    <a:lnTo>
                      <a:pt x="118" y="2"/>
                    </a:lnTo>
                    <a:lnTo>
                      <a:pt x="144" y="10"/>
                    </a:lnTo>
                    <a:lnTo>
                      <a:pt x="160" y="18"/>
                    </a:lnTo>
                    <a:lnTo>
                      <a:pt x="168" y="20"/>
                    </a:lnTo>
                    <a:lnTo>
                      <a:pt x="168" y="20"/>
                    </a:lnTo>
                    <a:lnTo>
                      <a:pt x="174" y="26"/>
                    </a:lnTo>
                    <a:lnTo>
                      <a:pt x="176" y="30"/>
                    </a:lnTo>
                    <a:lnTo>
                      <a:pt x="176" y="32"/>
                    </a:lnTo>
                    <a:lnTo>
                      <a:pt x="174" y="32"/>
                    </a:lnTo>
                    <a:lnTo>
                      <a:pt x="174" y="32"/>
                    </a:lnTo>
                    <a:lnTo>
                      <a:pt x="158" y="40"/>
                    </a:lnTo>
                    <a:lnTo>
                      <a:pt x="138" y="46"/>
                    </a:lnTo>
                    <a:lnTo>
                      <a:pt x="114" y="52"/>
                    </a:lnTo>
                    <a:lnTo>
                      <a:pt x="88" y="54"/>
                    </a:lnTo>
                    <a:lnTo>
                      <a:pt x="88" y="54"/>
                    </a:lnTo>
                    <a:lnTo>
                      <a:pt x="60" y="52"/>
                    </a:lnTo>
                    <a:lnTo>
                      <a:pt x="36" y="46"/>
                    </a:lnTo>
                    <a:lnTo>
                      <a:pt x="16" y="40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2" y="24"/>
                    </a:lnTo>
                    <a:lnTo>
                      <a:pt x="6" y="20"/>
                    </a:lnTo>
                    <a:lnTo>
                      <a:pt x="6" y="2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81" name="Freeform 128"/>
              <p:cNvSpPr>
                <a:spLocks/>
              </p:cNvSpPr>
              <p:nvPr/>
            </p:nvSpPr>
            <p:spPr bwMode="auto">
              <a:xfrm>
                <a:off x="3944556" y="149225"/>
                <a:ext cx="352425" cy="628650"/>
              </a:xfrm>
              <a:custGeom>
                <a:avLst/>
                <a:gdLst/>
                <a:ahLst/>
                <a:cxnLst>
                  <a:cxn ang="0">
                    <a:pos x="222" y="92"/>
                  </a:cxn>
                  <a:cxn ang="0">
                    <a:pos x="222" y="44"/>
                  </a:cxn>
                  <a:cxn ang="0">
                    <a:pos x="214" y="32"/>
                  </a:cxn>
                  <a:cxn ang="0">
                    <a:pos x="190" y="18"/>
                  </a:cxn>
                  <a:cxn ang="0">
                    <a:pos x="154" y="6"/>
                  </a:cxn>
                  <a:cxn ang="0">
                    <a:pos x="112" y="0"/>
                  </a:cxn>
                  <a:cxn ang="0">
                    <a:pos x="88" y="2"/>
                  </a:cxn>
                  <a:cxn ang="0">
                    <a:pos x="48" y="10"/>
                  </a:cxn>
                  <a:cxn ang="0">
                    <a:pos x="18" y="24"/>
                  </a:cxn>
                  <a:cxn ang="0">
                    <a:pos x="2" y="38"/>
                  </a:cxn>
                  <a:cxn ang="0">
                    <a:pos x="0" y="44"/>
                  </a:cxn>
                  <a:cxn ang="0">
                    <a:pos x="0" y="92"/>
                  </a:cxn>
                  <a:cxn ang="0">
                    <a:pos x="4" y="108"/>
                  </a:cxn>
                  <a:cxn ang="0">
                    <a:pos x="24" y="136"/>
                  </a:cxn>
                  <a:cxn ang="0">
                    <a:pos x="52" y="162"/>
                  </a:cxn>
                  <a:cxn ang="0">
                    <a:pos x="74" y="188"/>
                  </a:cxn>
                  <a:cxn ang="0">
                    <a:pos x="76" y="198"/>
                  </a:cxn>
                  <a:cxn ang="0">
                    <a:pos x="76" y="204"/>
                  </a:cxn>
                  <a:cxn ang="0">
                    <a:pos x="64" y="222"/>
                  </a:cxn>
                  <a:cxn ang="0">
                    <a:pos x="38" y="248"/>
                  </a:cxn>
                  <a:cxn ang="0">
                    <a:pos x="12" y="276"/>
                  </a:cxn>
                  <a:cxn ang="0">
                    <a:pos x="0" y="298"/>
                  </a:cxn>
                  <a:cxn ang="0">
                    <a:pos x="0" y="306"/>
                  </a:cxn>
                  <a:cxn ang="0">
                    <a:pos x="0" y="352"/>
                  </a:cxn>
                  <a:cxn ang="0">
                    <a:pos x="8" y="366"/>
                  </a:cxn>
                  <a:cxn ang="0">
                    <a:pos x="32" y="380"/>
                  </a:cxn>
                  <a:cxn ang="0">
                    <a:pos x="68" y="392"/>
                  </a:cxn>
                  <a:cxn ang="0">
                    <a:pos x="112" y="396"/>
                  </a:cxn>
                  <a:cxn ang="0">
                    <a:pos x="134" y="396"/>
                  </a:cxn>
                  <a:cxn ang="0">
                    <a:pos x="174" y="388"/>
                  </a:cxn>
                  <a:cxn ang="0">
                    <a:pos x="204" y="374"/>
                  </a:cxn>
                  <a:cxn ang="0">
                    <a:pos x="220" y="360"/>
                  </a:cxn>
                  <a:cxn ang="0">
                    <a:pos x="222" y="352"/>
                  </a:cxn>
                  <a:cxn ang="0">
                    <a:pos x="222" y="306"/>
                  </a:cxn>
                  <a:cxn ang="0">
                    <a:pos x="218" y="290"/>
                  </a:cxn>
                  <a:cxn ang="0">
                    <a:pos x="198" y="262"/>
                  </a:cxn>
                  <a:cxn ang="0">
                    <a:pos x="170" y="234"/>
                  </a:cxn>
                  <a:cxn ang="0">
                    <a:pos x="148" y="210"/>
                  </a:cxn>
                  <a:cxn ang="0">
                    <a:pos x="146" y="198"/>
                  </a:cxn>
                  <a:cxn ang="0">
                    <a:pos x="146" y="194"/>
                  </a:cxn>
                  <a:cxn ang="0">
                    <a:pos x="158" y="176"/>
                  </a:cxn>
                  <a:cxn ang="0">
                    <a:pos x="184" y="150"/>
                  </a:cxn>
                  <a:cxn ang="0">
                    <a:pos x="210" y="122"/>
                  </a:cxn>
                  <a:cxn ang="0">
                    <a:pos x="222" y="100"/>
                  </a:cxn>
                </a:cxnLst>
                <a:rect l="0" t="0" r="r" b="b"/>
                <a:pathLst>
                  <a:path w="222" h="396">
                    <a:moveTo>
                      <a:pt x="222" y="92"/>
                    </a:moveTo>
                    <a:lnTo>
                      <a:pt x="222" y="92"/>
                    </a:lnTo>
                    <a:lnTo>
                      <a:pt x="222" y="44"/>
                    </a:lnTo>
                    <a:lnTo>
                      <a:pt x="222" y="44"/>
                    </a:lnTo>
                    <a:lnTo>
                      <a:pt x="220" y="38"/>
                    </a:lnTo>
                    <a:lnTo>
                      <a:pt x="214" y="32"/>
                    </a:lnTo>
                    <a:lnTo>
                      <a:pt x="204" y="24"/>
                    </a:lnTo>
                    <a:lnTo>
                      <a:pt x="190" y="18"/>
                    </a:lnTo>
                    <a:lnTo>
                      <a:pt x="174" y="10"/>
                    </a:lnTo>
                    <a:lnTo>
                      <a:pt x="154" y="6"/>
                    </a:lnTo>
                    <a:lnTo>
                      <a:pt x="134" y="2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88" y="2"/>
                    </a:lnTo>
                    <a:lnTo>
                      <a:pt x="68" y="6"/>
                    </a:lnTo>
                    <a:lnTo>
                      <a:pt x="48" y="10"/>
                    </a:lnTo>
                    <a:lnTo>
                      <a:pt x="32" y="18"/>
                    </a:lnTo>
                    <a:lnTo>
                      <a:pt x="18" y="24"/>
                    </a:lnTo>
                    <a:lnTo>
                      <a:pt x="8" y="32"/>
                    </a:lnTo>
                    <a:lnTo>
                      <a:pt x="2" y="38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0" y="100"/>
                    </a:lnTo>
                    <a:lnTo>
                      <a:pt x="4" y="108"/>
                    </a:lnTo>
                    <a:lnTo>
                      <a:pt x="12" y="122"/>
                    </a:lnTo>
                    <a:lnTo>
                      <a:pt x="24" y="136"/>
                    </a:lnTo>
                    <a:lnTo>
                      <a:pt x="38" y="150"/>
                    </a:lnTo>
                    <a:lnTo>
                      <a:pt x="52" y="162"/>
                    </a:lnTo>
                    <a:lnTo>
                      <a:pt x="64" y="176"/>
                    </a:lnTo>
                    <a:lnTo>
                      <a:pt x="74" y="188"/>
                    </a:lnTo>
                    <a:lnTo>
                      <a:pt x="76" y="194"/>
                    </a:lnTo>
                    <a:lnTo>
                      <a:pt x="76" y="198"/>
                    </a:lnTo>
                    <a:lnTo>
                      <a:pt x="76" y="198"/>
                    </a:lnTo>
                    <a:lnTo>
                      <a:pt x="76" y="204"/>
                    </a:lnTo>
                    <a:lnTo>
                      <a:pt x="74" y="210"/>
                    </a:lnTo>
                    <a:lnTo>
                      <a:pt x="64" y="222"/>
                    </a:lnTo>
                    <a:lnTo>
                      <a:pt x="52" y="234"/>
                    </a:lnTo>
                    <a:lnTo>
                      <a:pt x="38" y="248"/>
                    </a:lnTo>
                    <a:lnTo>
                      <a:pt x="24" y="262"/>
                    </a:lnTo>
                    <a:lnTo>
                      <a:pt x="12" y="276"/>
                    </a:lnTo>
                    <a:lnTo>
                      <a:pt x="4" y="290"/>
                    </a:lnTo>
                    <a:lnTo>
                      <a:pt x="0" y="298"/>
                    </a:lnTo>
                    <a:lnTo>
                      <a:pt x="0" y="306"/>
                    </a:lnTo>
                    <a:lnTo>
                      <a:pt x="0" y="306"/>
                    </a:lnTo>
                    <a:lnTo>
                      <a:pt x="0" y="352"/>
                    </a:lnTo>
                    <a:lnTo>
                      <a:pt x="0" y="352"/>
                    </a:lnTo>
                    <a:lnTo>
                      <a:pt x="2" y="360"/>
                    </a:lnTo>
                    <a:lnTo>
                      <a:pt x="8" y="366"/>
                    </a:lnTo>
                    <a:lnTo>
                      <a:pt x="18" y="374"/>
                    </a:lnTo>
                    <a:lnTo>
                      <a:pt x="32" y="380"/>
                    </a:lnTo>
                    <a:lnTo>
                      <a:pt x="48" y="388"/>
                    </a:lnTo>
                    <a:lnTo>
                      <a:pt x="68" y="392"/>
                    </a:lnTo>
                    <a:lnTo>
                      <a:pt x="88" y="396"/>
                    </a:lnTo>
                    <a:lnTo>
                      <a:pt x="112" y="396"/>
                    </a:lnTo>
                    <a:lnTo>
                      <a:pt x="112" y="396"/>
                    </a:lnTo>
                    <a:lnTo>
                      <a:pt x="134" y="396"/>
                    </a:lnTo>
                    <a:lnTo>
                      <a:pt x="154" y="392"/>
                    </a:lnTo>
                    <a:lnTo>
                      <a:pt x="174" y="388"/>
                    </a:lnTo>
                    <a:lnTo>
                      <a:pt x="190" y="380"/>
                    </a:lnTo>
                    <a:lnTo>
                      <a:pt x="204" y="374"/>
                    </a:lnTo>
                    <a:lnTo>
                      <a:pt x="214" y="366"/>
                    </a:lnTo>
                    <a:lnTo>
                      <a:pt x="220" y="360"/>
                    </a:lnTo>
                    <a:lnTo>
                      <a:pt x="222" y="352"/>
                    </a:lnTo>
                    <a:lnTo>
                      <a:pt x="222" y="352"/>
                    </a:lnTo>
                    <a:lnTo>
                      <a:pt x="222" y="306"/>
                    </a:lnTo>
                    <a:lnTo>
                      <a:pt x="222" y="306"/>
                    </a:lnTo>
                    <a:lnTo>
                      <a:pt x="222" y="298"/>
                    </a:lnTo>
                    <a:lnTo>
                      <a:pt x="218" y="290"/>
                    </a:lnTo>
                    <a:lnTo>
                      <a:pt x="210" y="276"/>
                    </a:lnTo>
                    <a:lnTo>
                      <a:pt x="198" y="262"/>
                    </a:lnTo>
                    <a:lnTo>
                      <a:pt x="184" y="248"/>
                    </a:lnTo>
                    <a:lnTo>
                      <a:pt x="170" y="234"/>
                    </a:lnTo>
                    <a:lnTo>
                      <a:pt x="158" y="222"/>
                    </a:lnTo>
                    <a:lnTo>
                      <a:pt x="148" y="210"/>
                    </a:lnTo>
                    <a:lnTo>
                      <a:pt x="146" y="204"/>
                    </a:lnTo>
                    <a:lnTo>
                      <a:pt x="146" y="198"/>
                    </a:lnTo>
                    <a:lnTo>
                      <a:pt x="146" y="198"/>
                    </a:lnTo>
                    <a:lnTo>
                      <a:pt x="146" y="194"/>
                    </a:lnTo>
                    <a:lnTo>
                      <a:pt x="148" y="188"/>
                    </a:lnTo>
                    <a:lnTo>
                      <a:pt x="158" y="176"/>
                    </a:lnTo>
                    <a:lnTo>
                      <a:pt x="170" y="162"/>
                    </a:lnTo>
                    <a:lnTo>
                      <a:pt x="184" y="150"/>
                    </a:lnTo>
                    <a:lnTo>
                      <a:pt x="198" y="136"/>
                    </a:lnTo>
                    <a:lnTo>
                      <a:pt x="210" y="122"/>
                    </a:lnTo>
                    <a:lnTo>
                      <a:pt x="218" y="108"/>
                    </a:lnTo>
                    <a:lnTo>
                      <a:pt x="222" y="100"/>
                    </a:lnTo>
                    <a:lnTo>
                      <a:pt x="222" y="9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054594" y="4595232"/>
            <a:ext cx="752016" cy="752016"/>
            <a:chOff x="2290350" y="3446424"/>
            <a:chExt cx="564012" cy="564012"/>
          </a:xfrm>
        </p:grpSpPr>
        <p:sp>
          <p:nvSpPr>
            <p:cNvPr id="38" name="椭圆 37"/>
            <p:cNvSpPr/>
            <p:nvPr/>
          </p:nvSpPr>
          <p:spPr>
            <a:xfrm>
              <a:off x="2290350" y="3446424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82" name="Freeform 129"/>
            <p:cNvSpPr>
              <a:spLocks noEditPoints="1"/>
            </p:cNvSpPr>
            <p:nvPr/>
          </p:nvSpPr>
          <p:spPr bwMode="auto">
            <a:xfrm>
              <a:off x="2443869" y="3563725"/>
              <a:ext cx="295673" cy="295673"/>
            </a:xfrm>
            <a:custGeom>
              <a:avLst/>
              <a:gdLst/>
              <a:ahLst/>
              <a:cxnLst>
                <a:cxn ang="0">
                  <a:pos x="68" y="362"/>
                </a:cxn>
                <a:cxn ang="0">
                  <a:pos x="114" y="318"/>
                </a:cxn>
                <a:cxn ang="0">
                  <a:pos x="158" y="272"/>
                </a:cxn>
                <a:cxn ang="0">
                  <a:pos x="204" y="250"/>
                </a:cxn>
                <a:cxn ang="0">
                  <a:pos x="204" y="218"/>
                </a:cxn>
                <a:cxn ang="0">
                  <a:pos x="226" y="224"/>
                </a:cxn>
                <a:cxn ang="0">
                  <a:pos x="248" y="226"/>
                </a:cxn>
                <a:cxn ang="0">
                  <a:pos x="272" y="224"/>
                </a:cxn>
                <a:cxn ang="0">
                  <a:pos x="312" y="208"/>
                </a:cxn>
                <a:cxn ang="0">
                  <a:pos x="342" y="176"/>
                </a:cxn>
                <a:cxn ang="0">
                  <a:pos x="360" y="136"/>
                </a:cxn>
                <a:cxn ang="0">
                  <a:pos x="362" y="114"/>
                </a:cxn>
                <a:cxn ang="0">
                  <a:pos x="352" y="70"/>
                </a:cxn>
                <a:cxn ang="0">
                  <a:pos x="328" y="34"/>
                </a:cxn>
                <a:cxn ang="0">
                  <a:pos x="292" y="10"/>
                </a:cxn>
                <a:cxn ang="0">
                  <a:pos x="248" y="0"/>
                </a:cxn>
                <a:cxn ang="0">
                  <a:pos x="226" y="4"/>
                </a:cxn>
                <a:cxn ang="0">
                  <a:pos x="186" y="20"/>
                </a:cxn>
                <a:cxn ang="0">
                  <a:pos x="156" y="50"/>
                </a:cxn>
                <a:cxn ang="0">
                  <a:pos x="138" y="92"/>
                </a:cxn>
                <a:cxn ang="0">
                  <a:pos x="136" y="114"/>
                </a:cxn>
                <a:cxn ang="0">
                  <a:pos x="138" y="138"/>
                </a:cxn>
                <a:cxn ang="0">
                  <a:pos x="114" y="158"/>
                </a:cxn>
                <a:cxn ang="0">
                  <a:pos x="0" y="294"/>
                </a:cxn>
                <a:cxn ang="0">
                  <a:pos x="46" y="362"/>
                </a:cxn>
                <a:cxn ang="0">
                  <a:pos x="272" y="46"/>
                </a:cxn>
                <a:cxn ang="0">
                  <a:pos x="288" y="50"/>
                </a:cxn>
                <a:cxn ang="0">
                  <a:pos x="304" y="60"/>
                </a:cxn>
                <a:cxn ang="0">
                  <a:pos x="312" y="74"/>
                </a:cxn>
                <a:cxn ang="0">
                  <a:pos x="316" y="92"/>
                </a:cxn>
                <a:cxn ang="0">
                  <a:pos x="316" y="100"/>
                </a:cxn>
                <a:cxn ang="0">
                  <a:pos x="308" y="116"/>
                </a:cxn>
                <a:cxn ang="0">
                  <a:pos x="296" y="128"/>
                </a:cxn>
                <a:cxn ang="0">
                  <a:pos x="280" y="136"/>
                </a:cxn>
                <a:cxn ang="0">
                  <a:pos x="272" y="136"/>
                </a:cxn>
                <a:cxn ang="0">
                  <a:pos x="254" y="132"/>
                </a:cxn>
                <a:cxn ang="0">
                  <a:pos x="240" y="124"/>
                </a:cxn>
                <a:cxn ang="0">
                  <a:pos x="230" y="108"/>
                </a:cxn>
                <a:cxn ang="0">
                  <a:pos x="226" y="92"/>
                </a:cxn>
                <a:cxn ang="0">
                  <a:pos x="228" y="82"/>
                </a:cxn>
                <a:cxn ang="0">
                  <a:pos x="234" y="66"/>
                </a:cxn>
                <a:cxn ang="0">
                  <a:pos x="246" y="54"/>
                </a:cxn>
                <a:cxn ang="0">
                  <a:pos x="262" y="46"/>
                </a:cxn>
                <a:cxn ang="0">
                  <a:pos x="272" y="46"/>
                </a:cxn>
              </a:cxnLst>
              <a:rect l="0" t="0" r="r" b="b"/>
              <a:pathLst>
                <a:path w="362" h="362">
                  <a:moveTo>
                    <a:pt x="46" y="362"/>
                  </a:moveTo>
                  <a:lnTo>
                    <a:pt x="68" y="362"/>
                  </a:lnTo>
                  <a:lnTo>
                    <a:pt x="68" y="318"/>
                  </a:lnTo>
                  <a:lnTo>
                    <a:pt x="114" y="318"/>
                  </a:lnTo>
                  <a:lnTo>
                    <a:pt x="114" y="272"/>
                  </a:lnTo>
                  <a:lnTo>
                    <a:pt x="158" y="272"/>
                  </a:lnTo>
                  <a:lnTo>
                    <a:pt x="158" y="250"/>
                  </a:lnTo>
                  <a:lnTo>
                    <a:pt x="204" y="250"/>
                  </a:lnTo>
                  <a:lnTo>
                    <a:pt x="204" y="226"/>
                  </a:lnTo>
                  <a:lnTo>
                    <a:pt x="204" y="218"/>
                  </a:lnTo>
                  <a:lnTo>
                    <a:pt x="204" y="218"/>
                  </a:lnTo>
                  <a:lnTo>
                    <a:pt x="226" y="224"/>
                  </a:lnTo>
                  <a:lnTo>
                    <a:pt x="236" y="226"/>
                  </a:lnTo>
                  <a:lnTo>
                    <a:pt x="248" y="226"/>
                  </a:lnTo>
                  <a:lnTo>
                    <a:pt x="248" y="226"/>
                  </a:lnTo>
                  <a:lnTo>
                    <a:pt x="272" y="224"/>
                  </a:lnTo>
                  <a:lnTo>
                    <a:pt x="292" y="218"/>
                  </a:lnTo>
                  <a:lnTo>
                    <a:pt x="312" y="208"/>
                  </a:lnTo>
                  <a:lnTo>
                    <a:pt x="328" y="194"/>
                  </a:lnTo>
                  <a:lnTo>
                    <a:pt x="342" y="176"/>
                  </a:lnTo>
                  <a:lnTo>
                    <a:pt x="352" y="158"/>
                  </a:lnTo>
                  <a:lnTo>
                    <a:pt x="360" y="136"/>
                  </a:lnTo>
                  <a:lnTo>
                    <a:pt x="362" y="114"/>
                  </a:lnTo>
                  <a:lnTo>
                    <a:pt x="362" y="114"/>
                  </a:lnTo>
                  <a:lnTo>
                    <a:pt x="360" y="92"/>
                  </a:lnTo>
                  <a:lnTo>
                    <a:pt x="352" y="70"/>
                  </a:lnTo>
                  <a:lnTo>
                    <a:pt x="342" y="50"/>
                  </a:lnTo>
                  <a:lnTo>
                    <a:pt x="328" y="34"/>
                  </a:lnTo>
                  <a:lnTo>
                    <a:pt x="312" y="20"/>
                  </a:lnTo>
                  <a:lnTo>
                    <a:pt x="292" y="10"/>
                  </a:lnTo>
                  <a:lnTo>
                    <a:pt x="272" y="4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26" y="4"/>
                  </a:lnTo>
                  <a:lnTo>
                    <a:pt x="204" y="10"/>
                  </a:lnTo>
                  <a:lnTo>
                    <a:pt x="186" y="20"/>
                  </a:lnTo>
                  <a:lnTo>
                    <a:pt x="168" y="34"/>
                  </a:lnTo>
                  <a:lnTo>
                    <a:pt x="156" y="50"/>
                  </a:lnTo>
                  <a:lnTo>
                    <a:pt x="144" y="70"/>
                  </a:lnTo>
                  <a:lnTo>
                    <a:pt x="138" y="92"/>
                  </a:lnTo>
                  <a:lnTo>
                    <a:pt x="136" y="114"/>
                  </a:lnTo>
                  <a:lnTo>
                    <a:pt x="136" y="114"/>
                  </a:lnTo>
                  <a:lnTo>
                    <a:pt x="136" y="126"/>
                  </a:lnTo>
                  <a:lnTo>
                    <a:pt x="138" y="138"/>
                  </a:lnTo>
                  <a:lnTo>
                    <a:pt x="146" y="158"/>
                  </a:lnTo>
                  <a:lnTo>
                    <a:pt x="114" y="158"/>
                  </a:lnTo>
                  <a:lnTo>
                    <a:pt x="114" y="204"/>
                  </a:lnTo>
                  <a:lnTo>
                    <a:pt x="0" y="294"/>
                  </a:lnTo>
                  <a:lnTo>
                    <a:pt x="0" y="362"/>
                  </a:lnTo>
                  <a:lnTo>
                    <a:pt x="46" y="362"/>
                  </a:lnTo>
                  <a:close/>
                  <a:moveTo>
                    <a:pt x="272" y="46"/>
                  </a:moveTo>
                  <a:lnTo>
                    <a:pt x="272" y="46"/>
                  </a:lnTo>
                  <a:lnTo>
                    <a:pt x="280" y="46"/>
                  </a:lnTo>
                  <a:lnTo>
                    <a:pt x="288" y="50"/>
                  </a:lnTo>
                  <a:lnTo>
                    <a:pt x="296" y="54"/>
                  </a:lnTo>
                  <a:lnTo>
                    <a:pt x="304" y="60"/>
                  </a:lnTo>
                  <a:lnTo>
                    <a:pt x="308" y="66"/>
                  </a:lnTo>
                  <a:lnTo>
                    <a:pt x="312" y="74"/>
                  </a:lnTo>
                  <a:lnTo>
                    <a:pt x="316" y="82"/>
                  </a:lnTo>
                  <a:lnTo>
                    <a:pt x="316" y="92"/>
                  </a:lnTo>
                  <a:lnTo>
                    <a:pt x="316" y="92"/>
                  </a:lnTo>
                  <a:lnTo>
                    <a:pt x="316" y="100"/>
                  </a:lnTo>
                  <a:lnTo>
                    <a:pt x="312" y="108"/>
                  </a:lnTo>
                  <a:lnTo>
                    <a:pt x="308" y="116"/>
                  </a:lnTo>
                  <a:lnTo>
                    <a:pt x="304" y="124"/>
                  </a:lnTo>
                  <a:lnTo>
                    <a:pt x="296" y="128"/>
                  </a:lnTo>
                  <a:lnTo>
                    <a:pt x="288" y="132"/>
                  </a:lnTo>
                  <a:lnTo>
                    <a:pt x="280" y="136"/>
                  </a:lnTo>
                  <a:lnTo>
                    <a:pt x="272" y="136"/>
                  </a:lnTo>
                  <a:lnTo>
                    <a:pt x="272" y="136"/>
                  </a:lnTo>
                  <a:lnTo>
                    <a:pt x="262" y="136"/>
                  </a:lnTo>
                  <a:lnTo>
                    <a:pt x="254" y="132"/>
                  </a:lnTo>
                  <a:lnTo>
                    <a:pt x="246" y="128"/>
                  </a:lnTo>
                  <a:lnTo>
                    <a:pt x="240" y="124"/>
                  </a:lnTo>
                  <a:lnTo>
                    <a:pt x="234" y="116"/>
                  </a:lnTo>
                  <a:lnTo>
                    <a:pt x="230" y="108"/>
                  </a:lnTo>
                  <a:lnTo>
                    <a:pt x="228" y="100"/>
                  </a:lnTo>
                  <a:lnTo>
                    <a:pt x="226" y="92"/>
                  </a:lnTo>
                  <a:lnTo>
                    <a:pt x="226" y="92"/>
                  </a:lnTo>
                  <a:lnTo>
                    <a:pt x="228" y="82"/>
                  </a:lnTo>
                  <a:lnTo>
                    <a:pt x="230" y="74"/>
                  </a:lnTo>
                  <a:lnTo>
                    <a:pt x="234" y="66"/>
                  </a:lnTo>
                  <a:lnTo>
                    <a:pt x="240" y="60"/>
                  </a:lnTo>
                  <a:lnTo>
                    <a:pt x="246" y="54"/>
                  </a:lnTo>
                  <a:lnTo>
                    <a:pt x="254" y="50"/>
                  </a:lnTo>
                  <a:lnTo>
                    <a:pt x="262" y="46"/>
                  </a:lnTo>
                  <a:lnTo>
                    <a:pt x="272" y="46"/>
                  </a:lnTo>
                  <a:lnTo>
                    <a:pt x="272" y="4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40938" y="4595232"/>
            <a:ext cx="752016" cy="752016"/>
            <a:chOff x="3705108" y="3446424"/>
            <a:chExt cx="564012" cy="564012"/>
          </a:xfrm>
        </p:grpSpPr>
        <p:sp>
          <p:nvSpPr>
            <p:cNvPr id="39" name="椭圆 38"/>
            <p:cNvSpPr/>
            <p:nvPr/>
          </p:nvSpPr>
          <p:spPr>
            <a:xfrm>
              <a:off x="3705108" y="3446424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88" name="组 87"/>
            <p:cNvGrpSpPr/>
            <p:nvPr/>
          </p:nvGrpSpPr>
          <p:grpSpPr>
            <a:xfrm>
              <a:off x="3819095" y="3571560"/>
              <a:ext cx="301674" cy="301674"/>
              <a:chOff x="6405563" y="241300"/>
              <a:chExt cx="530225" cy="530225"/>
            </a:xfrm>
            <a:solidFill>
              <a:srgbClr val="FD8280"/>
            </a:solidFill>
          </p:grpSpPr>
          <p:sp>
            <p:nvSpPr>
              <p:cNvPr id="83" name="Freeform 130"/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 dirty="0"/>
              </a:p>
            </p:txBody>
          </p:sp>
          <p:sp>
            <p:nvSpPr>
              <p:cNvPr id="84" name="Freeform 131"/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6827281" y="4595232"/>
            <a:ext cx="752016" cy="752016"/>
            <a:chOff x="5119865" y="3446424"/>
            <a:chExt cx="564012" cy="564012"/>
          </a:xfrm>
        </p:grpSpPr>
        <p:sp>
          <p:nvSpPr>
            <p:cNvPr id="40" name="椭圆 39"/>
            <p:cNvSpPr/>
            <p:nvPr/>
          </p:nvSpPr>
          <p:spPr>
            <a:xfrm>
              <a:off x="5119865" y="3446424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89" name="组 88"/>
            <p:cNvGrpSpPr/>
            <p:nvPr/>
          </p:nvGrpSpPr>
          <p:grpSpPr>
            <a:xfrm>
              <a:off x="5301920" y="3548978"/>
              <a:ext cx="230009" cy="333773"/>
              <a:chOff x="7246938" y="241300"/>
              <a:chExt cx="422275" cy="612775"/>
            </a:xfrm>
            <a:solidFill>
              <a:schemeClr val="accent6"/>
            </a:solidFill>
          </p:grpSpPr>
          <p:sp>
            <p:nvSpPr>
              <p:cNvPr id="85" name="Freeform 132"/>
              <p:cNvSpPr>
                <a:spLocks noEditPoints="1"/>
              </p:cNvSpPr>
              <p:nvPr/>
            </p:nvSpPr>
            <p:spPr bwMode="auto">
              <a:xfrm>
                <a:off x="7246938" y="241300"/>
                <a:ext cx="422275" cy="612775"/>
              </a:xfrm>
              <a:custGeom>
                <a:avLst/>
                <a:gdLst/>
                <a:ahLst/>
                <a:cxnLst>
                  <a:cxn ang="0">
                    <a:pos x="120" y="2"/>
                  </a:cxn>
                  <a:cxn ang="0">
                    <a:pos x="82" y="12"/>
                  </a:cxn>
                  <a:cxn ang="0">
                    <a:pos x="48" y="32"/>
                  </a:cxn>
                  <a:cxn ang="0">
                    <a:pos x="22" y="60"/>
                  </a:cxn>
                  <a:cxn ang="0">
                    <a:pos x="6" y="94"/>
                  </a:cxn>
                  <a:cxn ang="0">
                    <a:pos x="0" y="134"/>
                  </a:cxn>
                  <a:cxn ang="0">
                    <a:pos x="8" y="170"/>
                  </a:cxn>
                  <a:cxn ang="0">
                    <a:pos x="44" y="244"/>
                  </a:cxn>
                  <a:cxn ang="0">
                    <a:pos x="60" y="278"/>
                  </a:cxn>
                  <a:cxn ang="0">
                    <a:pos x="88" y="358"/>
                  </a:cxn>
                  <a:cxn ang="0">
                    <a:pos x="116" y="384"/>
                  </a:cxn>
                  <a:cxn ang="0">
                    <a:pos x="150" y="384"/>
                  </a:cxn>
                  <a:cxn ang="0">
                    <a:pos x="178" y="358"/>
                  </a:cxn>
                  <a:cxn ang="0">
                    <a:pos x="204" y="280"/>
                  </a:cxn>
                  <a:cxn ang="0">
                    <a:pos x="222" y="244"/>
                  </a:cxn>
                  <a:cxn ang="0">
                    <a:pos x="258" y="170"/>
                  </a:cxn>
                  <a:cxn ang="0">
                    <a:pos x="266" y="134"/>
                  </a:cxn>
                  <a:cxn ang="0">
                    <a:pos x="260" y="94"/>
                  </a:cxn>
                  <a:cxn ang="0">
                    <a:pos x="242" y="60"/>
                  </a:cxn>
                  <a:cxn ang="0">
                    <a:pos x="218" y="32"/>
                  </a:cxn>
                  <a:cxn ang="0">
                    <a:pos x="184" y="12"/>
                  </a:cxn>
                  <a:cxn ang="0">
                    <a:pos x="146" y="2"/>
                  </a:cxn>
                  <a:cxn ang="0">
                    <a:pos x="164" y="328"/>
                  </a:cxn>
                  <a:cxn ang="0">
                    <a:pos x="98" y="314"/>
                  </a:cxn>
                  <a:cxn ang="0">
                    <a:pos x="172" y="304"/>
                  </a:cxn>
                  <a:cxn ang="0">
                    <a:pos x="168" y="314"/>
                  </a:cxn>
                  <a:cxn ang="0">
                    <a:pos x="94" y="302"/>
                  </a:cxn>
                  <a:cxn ang="0">
                    <a:pos x="180" y="278"/>
                  </a:cxn>
                  <a:cxn ang="0">
                    <a:pos x="94" y="302"/>
                  </a:cxn>
                  <a:cxn ang="0">
                    <a:pos x="124" y="362"/>
                  </a:cxn>
                  <a:cxn ang="0">
                    <a:pos x="108" y="348"/>
                  </a:cxn>
                  <a:cxn ang="0">
                    <a:pos x="154" y="352"/>
                  </a:cxn>
                  <a:cxn ang="0">
                    <a:pos x="132" y="362"/>
                  </a:cxn>
                  <a:cxn ang="0">
                    <a:pos x="76" y="254"/>
                  </a:cxn>
                  <a:cxn ang="0">
                    <a:pos x="56" y="216"/>
                  </a:cxn>
                  <a:cxn ang="0">
                    <a:pos x="28" y="152"/>
                  </a:cxn>
                  <a:cxn ang="0">
                    <a:pos x="24" y="134"/>
                  </a:cxn>
                  <a:cxn ang="0">
                    <a:pos x="42" y="72"/>
                  </a:cxn>
                  <a:cxn ang="0">
                    <a:pos x="90" y="34"/>
                  </a:cxn>
                  <a:cxn ang="0">
                    <a:pos x="132" y="24"/>
                  </a:cxn>
                  <a:cxn ang="0">
                    <a:pos x="194" y="44"/>
                  </a:cxn>
                  <a:cxn ang="0">
                    <a:pos x="232" y="92"/>
                  </a:cxn>
                  <a:cxn ang="0">
                    <a:pos x="242" y="134"/>
                  </a:cxn>
                  <a:cxn ang="0">
                    <a:pos x="232" y="172"/>
                  </a:cxn>
                  <a:cxn ang="0">
                    <a:pos x="210" y="216"/>
                  </a:cxn>
                </a:cxnLst>
                <a:rect l="0" t="0" r="r" b="b"/>
                <a:pathLst>
                  <a:path w="266" h="386">
                    <a:moveTo>
                      <a:pt x="132" y="0"/>
                    </a:moveTo>
                    <a:lnTo>
                      <a:pt x="132" y="0"/>
                    </a:lnTo>
                    <a:lnTo>
                      <a:pt x="120" y="2"/>
                    </a:lnTo>
                    <a:lnTo>
                      <a:pt x="106" y="4"/>
                    </a:lnTo>
                    <a:lnTo>
                      <a:pt x="94" y="6"/>
                    </a:lnTo>
                    <a:lnTo>
                      <a:pt x="82" y="12"/>
                    </a:lnTo>
                    <a:lnTo>
                      <a:pt x="70" y="16"/>
                    </a:lnTo>
                    <a:lnTo>
                      <a:pt x="58" y="24"/>
                    </a:lnTo>
                    <a:lnTo>
                      <a:pt x="48" y="32"/>
                    </a:lnTo>
                    <a:lnTo>
                      <a:pt x="40" y="40"/>
                    </a:lnTo>
                    <a:lnTo>
                      <a:pt x="30" y="50"/>
                    </a:lnTo>
                    <a:lnTo>
                      <a:pt x="22" y="60"/>
                    </a:lnTo>
                    <a:lnTo>
                      <a:pt x="16" y="70"/>
                    </a:lnTo>
                    <a:lnTo>
                      <a:pt x="10" y="82"/>
                    </a:lnTo>
                    <a:lnTo>
                      <a:pt x="6" y="94"/>
                    </a:lnTo>
                    <a:lnTo>
                      <a:pt x="2" y="106"/>
                    </a:lnTo>
                    <a:lnTo>
                      <a:pt x="0" y="120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2" y="152"/>
                    </a:lnTo>
                    <a:lnTo>
                      <a:pt x="8" y="170"/>
                    </a:lnTo>
                    <a:lnTo>
                      <a:pt x="16" y="188"/>
                    </a:lnTo>
                    <a:lnTo>
                      <a:pt x="24" y="208"/>
                    </a:lnTo>
                    <a:lnTo>
                      <a:pt x="44" y="244"/>
                    </a:lnTo>
                    <a:lnTo>
                      <a:pt x="54" y="262"/>
                    </a:lnTo>
                    <a:lnTo>
                      <a:pt x="60" y="278"/>
                    </a:lnTo>
                    <a:lnTo>
                      <a:pt x="60" y="278"/>
                    </a:lnTo>
                    <a:lnTo>
                      <a:pt x="76" y="324"/>
                    </a:lnTo>
                    <a:lnTo>
                      <a:pt x="80" y="342"/>
                    </a:lnTo>
                    <a:lnTo>
                      <a:pt x="88" y="358"/>
                    </a:lnTo>
                    <a:lnTo>
                      <a:pt x="94" y="370"/>
                    </a:lnTo>
                    <a:lnTo>
                      <a:pt x="104" y="380"/>
                    </a:lnTo>
                    <a:lnTo>
                      <a:pt x="116" y="384"/>
                    </a:lnTo>
                    <a:lnTo>
                      <a:pt x="132" y="386"/>
                    </a:lnTo>
                    <a:lnTo>
                      <a:pt x="132" y="386"/>
                    </a:lnTo>
                    <a:lnTo>
                      <a:pt x="150" y="384"/>
                    </a:lnTo>
                    <a:lnTo>
                      <a:pt x="162" y="380"/>
                    </a:lnTo>
                    <a:lnTo>
                      <a:pt x="172" y="370"/>
                    </a:lnTo>
                    <a:lnTo>
                      <a:pt x="178" y="358"/>
                    </a:lnTo>
                    <a:lnTo>
                      <a:pt x="184" y="342"/>
                    </a:lnTo>
                    <a:lnTo>
                      <a:pt x="190" y="324"/>
                    </a:lnTo>
                    <a:lnTo>
                      <a:pt x="204" y="280"/>
                    </a:lnTo>
                    <a:lnTo>
                      <a:pt x="204" y="280"/>
                    </a:lnTo>
                    <a:lnTo>
                      <a:pt x="212" y="262"/>
                    </a:lnTo>
                    <a:lnTo>
                      <a:pt x="222" y="244"/>
                    </a:lnTo>
                    <a:lnTo>
                      <a:pt x="242" y="208"/>
                    </a:lnTo>
                    <a:lnTo>
                      <a:pt x="250" y="188"/>
                    </a:lnTo>
                    <a:lnTo>
                      <a:pt x="258" y="170"/>
                    </a:lnTo>
                    <a:lnTo>
                      <a:pt x="264" y="152"/>
                    </a:lnTo>
                    <a:lnTo>
                      <a:pt x="266" y="134"/>
                    </a:lnTo>
                    <a:lnTo>
                      <a:pt x="266" y="134"/>
                    </a:lnTo>
                    <a:lnTo>
                      <a:pt x="264" y="120"/>
                    </a:lnTo>
                    <a:lnTo>
                      <a:pt x="262" y="106"/>
                    </a:lnTo>
                    <a:lnTo>
                      <a:pt x="260" y="94"/>
                    </a:lnTo>
                    <a:lnTo>
                      <a:pt x="256" y="82"/>
                    </a:lnTo>
                    <a:lnTo>
                      <a:pt x="250" y="70"/>
                    </a:lnTo>
                    <a:lnTo>
                      <a:pt x="242" y="60"/>
                    </a:lnTo>
                    <a:lnTo>
                      <a:pt x="236" y="50"/>
                    </a:lnTo>
                    <a:lnTo>
                      <a:pt x="226" y="40"/>
                    </a:lnTo>
                    <a:lnTo>
                      <a:pt x="218" y="32"/>
                    </a:lnTo>
                    <a:lnTo>
                      <a:pt x="208" y="24"/>
                    </a:lnTo>
                    <a:lnTo>
                      <a:pt x="196" y="16"/>
                    </a:lnTo>
                    <a:lnTo>
                      <a:pt x="184" y="12"/>
                    </a:lnTo>
                    <a:lnTo>
                      <a:pt x="172" y="6"/>
                    </a:lnTo>
                    <a:lnTo>
                      <a:pt x="160" y="4"/>
                    </a:lnTo>
                    <a:lnTo>
                      <a:pt x="146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  <a:moveTo>
                      <a:pt x="164" y="328"/>
                    </a:moveTo>
                    <a:lnTo>
                      <a:pt x="104" y="336"/>
                    </a:lnTo>
                    <a:lnTo>
                      <a:pt x="104" y="336"/>
                    </a:lnTo>
                    <a:lnTo>
                      <a:pt x="98" y="314"/>
                    </a:lnTo>
                    <a:lnTo>
                      <a:pt x="98" y="314"/>
                    </a:lnTo>
                    <a:lnTo>
                      <a:pt x="98" y="312"/>
                    </a:lnTo>
                    <a:lnTo>
                      <a:pt x="172" y="304"/>
                    </a:lnTo>
                    <a:lnTo>
                      <a:pt x="172" y="304"/>
                    </a:lnTo>
                    <a:lnTo>
                      <a:pt x="168" y="314"/>
                    </a:lnTo>
                    <a:lnTo>
                      <a:pt x="168" y="314"/>
                    </a:lnTo>
                    <a:lnTo>
                      <a:pt x="164" y="328"/>
                    </a:lnTo>
                    <a:lnTo>
                      <a:pt x="164" y="328"/>
                    </a:lnTo>
                    <a:close/>
                    <a:moveTo>
                      <a:pt x="94" y="302"/>
                    </a:moveTo>
                    <a:lnTo>
                      <a:pt x="94" y="302"/>
                    </a:lnTo>
                    <a:lnTo>
                      <a:pt x="86" y="278"/>
                    </a:lnTo>
                    <a:lnTo>
                      <a:pt x="180" y="278"/>
                    </a:lnTo>
                    <a:lnTo>
                      <a:pt x="180" y="278"/>
                    </a:lnTo>
                    <a:lnTo>
                      <a:pt x="176" y="290"/>
                    </a:lnTo>
                    <a:lnTo>
                      <a:pt x="94" y="302"/>
                    </a:lnTo>
                    <a:close/>
                    <a:moveTo>
                      <a:pt x="132" y="362"/>
                    </a:moveTo>
                    <a:lnTo>
                      <a:pt x="132" y="362"/>
                    </a:lnTo>
                    <a:lnTo>
                      <a:pt x="124" y="362"/>
                    </a:lnTo>
                    <a:lnTo>
                      <a:pt x="118" y="360"/>
                    </a:lnTo>
                    <a:lnTo>
                      <a:pt x="114" y="356"/>
                    </a:lnTo>
                    <a:lnTo>
                      <a:pt x="108" y="348"/>
                    </a:lnTo>
                    <a:lnTo>
                      <a:pt x="160" y="340"/>
                    </a:lnTo>
                    <a:lnTo>
                      <a:pt x="160" y="340"/>
                    </a:lnTo>
                    <a:lnTo>
                      <a:pt x="154" y="352"/>
                    </a:lnTo>
                    <a:lnTo>
                      <a:pt x="148" y="360"/>
                    </a:lnTo>
                    <a:lnTo>
                      <a:pt x="142" y="362"/>
                    </a:lnTo>
                    <a:lnTo>
                      <a:pt x="132" y="362"/>
                    </a:lnTo>
                    <a:lnTo>
                      <a:pt x="132" y="362"/>
                    </a:lnTo>
                    <a:close/>
                    <a:moveTo>
                      <a:pt x="190" y="254"/>
                    </a:moveTo>
                    <a:lnTo>
                      <a:pt x="76" y="254"/>
                    </a:lnTo>
                    <a:lnTo>
                      <a:pt x="76" y="254"/>
                    </a:lnTo>
                    <a:lnTo>
                      <a:pt x="56" y="216"/>
                    </a:lnTo>
                    <a:lnTo>
                      <a:pt x="56" y="216"/>
                    </a:lnTo>
                    <a:lnTo>
                      <a:pt x="44" y="194"/>
                    </a:lnTo>
                    <a:lnTo>
                      <a:pt x="34" y="172"/>
                    </a:lnTo>
                    <a:lnTo>
                      <a:pt x="28" y="152"/>
                    </a:lnTo>
                    <a:lnTo>
                      <a:pt x="26" y="142"/>
                    </a:lnTo>
                    <a:lnTo>
                      <a:pt x="24" y="134"/>
                    </a:lnTo>
                    <a:lnTo>
                      <a:pt x="24" y="134"/>
                    </a:lnTo>
                    <a:lnTo>
                      <a:pt x="26" y="112"/>
                    </a:lnTo>
                    <a:lnTo>
                      <a:pt x="32" y="92"/>
                    </a:lnTo>
                    <a:lnTo>
                      <a:pt x="42" y="72"/>
                    </a:lnTo>
                    <a:lnTo>
                      <a:pt x="56" y="56"/>
                    </a:lnTo>
                    <a:lnTo>
                      <a:pt x="72" y="44"/>
                    </a:lnTo>
                    <a:lnTo>
                      <a:pt x="90" y="34"/>
                    </a:lnTo>
                    <a:lnTo>
                      <a:pt x="112" y="28"/>
                    </a:lnTo>
                    <a:lnTo>
                      <a:pt x="132" y="24"/>
                    </a:lnTo>
                    <a:lnTo>
                      <a:pt x="132" y="24"/>
                    </a:lnTo>
                    <a:lnTo>
                      <a:pt x="154" y="28"/>
                    </a:lnTo>
                    <a:lnTo>
                      <a:pt x="176" y="34"/>
                    </a:lnTo>
                    <a:lnTo>
                      <a:pt x="194" y="44"/>
                    </a:lnTo>
                    <a:lnTo>
                      <a:pt x="210" y="56"/>
                    </a:lnTo>
                    <a:lnTo>
                      <a:pt x="222" y="72"/>
                    </a:lnTo>
                    <a:lnTo>
                      <a:pt x="232" y="92"/>
                    </a:lnTo>
                    <a:lnTo>
                      <a:pt x="240" y="112"/>
                    </a:lnTo>
                    <a:lnTo>
                      <a:pt x="242" y="134"/>
                    </a:lnTo>
                    <a:lnTo>
                      <a:pt x="242" y="134"/>
                    </a:lnTo>
                    <a:lnTo>
                      <a:pt x="240" y="142"/>
                    </a:lnTo>
                    <a:lnTo>
                      <a:pt x="238" y="152"/>
                    </a:lnTo>
                    <a:lnTo>
                      <a:pt x="232" y="172"/>
                    </a:lnTo>
                    <a:lnTo>
                      <a:pt x="220" y="194"/>
                    </a:lnTo>
                    <a:lnTo>
                      <a:pt x="210" y="216"/>
                    </a:lnTo>
                    <a:lnTo>
                      <a:pt x="210" y="216"/>
                    </a:lnTo>
                    <a:lnTo>
                      <a:pt x="190" y="254"/>
                    </a:lnTo>
                    <a:lnTo>
                      <a:pt x="190" y="25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86" name="Freeform 133"/>
              <p:cNvSpPr>
                <a:spLocks/>
              </p:cNvSpPr>
              <p:nvPr/>
            </p:nvSpPr>
            <p:spPr bwMode="auto">
              <a:xfrm>
                <a:off x="7342188" y="339725"/>
                <a:ext cx="123825" cy="123825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72" y="0"/>
                  </a:cxn>
                  <a:cxn ang="0">
                    <a:pos x="58" y="0"/>
                  </a:cxn>
                  <a:cxn ang="0">
                    <a:pos x="44" y="4"/>
                  </a:cxn>
                  <a:cxn ang="0">
                    <a:pos x="32" y="12"/>
                  </a:cxn>
                  <a:cxn ang="0">
                    <a:pos x="22" y="20"/>
                  </a:cxn>
                  <a:cxn ang="0">
                    <a:pos x="12" y="32"/>
                  </a:cxn>
                  <a:cxn ang="0">
                    <a:pos x="6" y="44"/>
                  </a:cxn>
                  <a:cxn ang="0">
                    <a:pos x="2" y="56"/>
                  </a:cxn>
                  <a:cxn ang="0">
                    <a:pos x="0" y="72"/>
                  </a:cxn>
                  <a:cxn ang="0">
                    <a:pos x="0" y="72"/>
                  </a:cxn>
                  <a:cxn ang="0">
                    <a:pos x="2" y="76"/>
                  </a:cxn>
                  <a:cxn ang="0">
                    <a:pos x="6" y="78"/>
                  </a:cxn>
                  <a:cxn ang="0">
                    <a:pos x="6" y="78"/>
                  </a:cxn>
                  <a:cxn ang="0">
                    <a:pos x="10" y="76"/>
                  </a:cxn>
                  <a:cxn ang="0">
                    <a:pos x="12" y="72"/>
                  </a:cxn>
                  <a:cxn ang="0">
                    <a:pos x="12" y="72"/>
                  </a:cxn>
                  <a:cxn ang="0">
                    <a:pos x="14" y="60"/>
                  </a:cxn>
                  <a:cxn ang="0">
                    <a:pos x="18" y="48"/>
                  </a:cxn>
                  <a:cxn ang="0">
                    <a:pos x="22" y="38"/>
                  </a:cxn>
                  <a:cxn ang="0">
                    <a:pos x="30" y="28"/>
                  </a:cxn>
                  <a:cxn ang="0">
                    <a:pos x="40" y="22"/>
                  </a:cxn>
                  <a:cxn ang="0">
                    <a:pos x="50" y="16"/>
                  </a:cxn>
                  <a:cxn ang="0">
                    <a:pos x="60" y="12"/>
                  </a:cxn>
                  <a:cxn ang="0">
                    <a:pos x="72" y="12"/>
                  </a:cxn>
                  <a:cxn ang="0">
                    <a:pos x="72" y="12"/>
                  </a:cxn>
                  <a:cxn ang="0">
                    <a:pos x="78" y="10"/>
                  </a:cxn>
                  <a:cxn ang="0">
                    <a:pos x="78" y="6"/>
                  </a:cxn>
                  <a:cxn ang="0">
                    <a:pos x="78" y="6"/>
                  </a:cxn>
                  <a:cxn ang="0">
                    <a:pos x="78" y="0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8" h="78">
                    <a:moveTo>
                      <a:pt x="72" y="0"/>
                    </a:moveTo>
                    <a:lnTo>
                      <a:pt x="72" y="0"/>
                    </a:lnTo>
                    <a:lnTo>
                      <a:pt x="58" y="0"/>
                    </a:lnTo>
                    <a:lnTo>
                      <a:pt x="44" y="4"/>
                    </a:lnTo>
                    <a:lnTo>
                      <a:pt x="32" y="12"/>
                    </a:lnTo>
                    <a:lnTo>
                      <a:pt x="22" y="20"/>
                    </a:lnTo>
                    <a:lnTo>
                      <a:pt x="12" y="32"/>
                    </a:lnTo>
                    <a:lnTo>
                      <a:pt x="6" y="44"/>
                    </a:lnTo>
                    <a:lnTo>
                      <a:pt x="2" y="56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2" y="76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10" y="76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4" y="60"/>
                    </a:lnTo>
                    <a:lnTo>
                      <a:pt x="18" y="48"/>
                    </a:lnTo>
                    <a:lnTo>
                      <a:pt x="22" y="38"/>
                    </a:lnTo>
                    <a:lnTo>
                      <a:pt x="30" y="28"/>
                    </a:lnTo>
                    <a:lnTo>
                      <a:pt x="40" y="22"/>
                    </a:lnTo>
                    <a:lnTo>
                      <a:pt x="50" y="16"/>
                    </a:lnTo>
                    <a:lnTo>
                      <a:pt x="60" y="12"/>
                    </a:lnTo>
                    <a:lnTo>
                      <a:pt x="72" y="12"/>
                    </a:lnTo>
                    <a:lnTo>
                      <a:pt x="72" y="12"/>
                    </a:lnTo>
                    <a:lnTo>
                      <a:pt x="78" y="10"/>
                    </a:lnTo>
                    <a:lnTo>
                      <a:pt x="78" y="6"/>
                    </a:lnTo>
                    <a:lnTo>
                      <a:pt x="78" y="6"/>
                    </a:lnTo>
                    <a:lnTo>
                      <a:pt x="78" y="0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</p:grpSp>
      <p:grpSp>
        <p:nvGrpSpPr>
          <p:cNvPr id="90" name="组 89"/>
          <p:cNvGrpSpPr/>
          <p:nvPr/>
        </p:nvGrpSpPr>
        <p:grpSpPr>
          <a:xfrm>
            <a:off x="9815873" y="2828674"/>
            <a:ext cx="1207976" cy="1200655"/>
            <a:chOff x="4371975" y="1790700"/>
            <a:chExt cx="523875" cy="520700"/>
          </a:xfrm>
          <a:solidFill>
            <a:schemeClr val="bg1"/>
          </a:solidFill>
        </p:grpSpPr>
        <p:sp>
          <p:nvSpPr>
            <p:cNvPr id="91" name="Freeform 105"/>
            <p:cNvSpPr>
              <a:spLocks noEditPoints="1"/>
            </p:cNvSpPr>
            <p:nvPr/>
          </p:nvSpPr>
          <p:spPr bwMode="auto">
            <a:xfrm>
              <a:off x="4371975" y="1790700"/>
              <a:ext cx="523875" cy="520700"/>
            </a:xfrm>
            <a:custGeom>
              <a:avLst/>
              <a:gdLst/>
              <a:ahLst/>
              <a:cxnLst>
                <a:cxn ang="0">
                  <a:pos x="328" y="140"/>
                </a:cxn>
                <a:cxn ang="0">
                  <a:pos x="304" y="76"/>
                </a:cxn>
                <a:cxn ang="0">
                  <a:pos x="270" y="38"/>
                </a:cxn>
                <a:cxn ang="0">
                  <a:pos x="222" y="10"/>
                </a:cxn>
                <a:cxn ang="0">
                  <a:pos x="180" y="0"/>
                </a:cxn>
                <a:cxn ang="0">
                  <a:pos x="150" y="0"/>
                </a:cxn>
                <a:cxn ang="0">
                  <a:pos x="108" y="10"/>
                </a:cxn>
                <a:cxn ang="0">
                  <a:pos x="40" y="18"/>
                </a:cxn>
                <a:cxn ang="0">
                  <a:pos x="26" y="76"/>
                </a:cxn>
                <a:cxn ang="0">
                  <a:pos x="2" y="140"/>
                </a:cxn>
                <a:cxn ang="0">
                  <a:pos x="2" y="188"/>
                </a:cxn>
                <a:cxn ang="0">
                  <a:pos x="28" y="254"/>
                </a:cxn>
                <a:cxn ang="0">
                  <a:pos x="62" y="292"/>
                </a:cxn>
                <a:cxn ang="0">
                  <a:pos x="110" y="318"/>
                </a:cxn>
                <a:cxn ang="0">
                  <a:pos x="150" y="328"/>
                </a:cxn>
                <a:cxn ang="0">
                  <a:pos x="180" y="328"/>
                </a:cxn>
                <a:cxn ang="0">
                  <a:pos x="220" y="318"/>
                </a:cxn>
                <a:cxn ang="0">
                  <a:pos x="290" y="314"/>
                </a:cxn>
                <a:cxn ang="0">
                  <a:pos x="302" y="254"/>
                </a:cxn>
                <a:cxn ang="0">
                  <a:pos x="328" y="188"/>
                </a:cxn>
                <a:cxn ang="0">
                  <a:pos x="26" y="164"/>
                </a:cxn>
                <a:cxn ang="0">
                  <a:pos x="28" y="136"/>
                </a:cxn>
                <a:cxn ang="0">
                  <a:pos x="42" y="98"/>
                </a:cxn>
                <a:cxn ang="0">
                  <a:pos x="66" y="66"/>
                </a:cxn>
                <a:cxn ang="0">
                  <a:pos x="98" y="42"/>
                </a:cxn>
                <a:cxn ang="0">
                  <a:pos x="136" y="28"/>
                </a:cxn>
                <a:cxn ang="0">
                  <a:pos x="164" y="24"/>
                </a:cxn>
                <a:cxn ang="0">
                  <a:pos x="206" y="30"/>
                </a:cxn>
                <a:cxn ang="0">
                  <a:pos x="244" y="48"/>
                </a:cxn>
                <a:cxn ang="0">
                  <a:pos x="272" y="76"/>
                </a:cxn>
                <a:cxn ang="0">
                  <a:pos x="294" y="110"/>
                </a:cxn>
                <a:cxn ang="0">
                  <a:pos x="304" y="150"/>
                </a:cxn>
                <a:cxn ang="0">
                  <a:pos x="304" y="178"/>
                </a:cxn>
                <a:cxn ang="0">
                  <a:pos x="294" y="218"/>
                </a:cxn>
                <a:cxn ang="0">
                  <a:pos x="272" y="254"/>
                </a:cxn>
                <a:cxn ang="0">
                  <a:pos x="244" y="280"/>
                </a:cxn>
                <a:cxn ang="0">
                  <a:pos x="206" y="298"/>
                </a:cxn>
                <a:cxn ang="0">
                  <a:pos x="164" y="304"/>
                </a:cxn>
                <a:cxn ang="0">
                  <a:pos x="136" y="302"/>
                </a:cxn>
                <a:cxn ang="0">
                  <a:pos x="98" y="288"/>
                </a:cxn>
                <a:cxn ang="0">
                  <a:pos x="66" y="264"/>
                </a:cxn>
                <a:cxn ang="0">
                  <a:pos x="42" y="230"/>
                </a:cxn>
                <a:cxn ang="0">
                  <a:pos x="28" y="192"/>
                </a:cxn>
                <a:cxn ang="0">
                  <a:pos x="26" y="164"/>
                </a:cxn>
              </a:cxnLst>
              <a:rect l="0" t="0" r="r" b="b"/>
              <a:pathLst>
                <a:path w="330" h="328">
                  <a:moveTo>
                    <a:pt x="330" y="164"/>
                  </a:moveTo>
                  <a:lnTo>
                    <a:pt x="330" y="164"/>
                  </a:lnTo>
                  <a:lnTo>
                    <a:pt x="328" y="140"/>
                  </a:lnTo>
                  <a:lnTo>
                    <a:pt x="322" y="118"/>
                  </a:lnTo>
                  <a:lnTo>
                    <a:pt x="314" y="96"/>
                  </a:lnTo>
                  <a:lnTo>
                    <a:pt x="304" y="76"/>
                  </a:lnTo>
                  <a:lnTo>
                    <a:pt x="326" y="54"/>
                  </a:lnTo>
                  <a:lnTo>
                    <a:pt x="290" y="18"/>
                  </a:lnTo>
                  <a:lnTo>
                    <a:pt x="270" y="38"/>
                  </a:lnTo>
                  <a:lnTo>
                    <a:pt x="270" y="38"/>
                  </a:lnTo>
                  <a:lnTo>
                    <a:pt x="246" y="22"/>
                  </a:lnTo>
                  <a:lnTo>
                    <a:pt x="222" y="10"/>
                  </a:lnTo>
                  <a:lnTo>
                    <a:pt x="208" y="6"/>
                  </a:lnTo>
                  <a:lnTo>
                    <a:pt x="194" y="2"/>
                  </a:lnTo>
                  <a:lnTo>
                    <a:pt x="180" y="0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6" y="2"/>
                  </a:lnTo>
                  <a:lnTo>
                    <a:pt x="122" y="6"/>
                  </a:lnTo>
                  <a:lnTo>
                    <a:pt x="108" y="10"/>
                  </a:lnTo>
                  <a:lnTo>
                    <a:pt x="84" y="22"/>
                  </a:lnTo>
                  <a:lnTo>
                    <a:pt x="60" y="38"/>
                  </a:lnTo>
                  <a:lnTo>
                    <a:pt x="40" y="18"/>
                  </a:lnTo>
                  <a:lnTo>
                    <a:pt x="4" y="54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16" y="96"/>
                  </a:lnTo>
                  <a:lnTo>
                    <a:pt x="8" y="118"/>
                  </a:lnTo>
                  <a:lnTo>
                    <a:pt x="2" y="140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2" y="188"/>
                  </a:lnTo>
                  <a:lnTo>
                    <a:pt x="8" y="212"/>
                  </a:lnTo>
                  <a:lnTo>
                    <a:pt x="16" y="234"/>
                  </a:lnTo>
                  <a:lnTo>
                    <a:pt x="28" y="254"/>
                  </a:lnTo>
                  <a:lnTo>
                    <a:pt x="4" y="278"/>
                  </a:lnTo>
                  <a:lnTo>
                    <a:pt x="40" y="314"/>
                  </a:lnTo>
                  <a:lnTo>
                    <a:pt x="62" y="292"/>
                  </a:lnTo>
                  <a:lnTo>
                    <a:pt x="62" y="292"/>
                  </a:lnTo>
                  <a:lnTo>
                    <a:pt x="84" y="308"/>
                  </a:lnTo>
                  <a:lnTo>
                    <a:pt x="110" y="318"/>
                  </a:lnTo>
                  <a:lnTo>
                    <a:pt x="122" y="322"/>
                  </a:lnTo>
                  <a:lnTo>
                    <a:pt x="136" y="326"/>
                  </a:lnTo>
                  <a:lnTo>
                    <a:pt x="150" y="328"/>
                  </a:lnTo>
                  <a:lnTo>
                    <a:pt x="164" y="328"/>
                  </a:lnTo>
                  <a:lnTo>
                    <a:pt x="164" y="328"/>
                  </a:lnTo>
                  <a:lnTo>
                    <a:pt x="180" y="328"/>
                  </a:lnTo>
                  <a:lnTo>
                    <a:pt x="194" y="326"/>
                  </a:lnTo>
                  <a:lnTo>
                    <a:pt x="208" y="322"/>
                  </a:lnTo>
                  <a:lnTo>
                    <a:pt x="220" y="318"/>
                  </a:lnTo>
                  <a:lnTo>
                    <a:pt x="246" y="308"/>
                  </a:lnTo>
                  <a:lnTo>
                    <a:pt x="268" y="292"/>
                  </a:lnTo>
                  <a:lnTo>
                    <a:pt x="290" y="314"/>
                  </a:lnTo>
                  <a:lnTo>
                    <a:pt x="326" y="278"/>
                  </a:lnTo>
                  <a:lnTo>
                    <a:pt x="302" y="254"/>
                  </a:lnTo>
                  <a:lnTo>
                    <a:pt x="302" y="254"/>
                  </a:lnTo>
                  <a:lnTo>
                    <a:pt x="314" y="234"/>
                  </a:lnTo>
                  <a:lnTo>
                    <a:pt x="322" y="212"/>
                  </a:lnTo>
                  <a:lnTo>
                    <a:pt x="328" y="188"/>
                  </a:lnTo>
                  <a:lnTo>
                    <a:pt x="330" y="164"/>
                  </a:lnTo>
                  <a:lnTo>
                    <a:pt x="330" y="164"/>
                  </a:lnTo>
                  <a:close/>
                  <a:moveTo>
                    <a:pt x="26" y="164"/>
                  </a:moveTo>
                  <a:lnTo>
                    <a:pt x="26" y="164"/>
                  </a:lnTo>
                  <a:lnTo>
                    <a:pt x="26" y="150"/>
                  </a:lnTo>
                  <a:lnTo>
                    <a:pt x="28" y="136"/>
                  </a:lnTo>
                  <a:lnTo>
                    <a:pt x="32" y="122"/>
                  </a:lnTo>
                  <a:lnTo>
                    <a:pt x="36" y="110"/>
                  </a:lnTo>
                  <a:lnTo>
                    <a:pt x="42" y="98"/>
                  </a:lnTo>
                  <a:lnTo>
                    <a:pt x="50" y="86"/>
                  </a:lnTo>
                  <a:lnTo>
                    <a:pt x="58" y="76"/>
                  </a:lnTo>
                  <a:lnTo>
                    <a:pt x="66" y="66"/>
                  </a:lnTo>
                  <a:lnTo>
                    <a:pt x="76" y="56"/>
                  </a:lnTo>
                  <a:lnTo>
                    <a:pt x="86" y="48"/>
                  </a:lnTo>
                  <a:lnTo>
                    <a:pt x="98" y="42"/>
                  </a:lnTo>
                  <a:lnTo>
                    <a:pt x="110" y="36"/>
                  </a:lnTo>
                  <a:lnTo>
                    <a:pt x="124" y="30"/>
                  </a:lnTo>
                  <a:lnTo>
                    <a:pt x="136" y="28"/>
                  </a:lnTo>
                  <a:lnTo>
                    <a:pt x="150" y="26"/>
                  </a:lnTo>
                  <a:lnTo>
                    <a:pt x="164" y="24"/>
                  </a:lnTo>
                  <a:lnTo>
                    <a:pt x="164" y="24"/>
                  </a:lnTo>
                  <a:lnTo>
                    <a:pt x="180" y="26"/>
                  </a:lnTo>
                  <a:lnTo>
                    <a:pt x="194" y="28"/>
                  </a:lnTo>
                  <a:lnTo>
                    <a:pt x="206" y="30"/>
                  </a:lnTo>
                  <a:lnTo>
                    <a:pt x="220" y="36"/>
                  </a:lnTo>
                  <a:lnTo>
                    <a:pt x="232" y="42"/>
                  </a:lnTo>
                  <a:lnTo>
                    <a:pt x="244" y="48"/>
                  </a:lnTo>
                  <a:lnTo>
                    <a:pt x="254" y="56"/>
                  </a:lnTo>
                  <a:lnTo>
                    <a:pt x="264" y="66"/>
                  </a:lnTo>
                  <a:lnTo>
                    <a:pt x="272" y="76"/>
                  </a:lnTo>
                  <a:lnTo>
                    <a:pt x="280" y="86"/>
                  </a:lnTo>
                  <a:lnTo>
                    <a:pt x="288" y="98"/>
                  </a:lnTo>
                  <a:lnTo>
                    <a:pt x="294" y="110"/>
                  </a:lnTo>
                  <a:lnTo>
                    <a:pt x="298" y="122"/>
                  </a:lnTo>
                  <a:lnTo>
                    <a:pt x="302" y="136"/>
                  </a:lnTo>
                  <a:lnTo>
                    <a:pt x="304" y="150"/>
                  </a:lnTo>
                  <a:lnTo>
                    <a:pt x="304" y="164"/>
                  </a:lnTo>
                  <a:lnTo>
                    <a:pt x="304" y="164"/>
                  </a:lnTo>
                  <a:lnTo>
                    <a:pt x="304" y="178"/>
                  </a:lnTo>
                  <a:lnTo>
                    <a:pt x="302" y="192"/>
                  </a:lnTo>
                  <a:lnTo>
                    <a:pt x="298" y="206"/>
                  </a:lnTo>
                  <a:lnTo>
                    <a:pt x="294" y="218"/>
                  </a:lnTo>
                  <a:lnTo>
                    <a:pt x="288" y="230"/>
                  </a:lnTo>
                  <a:lnTo>
                    <a:pt x="280" y="242"/>
                  </a:lnTo>
                  <a:lnTo>
                    <a:pt x="272" y="254"/>
                  </a:lnTo>
                  <a:lnTo>
                    <a:pt x="264" y="264"/>
                  </a:lnTo>
                  <a:lnTo>
                    <a:pt x="254" y="272"/>
                  </a:lnTo>
                  <a:lnTo>
                    <a:pt x="244" y="280"/>
                  </a:lnTo>
                  <a:lnTo>
                    <a:pt x="232" y="288"/>
                  </a:lnTo>
                  <a:lnTo>
                    <a:pt x="220" y="294"/>
                  </a:lnTo>
                  <a:lnTo>
                    <a:pt x="206" y="298"/>
                  </a:lnTo>
                  <a:lnTo>
                    <a:pt x="194" y="302"/>
                  </a:lnTo>
                  <a:lnTo>
                    <a:pt x="180" y="304"/>
                  </a:lnTo>
                  <a:lnTo>
                    <a:pt x="164" y="304"/>
                  </a:lnTo>
                  <a:lnTo>
                    <a:pt x="164" y="304"/>
                  </a:lnTo>
                  <a:lnTo>
                    <a:pt x="150" y="304"/>
                  </a:lnTo>
                  <a:lnTo>
                    <a:pt x="136" y="302"/>
                  </a:lnTo>
                  <a:lnTo>
                    <a:pt x="124" y="298"/>
                  </a:lnTo>
                  <a:lnTo>
                    <a:pt x="110" y="294"/>
                  </a:lnTo>
                  <a:lnTo>
                    <a:pt x="98" y="288"/>
                  </a:lnTo>
                  <a:lnTo>
                    <a:pt x="86" y="280"/>
                  </a:lnTo>
                  <a:lnTo>
                    <a:pt x="76" y="272"/>
                  </a:lnTo>
                  <a:lnTo>
                    <a:pt x="66" y="264"/>
                  </a:lnTo>
                  <a:lnTo>
                    <a:pt x="58" y="254"/>
                  </a:lnTo>
                  <a:lnTo>
                    <a:pt x="50" y="242"/>
                  </a:lnTo>
                  <a:lnTo>
                    <a:pt x="42" y="230"/>
                  </a:lnTo>
                  <a:lnTo>
                    <a:pt x="36" y="218"/>
                  </a:lnTo>
                  <a:lnTo>
                    <a:pt x="32" y="206"/>
                  </a:lnTo>
                  <a:lnTo>
                    <a:pt x="28" y="192"/>
                  </a:lnTo>
                  <a:lnTo>
                    <a:pt x="26" y="178"/>
                  </a:lnTo>
                  <a:lnTo>
                    <a:pt x="26" y="164"/>
                  </a:lnTo>
                  <a:lnTo>
                    <a:pt x="26" y="1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2" name="Freeform 106"/>
            <p:cNvSpPr>
              <a:spLocks/>
            </p:cNvSpPr>
            <p:nvPr/>
          </p:nvSpPr>
          <p:spPr bwMode="auto">
            <a:xfrm>
              <a:off x="4483100" y="1901825"/>
              <a:ext cx="301625" cy="29845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94" y="0"/>
                </a:cxn>
                <a:cxn ang="0">
                  <a:pos x="80" y="0"/>
                </a:cxn>
                <a:cxn ang="0">
                  <a:pos x="66" y="4"/>
                </a:cxn>
                <a:cxn ang="0">
                  <a:pos x="54" y="8"/>
                </a:cxn>
                <a:cxn ang="0">
                  <a:pos x="42" y="16"/>
                </a:cxn>
                <a:cxn ang="0">
                  <a:pos x="42" y="16"/>
                </a:cxn>
                <a:cxn ang="0">
                  <a:pos x="32" y="22"/>
                </a:cxn>
                <a:cxn ang="0">
                  <a:pos x="24" y="30"/>
                </a:cxn>
                <a:cxn ang="0">
                  <a:pos x="18" y="40"/>
                </a:cxn>
                <a:cxn ang="0">
                  <a:pos x="12" y="50"/>
                </a:cxn>
                <a:cxn ang="0">
                  <a:pos x="6" y="60"/>
                </a:cxn>
                <a:cxn ang="0">
                  <a:pos x="4" y="70"/>
                </a:cxn>
                <a:cxn ang="0">
                  <a:pos x="2" y="82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2" y="114"/>
                </a:cxn>
                <a:cxn ang="0">
                  <a:pos x="8" y="132"/>
                </a:cxn>
                <a:cxn ang="0">
                  <a:pos x="16" y="148"/>
                </a:cxn>
                <a:cxn ang="0">
                  <a:pos x="28" y="162"/>
                </a:cxn>
                <a:cxn ang="0">
                  <a:pos x="42" y="172"/>
                </a:cxn>
                <a:cxn ang="0">
                  <a:pos x="58" y="182"/>
                </a:cxn>
                <a:cxn ang="0">
                  <a:pos x="76" y="188"/>
                </a:cxn>
                <a:cxn ang="0">
                  <a:pos x="94" y="188"/>
                </a:cxn>
                <a:cxn ang="0">
                  <a:pos x="94" y="188"/>
                </a:cxn>
                <a:cxn ang="0">
                  <a:pos x="94" y="188"/>
                </a:cxn>
                <a:cxn ang="0">
                  <a:pos x="94" y="188"/>
                </a:cxn>
                <a:cxn ang="0">
                  <a:pos x="94" y="188"/>
                </a:cxn>
                <a:cxn ang="0">
                  <a:pos x="94" y="188"/>
                </a:cxn>
                <a:cxn ang="0">
                  <a:pos x="114" y="188"/>
                </a:cxn>
                <a:cxn ang="0">
                  <a:pos x="114" y="188"/>
                </a:cxn>
                <a:cxn ang="0">
                  <a:pos x="130" y="182"/>
                </a:cxn>
                <a:cxn ang="0">
                  <a:pos x="144" y="176"/>
                </a:cxn>
                <a:cxn ang="0">
                  <a:pos x="156" y="166"/>
                </a:cxn>
                <a:cxn ang="0">
                  <a:pos x="168" y="154"/>
                </a:cxn>
                <a:cxn ang="0">
                  <a:pos x="178" y="142"/>
                </a:cxn>
                <a:cxn ang="0">
                  <a:pos x="184" y="126"/>
                </a:cxn>
                <a:cxn ang="0">
                  <a:pos x="188" y="112"/>
                </a:cxn>
                <a:cxn ang="0">
                  <a:pos x="190" y="94"/>
                </a:cxn>
                <a:cxn ang="0">
                  <a:pos x="190" y="94"/>
                </a:cxn>
                <a:cxn ang="0">
                  <a:pos x="188" y="78"/>
                </a:cxn>
                <a:cxn ang="0">
                  <a:pos x="184" y="62"/>
                </a:cxn>
                <a:cxn ang="0">
                  <a:pos x="178" y="48"/>
                </a:cxn>
                <a:cxn ang="0">
                  <a:pos x="168" y="34"/>
                </a:cxn>
                <a:cxn ang="0">
                  <a:pos x="168" y="34"/>
                </a:cxn>
                <a:cxn ang="0">
                  <a:pos x="154" y="20"/>
                </a:cxn>
                <a:cxn ang="0">
                  <a:pos x="136" y="8"/>
                </a:cxn>
                <a:cxn ang="0">
                  <a:pos x="116" y="2"/>
                </a:cxn>
                <a:cxn ang="0">
                  <a:pos x="106" y="0"/>
                </a:cxn>
                <a:cxn ang="0">
                  <a:pos x="94" y="0"/>
                </a:cxn>
                <a:cxn ang="0">
                  <a:pos x="94" y="0"/>
                </a:cxn>
              </a:cxnLst>
              <a:rect l="0" t="0" r="r" b="b"/>
              <a:pathLst>
                <a:path w="190" h="188">
                  <a:moveTo>
                    <a:pt x="94" y="0"/>
                  </a:moveTo>
                  <a:lnTo>
                    <a:pt x="94" y="0"/>
                  </a:lnTo>
                  <a:lnTo>
                    <a:pt x="80" y="0"/>
                  </a:lnTo>
                  <a:lnTo>
                    <a:pt x="66" y="4"/>
                  </a:lnTo>
                  <a:lnTo>
                    <a:pt x="54" y="8"/>
                  </a:lnTo>
                  <a:lnTo>
                    <a:pt x="42" y="16"/>
                  </a:lnTo>
                  <a:lnTo>
                    <a:pt x="42" y="16"/>
                  </a:lnTo>
                  <a:lnTo>
                    <a:pt x="32" y="22"/>
                  </a:lnTo>
                  <a:lnTo>
                    <a:pt x="24" y="30"/>
                  </a:lnTo>
                  <a:lnTo>
                    <a:pt x="18" y="40"/>
                  </a:lnTo>
                  <a:lnTo>
                    <a:pt x="12" y="50"/>
                  </a:lnTo>
                  <a:lnTo>
                    <a:pt x="6" y="60"/>
                  </a:lnTo>
                  <a:lnTo>
                    <a:pt x="4" y="70"/>
                  </a:lnTo>
                  <a:lnTo>
                    <a:pt x="2" y="82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114"/>
                  </a:lnTo>
                  <a:lnTo>
                    <a:pt x="8" y="132"/>
                  </a:lnTo>
                  <a:lnTo>
                    <a:pt x="16" y="148"/>
                  </a:lnTo>
                  <a:lnTo>
                    <a:pt x="28" y="162"/>
                  </a:lnTo>
                  <a:lnTo>
                    <a:pt x="42" y="172"/>
                  </a:lnTo>
                  <a:lnTo>
                    <a:pt x="58" y="182"/>
                  </a:lnTo>
                  <a:lnTo>
                    <a:pt x="76" y="188"/>
                  </a:lnTo>
                  <a:lnTo>
                    <a:pt x="94" y="188"/>
                  </a:lnTo>
                  <a:lnTo>
                    <a:pt x="94" y="188"/>
                  </a:lnTo>
                  <a:lnTo>
                    <a:pt x="94" y="188"/>
                  </a:lnTo>
                  <a:lnTo>
                    <a:pt x="94" y="188"/>
                  </a:lnTo>
                  <a:lnTo>
                    <a:pt x="94" y="188"/>
                  </a:lnTo>
                  <a:lnTo>
                    <a:pt x="94" y="188"/>
                  </a:lnTo>
                  <a:lnTo>
                    <a:pt x="114" y="188"/>
                  </a:lnTo>
                  <a:lnTo>
                    <a:pt x="114" y="188"/>
                  </a:lnTo>
                  <a:lnTo>
                    <a:pt x="130" y="182"/>
                  </a:lnTo>
                  <a:lnTo>
                    <a:pt x="144" y="176"/>
                  </a:lnTo>
                  <a:lnTo>
                    <a:pt x="156" y="166"/>
                  </a:lnTo>
                  <a:lnTo>
                    <a:pt x="168" y="154"/>
                  </a:lnTo>
                  <a:lnTo>
                    <a:pt x="178" y="142"/>
                  </a:lnTo>
                  <a:lnTo>
                    <a:pt x="184" y="126"/>
                  </a:lnTo>
                  <a:lnTo>
                    <a:pt x="188" y="112"/>
                  </a:lnTo>
                  <a:lnTo>
                    <a:pt x="190" y="94"/>
                  </a:lnTo>
                  <a:lnTo>
                    <a:pt x="190" y="94"/>
                  </a:lnTo>
                  <a:lnTo>
                    <a:pt x="188" y="78"/>
                  </a:lnTo>
                  <a:lnTo>
                    <a:pt x="184" y="62"/>
                  </a:lnTo>
                  <a:lnTo>
                    <a:pt x="178" y="48"/>
                  </a:lnTo>
                  <a:lnTo>
                    <a:pt x="168" y="34"/>
                  </a:lnTo>
                  <a:lnTo>
                    <a:pt x="168" y="34"/>
                  </a:lnTo>
                  <a:lnTo>
                    <a:pt x="154" y="20"/>
                  </a:lnTo>
                  <a:lnTo>
                    <a:pt x="136" y="8"/>
                  </a:lnTo>
                  <a:lnTo>
                    <a:pt x="116" y="2"/>
                  </a:lnTo>
                  <a:lnTo>
                    <a:pt x="106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9845268" y="4785335"/>
            <a:ext cx="114807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133" b="1" dirty="0">
                <a:solidFill>
                  <a:schemeClr val="accent1"/>
                </a:solidFill>
              </a:rPr>
              <a:t>TARGET</a:t>
            </a:r>
            <a:endParaRPr kumimoji="1" lang="zh-CN" altLang="en-US" sz="2133" b="1" dirty="0">
              <a:solidFill>
                <a:schemeClr val="accent1"/>
              </a:solidFill>
            </a:endParaRPr>
          </a:p>
        </p:txBody>
      </p:sp>
      <p:pic>
        <p:nvPicPr>
          <p:cNvPr id="95" name="图片 9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0" y="6330347"/>
            <a:ext cx="1828800" cy="24384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5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24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34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Office 主题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  <ds:schemaRef ds:uri="http://schemas.microsoft.com/sharepoint/v3/field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369</TotalTime>
  <Words>75</Words>
  <Application>Microsoft Office PowerPoint</Application>
  <PresentationFormat>自定义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等线</vt:lpstr>
      <vt:lpstr>宋体</vt:lpstr>
      <vt:lpstr>微软雅黑</vt:lpstr>
      <vt:lpstr>Arial</vt:lpstr>
      <vt:lpstr>Calibri</vt:lpstr>
      <vt:lpstr>Century Gothic</vt:lpstr>
      <vt:lpstr>Segoe UI Light</vt:lpstr>
      <vt:lpstr>Office 主题</vt:lpstr>
      <vt:lpstr>4_Office 主题</vt:lpstr>
      <vt:lpstr>5_Office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89</cp:revision>
  <dcterms:created xsi:type="dcterms:W3CDTF">2010-04-12T23:12:02Z</dcterms:created>
  <dcterms:modified xsi:type="dcterms:W3CDTF">2016-02-29T10:16:25Z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