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77" r:id="rId3"/>
    <p:sldMasterId id="2147483672" r:id="rId4"/>
  </p:sldMasterIdLst>
  <p:sldIdLst>
    <p:sldId id="268" r:id="rId5"/>
    <p:sldId id="270" r:id="rId6"/>
    <p:sldId id="27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2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CC-4D2E-B6A4-01779C8F6EA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CC-4D2E-B6A4-01779C8F6EA0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CC-4D2E-B6A4-01779C8F6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81-4E81-9931-E015C52F8A4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81-4E81-9931-E015C52F8A4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81-4E81-9931-E015C52F8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91-4823-8B15-D4BC5BAE634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91-4823-8B15-D4BC5BAE634D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91-4823-8B15-D4BC5BAE6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CC-4D2E-B6A4-01779C8F6EA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CC-4D2E-B6A4-01779C8F6EA0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CC-4D2E-B6A4-01779C8F6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81-4E81-9931-E015C52F8A4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81-4E81-9931-E015C52F8A4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81-4E81-9931-E015C52F8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91-4823-8B15-D4BC5BAE634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91-4823-8B15-D4BC5BAE634D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91-4823-8B15-D4BC5BAE6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CC-4D2E-B6A4-01779C8F6EA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CC-4D2E-B6A4-01779C8F6EA0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CC-4D2E-B6A4-01779C8F6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81-4E81-9931-E015C52F8A4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81-4E81-9931-E015C52F8A49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81-4E81-9931-E015C52F8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91-4823-8B15-D4BC5BAE634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91-4823-8B15-D4BC5BAE634D}"/>
              </c:ext>
            </c:extLst>
          </c:dPt>
          <c:cat>
            <c:strRef>
              <c:f>工作表1!$A$2:$A$3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91-4823-8B15-D4BC5BAE6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16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2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2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662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360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64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21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5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grpSp>
        <p:nvGrpSpPr>
          <p:cNvPr id="45" name="组 44"/>
          <p:cNvGrpSpPr/>
          <p:nvPr/>
        </p:nvGrpSpPr>
        <p:grpSpPr>
          <a:xfrm>
            <a:off x="1368743" y="1169233"/>
            <a:ext cx="3139886" cy="4476290"/>
            <a:chOff x="1368743" y="1169233"/>
            <a:chExt cx="3139886" cy="4476290"/>
          </a:xfrm>
        </p:grpSpPr>
        <p:graphicFrame>
          <p:nvGraphicFramePr>
            <p:cNvPr id="28" name="图表 27"/>
            <p:cNvGraphicFramePr/>
            <p:nvPr>
              <p:extLst>
                <p:ext uri="{D42A27DB-BD31-4B8C-83A1-F6EECF244321}">
                  <p14:modId xmlns:p14="http://schemas.microsoft.com/office/powerpoint/2010/main" val="1708546608"/>
                </p:ext>
              </p:extLst>
            </p:nvPr>
          </p:nvGraphicFramePr>
          <p:xfrm>
            <a:off x="1368743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文本框 28"/>
            <p:cNvSpPr txBox="1"/>
            <p:nvPr/>
          </p:nvSpPr>
          <p:spPr>
            <a:xfrm>
              <a:off x="2119516" y="2206108"/>
              <a:ext cx="1638341" cy="110797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6600" dirty="0">
                  <a:latin typeface="+mj-lt"/>
                  <a:cs typeface="Segoe UI Light"/>
                </a:rPr>
                <a:t>87</a:t>
              </a:r>
              <a:r>
                <a:rPr kumimoji="1" lang="en-US" altLang="zh-CN" sz="2800" dirty="0">
                  <a:latin typeface="+mj-lt"/>
                  <a:cs typeface="Segoe UI Light"/>
                </a:rPr>
                <a:t>%</a:t>
              </a:r>
              <a:endParaRPr kumimoji="1" lang="zh-CN" altLang="en-US" sz="2800" dirty="0">
                <a:latin typeface="+mj-lt"/>
                <a:cs typeface="Segoe UI Ligh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09727" y="5096144"/>
              <a:ext cx="2457918" cy="549379"/>
            </a:xfrm>
            <a:prstGeom prst="rect">
              <a:avLst/>
            </a:prstGeom>
          </p:spPr>
          <p:txBody>
            <a:bodyPr wrap="square" lIns="68579" tIns="34289" rIns="68579" bIns="34289">
              <a:spAutoFit/>
            </a:bodyPr>
            <a:lstStyle/>
            <a:p>
              <a:pPr algn="ctr" defTabSz="685783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25000"/>
                    </a:srgbClr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02400" y="4726849"/>
              <a:ext cx="167257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algn="ctr" defTabSz="685783"/>
              <a:r>
                <a:rPr lang="en-US" altLang="zh-CN" sz="1600" b="1" dirty="0">
                  <a:solidFill>
                    <a:srgbClr val="E7E6E6">
                      <a:lumMod val="25000"/>
                    </a:srgbClr>
                  </a:solidFill>
                  <a:ea typeface="宋体"/>
                  <a:cs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rgbClr val="E7E6E6">
                    <a:lumMod val="25000"/>
                  </a:srgbClr>
                </a:solidFill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92591" y="1169233"/>
            <a:ext cx="3139886" cy="4488491"/>
            <a:chOff x="4517703" y="1169233"/>
            <a:chExt cx="3139886" cy="4488491"/>
          </a:xfrm>
        </p:grpSpPr>
        <p:graphicFrame>
          <p:nvGraphicFramePr>
            <p:cNvPr id="34" name="图表 33"/>
            <p:cNvGraphicFramePr/>
            <p:nvPr>
              <p:extLst>
                <p:ext uri="{D42A27DB-BD31-4B8C-83A1-F6EECF244321}">
                  <p14:modId xmlns:p14="http://schemas.microsoft.com/office/powerpoint/2010/main" val="123957778"/>
                </p:ext>
              </p:extLst>
            </p:nvPr>
          </p:nvGraphicFramePr>
          <p:xfrm>
            <a:off x="4517703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5268476" y="2206108"/>
              <a:ext cx="1638341" cy="110797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6600" dirty="0">
                  <a:cs typeface="Segoe UI Light"/>
                </a:rPr>
                <a:t>56</a:t>
              </a:r>
              <a:r>
                <a:rPr kumimoji="1" lang="en-US" altLang="zh-CN" sz="2800" dirty="0">
                  <a:cs typeface="Segoe UI Light"/>
                </a:rPr>
                <a:t>%</a:t>
              </a:r>
              <a:endParaRPr kumimoji="1" lang="zh-CN" altLang="en-US" sz="2800" dirty="0">
                <a:cs typeface="Segoe UI Ligh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58687" y="5108345"/>
              <a:ext cx="2457918" cy="549379"/>
            </a:xfrm>
            <a:prstGeom prst="rect">
              <a:avLst/>
            </a:prstGeom>
          </p:spPr>
          <p:txBody>
            <a:bodyPr wrap="square" lIns="68579" tIns="34289" rIns="68579" bIns="34289">
              <a:spAutoFit/>
            </a:bodyPr>
            <a:lstStyle/>
            <a:p>
              <a:pPr algn="ctr" defTabSz="685783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25000"/>
                    </a:srgbClr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251360" y="4739050"/>
              <a:ext cx="167257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algn="ctr" defTabSz="685783"/>
              <a:r>
                <a:rPr lang="en-US" altLang="zh-CN" sz="1600" b="1" dirty="0">
                  <a:solidFill>
                    <a:srgbClr val="E7E6E6">
                      <a:lumMod val="25000"/>
                    </a:srgbClr>
                  </a:solidFill>
                  <a:ea typeface="宋体"/>
                  <a:cs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rgbClr val="E7E6E6">
                    <a:lumMod val="25000"/>
                  </a:srgbClr>
                </a:solidFill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7616440" y="1169233"/>
            <a:ext cx="3139886" cy="4476290"/>
            <a:chOff x="7616440" y="1169233"/>
            <a:chExt cx="3139886" cy="4476290"/>
          </a:xfrm>
        </p:grpSpPr>
        <p:graphicFrame>
          <p:nvGraphicFramePr>
            <p:cNvPr id="36" name="图表 35"/>
            <p:cNvGraphicFramePr/>
            <p:nvPr>
              <p:extLst>
                <p:ext uri="{D42A27DB-BD31-4B8C-83A1-F6EECF244321}">
                  <p14:modId xmlns:p14="http://schemas.microsoft.com/office/powerpoint/2010/main" val="1868476679"/>
                </p:ext>
              </p:extLst>
            </p:nvPr>
          </p:nvGraphicFramePr>
          <p:xfrm>
            <a:off x="7616440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7" name="文本框 36"/>
            <p:cNvSpPr txBox="1"/>
            <p:nvPr/>
          </p:nvSpPr>
          <p:spPr>
            <a:xfrm>
              <a:off x="8367213" y="2206108"/>
              <a:ext cx="1638341" cy="110797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6600" dirty="0">
                  <a:cs typeface="Segoe UI Light"/>
                </a:rPr>
                <a:t>43</a:t>
              </a:r>
              <a:r>
                <a:rPr kumimoji="1" lang="en-US" altLang="zh-CN" sz="2800" dirty="0">
                  <a:cs typeface="Segoe UI Light"/>
                </a:rPr>
                <a:t>%</a:t>
              </a:r>
              <a:endParaRPr kumimoji="1" lang="zh-CN" altLang="en-US" sz="2800" dirty="0">
                <a:cs typeface="Segoe UI Ligh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957424" y="5096144"/>
              <a:ext cx="2457918" cy="549379"/>
            </a:xfrm>
            <a:prstGeom prst="rect">
              <a:avLst/>
            </a:prstGeom>
          </p:spPr>
          <p:txBody>
            <a:bodyPr wrap="square" lIns="68579" tIns="34289" rIns="68579" bIns="34289">
              <a:spAutoFit/>
            </a:bodyPr>
            <a:lstStyle/>
            <a:p>
              <a:pPr algn="ctr" defTabSz="685783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25000"/>
                    </a:srgbClr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350097" y="4726849"/>
              <a:ext cx="167257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algn="ctr" defTabSz="685783"/>
              <a:r>
                <a:rPr lang="en-US" altLang="zh-CN" sz="1600" b="1" dirty="0">
                  <a:solidFill>
                    <a:srgbClr val="E7E6E6">
                      <a:lumMod val="25000"/>
                    </a:srgbClr>
                  </a:solidFill>
                  <a:ea typeface="宋体"/>
                  <a:cs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rgbClr val="E7E6E6">
                    <a:lumMod val="25000"/>
                  </a:srgbClr>
                </a:solidFill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6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grpSp>
        <p:nvGrpSpPr>
          <p:cNvPr id="45" name="组 44"/>
          <p:cNvGrpSpPr/>
          <p:nvPr/>
        </p:nvGrpSpPr>
        <p:grpSpPr>
          <a:xfrm>
            <a:off x="1368743" y="1169233"/>
            <a:ext cx="3139886" cy="4476290"/>
            <a:chOff x="1368743" y="1169233"/>
            <a:chExt cx="3139886" cy="4476290"/>
          </a:xfrm>
        </p:grpSpPr>
        <p:graphicFrame>
          <p:nvGraphicFramePr>
            <p:cNvPr id="28" name="图表 27"/>
            <p:cNvGraphicFramePr/>
            <p:nvPr>
              <p:extLst/>
            </p:nvPr>
          </p:nvGraphicFramePr>
          <p:xfrm>
            <a:off x="1368743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文本框 28"/>
            <p:cNvSpPr txBox="1"/>
            <p:nvPr/>
          </p:nvSpPr>
          <p:spPr>
            <a:xfrm>
              <a:off x="2119516" y="2206108"/>
              <a:ext cx="1638341" cy="110797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6600" dirty="0">
                  <a:latin typeface="+mj-lt"/>
                  <a:cs typeface="Segoe UI Light"/>
                </a:rPr>
                <a:t>87</a:t>
              </a:r>
              <a:r>
                <a:rPr kumimoji="1" lang="en-US" altLang="zh-CN" sz="2800" dirty="0">
                  <a:latin typeface="+mj-lt"/>
                  <a:cs typeface="Segoe UI Light"/>
                </a:rPr>
                <a:t>%</a:t>
              </a:r>
              <a:endParaRPr kumimoji="1" lang="zh-CN" altLang="en-US" sz="2800" dirty="0">
                <a:latin typeface="+mj-lt"/>
                <a:cs typeface="Segoe UI Ligh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09727" y="5096144"/>
              <a:ext cx="2457918" cy="549379"/>
            </a:xfrm>
            <a:prstGeom prst="rect">
              <a:avLst/>
            </a:prstGeom>
          </p:spPr>
          <p:txBody>
            <a:bodyPr wrap="square" lIns="68579" tIns="34289" rIns="68579" bIns="34289">
              <a:spAutoFit/>
            </a:bodyPr>
            <a:lstStyle/>
            <a:p>
              <a:pPr algn="ctr" defTabSz="685783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25000"/>
                    </a:srgbClr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02400" y="4726849"/>
              <a:ext cx="167257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algn="ctr" defTabSz="685783"/>
              <a:r>
                <a:rPr lang="en-US" altLang="zh-CN" sz="1600" b="1" dirty="0">
                  <a:solidFill>
                    <a:srgbClr val="E7E6E6">
                      <a:lumMod val="25000"/>
                    </a:srgbClr>
                  </a:solidFill>
                  <a:ea typeface="宋体"/>
                  <a:cs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rgbClr val="E7E6E6">
                    <a:lumMod val="25000"/>
                  </a:srgbClr>
                </a:solidFill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92591" y="1169233"/>
            <a:ext cx="3139886" cy="4488491"/>
            <a:chOff x="4517703" y="1169233"/>
            <a:chExt cx="3139886" cy="4488491"/>
          </a:xfrm>
        </p:grpSpPr>
        <p:graphicFrame>
          <p:nvGraphicFramePr>
            <p:cNvPr id="34" name="图表 33"/>
            <p:cNvGraphicFramePr/>
            <p:nvPr>
              <p:extLst/>
            </p:nvPr>
          </p:nvGraphicFramePr>
          <p:xfrm>
            <a:off x="4517703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5268476" y="2206108"/>
              <a:ext cx="1638341" cy="110797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6600" dirty="0">
                  <a:cs typeface="Segoe UI Light"/>
                </a:rPr>
                <a:t>56</a:t>
              </a:r>
              <a:r>
                <a:rPr kumimoji="1" lang="en-US" altLang="zh-CN" sz="2800" dirty="0">
                  <a:cs typeface="Segoe UI Light"/>
                </a:rPr>
                <a:t>%</a:t>
              </a:r>
              <a:endParaRPr kumimoji="1" lang="zh-CN" altLang="en-US" sz="2800" dirty="0">
                <a:cs typeface="Segoe UI Ligh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58687" y="5108345"/>
              <a:ext cx="2457918" cy="549379"/>
            </a:xfrm>
            <a:prstGeom prst="rect">
              <a:avLst/>
            </a:prstGeom>
          </p:spPr>
          <p:txBody>
            <a:bodyPr wrap="square" lIns="68579" tIns="34289" rIns="68579" bIns="34289">
              <a:spAutoFit/>
            </a:bodyPr>
            <a:lstStyle/>
            <a:p>
              <a:pPr algn="ctr" defTabSz="685783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25000"/>
                    </a:srgbClr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251360" y="4739050"/>
              <a:ext cx="167257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algn="ctr" defTabSz="685783"/>
              <a:r>
                <a:rPr lang="en-US" altLang="zh-CN" sz="1600" b="1" dirty="0">
                  <a:solidFill>
                    <a:srgbClr val="E7E6E6">
                      <a:lumMod val="25000"/>
                    </a:srgbClr>
                  </a:solidFill>
                  <a:ea typeface="宋体"/>
                  <a:cs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rgbClr val="E7E6E6">
                    <a:lumMod val="25000"/>
                  </a:srgbClr>
                </a:solidFill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7616440" y="1169233"/>
            <a:ext cx="3139886" cy="4476290"/>
            <a:chOff x="7616440" y="1169233"/>
            <a:chExt cx="3139886" cy="4476290"/>
          </a:xfrm>
        </p:grpSpPr>
        <p:graphicFrame>
          <p:nvGraphicFramePr>
            <p:cNvPr id="36" name="图表 35"/>
            <p:cNvGraphicFramePr/>
            <p:nvPr>
              <p:extLst/>
            </p:nvPr>
          </p:nvGraphicFramePr>
          <p:xfrm>
            <a:off x="7616440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7" name="文本框 36"/>
            <p:cNvSpPr txBox="1"/>
            <p:nvPr/>
          </p:nvSpPr>
          <p:spPr>
            <a:xfrm>
              <a:off x="8367213" y="2206108"/>
              <a:ext cx="1638341" cy="110797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6600" dirty="0">
                  <a:cs typeface="Segoe UI Light"/>
                </a:rPr>
                <a:t>43</a:t>
              </a:r>
              <a:r>
                <a:rPr kumimoji="1" lang="en-US" altLang="zh-CN" sz="2800" dirty="0">
                  <a:cs typeface="Segoe UI Light"/>
                </a:rPr>
                <a:t>%</a:t>
              </a:r>
              <a:endParaRPr kumimoji="1" lang="zh-CN" altLang="en-US" sz="2800" dirty="0">
                <a:cs typeface="Segoe UI Ligh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957424" y="5096144"/>
              <a:ext cx="2457918" cy="549379"/>
            </a:xfrm>
            <a:prstGeom prst="rect">
              <a:avLst/>
            </a:prstGeom>
          </p:spPr>
          <p:txBody>
            <a:bodyPr wrap="square" lIns="68579" tIns="34289" rIns="68579" bIns="34289">
              <a:spAutoFit/>
            </a:bodyPr>
            <a:lstStyle/>
            <a:p>
              <a:pPr algn="ctr" defTabSz="685783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25000"/>
                    </a:srgbClr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350097" y="4726849"/>
              <a:ext cx="167257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algn="ctr" defTabSz="685783"/>
              <a:r>
                <a:rPr lang="en-US" altLang="zh-CN" sz="1600" b="1" dirty="0">
                  <a:solidFill>
                    <a:srgbClr val="E7E6E6">
                      <a:lumMod val="25000"/>
                    </a:srgbClr>
                  </a:solidFill>
                  <a:ea typeface="宋体"/>
                  <a:cs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rgbClr val="E7E6E6">
                    <a:lumMod val="25000"/>
                  </a:srgbClr>
                </a:solidFill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3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grpSp>
        <p:nvGrpSpPr>
          <p:cNvPr id="45" name="组 44"/>
          <p:cNvGrpSpPr/>
          <p:nvPr/>
        </p:nvGrpSpPr>
        <p:grpSpPr>
          <a:xfrm>
            <a:off x="1368743" y="1169233"/>
            <a:ext cx="3139886" cy="4476290"/>
            <a:chOff x="1368743" y="1169233"/>
            <a:chExt cx="3139886" cy="4476290"/>
          </a:xfrm>
        </p:grpSpPr>
        <p:graphicFrame>
          <p:nvGraphicFramePr>
            <p:cNvPr id="28" name="图表 27"/>
            <p:cNvGraphicFramePr/>
            <p:nvPr>
              <p:extLst/>
            </p:nvPr>
          </p:nvGraphicFramePr>
          <p:xfrm>
            <a:off x="1368743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文本框 28"/>
            <p:cNvSpPr txBox="1"/>
            <p:nvPr/>
          </p:nvSpPr>
          <p:spPr>
            <a:xfrm>
              <a:off x="2119516" y="2206108"/>
              <a:ext cx="1638341" cy="110797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6600" dirty="0">
                  <a:latin typeface="+mj-lt"/>
                  <a:cs typeface="Segoe UI Light"/>
                </a:rPr>
                <a:t>87</a:t>
              </a:r>
              <a:r>
                <a:rPr kumimoji="1" lang="en-US" altLang="zh-CN" sz="2800" dirty="0">
                  <a:latin typeface="+mj-lt"/>
                  <a:cs typeface="Segoe UI Light"/>
                </a:rPr>
                <a:t>%</a:t>
              </a:r>
              <a:endParaRPr kumimoji="1" lang="zh-CN" altLang="en-US" sz="2800" dirty="0">
                <a:latin typeface="+mj-lt"/>
                <a:cs typeface="Segoe UI Ligh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09727" y="5096144"/>
              <a:ext cx="2457918" cy="549379"/>
            </a:xfrm>
            <a:prstGeom prst="rect">
              <a:avLst/>
            </a:prstGeom>
          </p:spPr>
          <p:txBody>
            <a:bodyPr wrap="square" lIns="68579" tIns="34289" rIns="68579" bIns="34289">
              <a:spAutoFit/>
            </a:bodyPr>
            <a:lstStyle/>
            <a:p>
              <a:pPr algn="ctr" defTabSz="685783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25000"/>
                    </a:srgbClr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02400" y="4726849"/>
              <a:ext cx="167257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algn="ctr" defTabSz="685783"/>
              <a:r>
                <a:rPr lang="en-US" altLang="zh-CN" sz="1600" b="1" dirty="0">
                  <a:solidFill>
                    <a:srgbClr val="E7E6E6">
                      <a:lumMod val="25000"/>
                    </a:srgbClr>
                  </a:solidFill>
                  <a:ea typeface="宋体"/>
                  <a:cs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rgbClr val="E7E6E6">
                    <a:lumMod val="25000"/>
                  </a:srgbClr>
                </a:solidFill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92591" y="1169233"/>
            <a:ext cx="3139886" cy="4488491"/>
            <a:chOff x="4517703" y="1169233"/>
            <a:chExt cx="3139886" cy="4488491"/>
          </a:xfrm>
        </p:grpSpPr>
        <p:graphicFrame>
          <p:nvGraphicFramePr>
            <p:cNvPr id="34" name="图表 33"/>
            <p:cNvGraphicFramePr/>
            <p:nvPr>
              <p:extLst/>
            </p:nvPr>
          </p:nvGraphicFramePr>
          <p:xfrm>
            <a:off x="4517703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5268476" y="2206108"/>
              <a:ext cx="1638341" cy="110797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6600" dirty="0">
                  <a:cs typeface="Segoe UI Light"/>
                </a:rPr>
                <a:t>56</a:t>
              </a:r>
              <a:r>
                <a:rPr kumimoji="1" lang="en-US" altLang="zh-CN" sz="2800" dirty="0">
                  <a:cs typeface="Segoe UI Light"/>
                </a:rPr>
                <a:t>%</a:t>
              </a:r>
              <a:endParaRPr kumimoji="1" lang="zh-CN" altLang="en-US" sz="2800" dirty="0">
                <a:cs typeface="Segoe UI Ligh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58687" y="5108345"/>
              <a:ext cx="2457918" cy="549379"/>
            </a:xfrm>
            <a:prstGeom prst="rect">
              <a:avLst/>
            </a:prstGeom>
          </p:spPr>
          <p:txBody>
            <a:bodyPr wrap="square" lIns="68579" tIns="34289" rIns="68579" bIns="34289">
              <a:spAutoFit/>
            </a:bodyPr>
            <a:lstStyle/>
            <a:p>
              <a:pPr algn="ctr" defTabSz="685783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25000"/>
                    </a:srgbClr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251360" y="4739050"/>
              <a:ext cx="167257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algn="ctr" defTabSz="685783"/>
              <a:r>
                <a:rPr lang="en-US" altLang="zh-CN" sz="1600" b="1" dirty="0">
                  <a:solidFill>
                    <a:srgbClr val="E7E6E6">
                      <a:lumMod val="25000"/>
                    </a:srgbClr>
                  </a:solidFill>
                  <a:ea typeface="宋体"/>
                  <a:cs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rgbClr val="E7E6E6">
                    <a:lumMod val="25000"/>
                  </a:srgbClr>
                </a:solidFill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7616440" y="1169233"/>
            <a:ext cx="3139886" cy="4476290"/>
            <a:chOff x="7616440" y="1169233"/>
            <a:chExt cx="3139886" cy="4476290"/>
          </a:xfrm>
        </p:grpSpPr>
        <p:graphicFrame>
          <p:nvGraphicFramePr>
            <p:cNvPr id="36" name="图表 35"/>
            <p:cNvGraphicFramePr/>
            <p:nvPr>
              <p:extLst/>
            </p:nvPr>
          </p:nvGraphicFramePr>
          <p:xfrm>
            <a:off x="7616440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7" name="文本框 36"/>
            <p:cNvSpPr txBox="1"/>
            <p:nvPr/>
          </p:nvSpPr>
          <p:spPr>
            <a:xfrm>
              <a:off x="8367213" y="2206108"/>
              <a:ext cx="1638341" cy="1107979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r>
                <a:rPr kumimoji="1" lang="en-US" altLang="zh-CN" sz="6600" dirty="0">
                  <a:cs typeface="Segoe UI Light"/>
                </a:rPr>
                <a:t>43</a:t>
              </a:r>
              <a:r>
                <a:rPr kumimoji="1" lang="en-US" altLang="zh-CN" sz="2800" dirty="0">
                  <a:cs typeface="Segoe UI Light"/>
                </a:rPr>
                <a:t>%</a:t>
              </a:r>
              <a:endParaRPr kumimoji="1" lang="zh-CN" altLang="en-US" sz="2800" dirty="0">
                <a:cs typeface="Segoe UI Ligh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957424" y="5096144"/>
              <a:ext cx="2457918" cy="549379"/>
            </a:xfrm>
            <a:prstGeom prst="rect">
              <a:avLst/>
            </a:prstGeom>
          </p:spPr>
          <p:txBody>
            <a:bodyPr wrap="square" lIns="68579" tIns="34289" rIns="68579" bIns="34289">
              <a:spAutoFit/>
            </a:bodyPr>
            <a:lstStyle/>
            <a:p>
              <a:pPr algn="ctr" defTabSz="685783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E7E6E6">
                      <a:lumMod val="25000"/>
                    </a:srgbClr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350097" y="4726849"/>
              <a:ext cx="1672571" cy="315469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pPr algn="ctr" defTabSz="685783"/>
              <a:r>
                <a:rPr lang="en-US" altLang="zh-CN" sz="1600" b="1" dirty="0">
                  <a:solidFill>
                    <a:srgbClr val="E7E6E6">
                      <a:lumMod val="25000"/>
                    </a:srgbClr>
                  </a:solidFill>
                  <a:ea typeface="宋体"/>
                  <a:cs typeface="Arial" panose="020B0604020202020204" pitchFamily="34" charset="0"/>
                </a:rPr>
                <a:t>ADD YOUR TITLE</a:t>
              </a:r>
              <a:endParaRPr lang="zh-CN" altLang="en-US" sz="1600" b="1" dirty="0">
                <a:solidFill>
                  <a:srgbClr val="E7E6E6">
                    <a:lumMod val="25000"/>
                  </a:srgbClr>
                </a:solidFill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4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21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5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11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11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11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207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Arial</vt:lpstr>
      <vt:lpstr>Century Gothic</vt:lpstr>
      <vt:lpstr>Segoe UI Light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34</cp:revision>
  <dcterms:created xsi:type="dcterms:W3CDTF">2015-10-13T08:40:50Z</dcterms:created>
  <dcterms:modified xsi:type="dcterms:W3CDTF">2016-03-01T03:49:43Z</dcterms:modified>
</cp:coreProperties>
</file>