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6" r:id="rId5"/>
    <p:sldMasterId id="2147493468" r:id="rId6"/>
    <p:sldMasterId id="2147493463" r:id="rId7"/>
  </p:sldMasterIdLst>
  <p:handoutMasterIdLst>
    <p:handoutMasterId r:id="rId13"/>
  </p:handoutMasterIdLst>
  <p:sldIdLst>
    <p:sldId id="259" r:id="rId8"/>
    <p:sldId id="264" r:id="rId9"/>
    <p:sldId id="265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0" autoAdjust="0"/>
    <p:restoredTop sz="93850"/>
  </p:normalViewPr>
  <p:slideViewPr>
    <p:cSldViewPr snapToGrid="0" snapToObjects="1">
      <p:cViewPr varScale="1">
        <p:scale>
          <a:sx n="100" d="100"/>
          <a:sy n="100" d="100"/>
        </p:scale>
        <p:origin x="60" y="1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2113-2B71-364D-934B-91B58B2C8103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45F7-83DC-B942-A58B-74C8249E1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6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6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72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73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5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  <p:sldLayoutId id="21474934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64428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4059862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5674" y="2430962"/>
            <a:ext cx="1359557" cy="13595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23066" y="2430962"/>
            <a:ext cx="1359557" cy="13595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23066" y="4051468"/>
            <a:ext cx="1359557" cy="135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45674" y="4065424"/>
            <a:ext cx="1359557" cy="13595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717999" y="1539671"/>
            <a:ext cx="216998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dirty="0">
                <a:solidFill>
                  <a:schemeClr val="accent5"/>
                </a:solidFill>
              </a:rPr>
              <a:t>ADD YOUR TEXT</a:t>
            </a:r>
            <a:endParaRPr lang="zh-CN" altLang="en-US" sz="1867" b="1" dirty="0">
              <a:solidFill>
                <a:schemeClr val="accent5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710978" y="1925341"/>
            <a:ext cx="2812035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648445" y="1539671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4"/>
                </a:solidFill>
              </a:rPr>
              <a:t>ADD YOUR TEXT</a:t>
            </a:r>
            <a:endParaRPr lang="zh-CN" altLang="en-US" sz="1867" b="1" dirty="0">
              <a:solidFill>
                <a:schemeClr val="accent4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2624" y="1925341"/>
            <a:ext cx="290754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1718000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3"/>
                </a:solidFill>
              </a:rPr>
              <a:t>ADD YOUR TEXT</a:t>
            </a:r>
            <a:endParaRPr lang="zh-CN" altLang="en-US" sz="1867" b="1" dirty="0">
              <a:solidFill>
                <a:schemeClr val="accent3"/>
              </a:solidFill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1652178" y="4997682"/>
            <a:ext cx="289966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7744453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6">
                    <a:lumMod val="75000"/>
                  </a:schemeClr>
                </a:solidFill>
              </a:rPr>
              <a:t>ADD YOUR TEXT</a:t>
            </a:r>
            <a:endParaRPr lang="zh-CN" altLang="en-US" sz="1867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7737432" y="4997682"/>
            <a:ext cx="286419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4815" y="2753248"/>
            <a:ext cx="54813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S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9773" y="2774887"/>
            <a:ext cx="7658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W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9249" y="4400411"/>
            <a:ext cx="70246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O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09866" y="4400412"/>
            <a:ext cx="50648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T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64428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4059862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5674" y="2430962"/>
            <a:ext cx="1359557" cy="13595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23066" y="2430962"/>
            <a:ext cx="1359557" cy="13595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23066" y="4051468"/>
            <a:ext cx="1359557" cy="135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45674" y="4065424"/>
            <a:ext cx="1359557" cy="13595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717999" y="1539671"/>
            <a:ext cx="216998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dirty="0">
                <a:solidFill>
                  <a:schemeClr val="accent5"/>
                </a:solidFill>
              </a:rPr>
              <a:t>ADD YOUR TEXT</a:t>
            </a:r>
            <a:endParaRPr lang="zh-CN" altLang="en-US" sz="1867" b="1" dirty="0">
              <a:solidFill>
                <a:schemeClr val="accent5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710978" y="1925341"/>
            <a:ext cx="2812035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648445" y="1539671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4"/>
                </a:solidFill>
              </a:rPr>
              <a:t>ADD YOUR TEXT</a:t>
            </a:r>
            <a:endParaRPr lang="zh-CN" altLang="en-US" sz="1867" b="1" dirty="0">
              <a:solidFill>
                <a:schemeClr val="accent4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2624" y="1925341"/>
            <a:ext cx="290754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1718000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3"/>
                </a:solidFill>
              </a:rPr>
              <a:t>ADD YOUR TEXT</a:t>
            </a:r>
            <a:endParaRPr lang="zh-CN" altLang="en-US" sz="1867" b="1" dirty="0">
              <a:solidFill>
                <a:schemeClr val="accent3"/>
              </a:solidFill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1652178" y="4997682"/>
            <a:ext cx="289966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7744453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6">
                    <a:lumMod val="75000"/>
                  </a:schemeClr>
                </a:solidFill>
              </a:rPr>
              <a:t>ADD YOUR TEXT</a:t>
            </a:r>
            <a:endParaRPr lang="zh-CN" altLang="en-US" sz="1867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7737432" y="4997682"/>
            <a:ext cx="286419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4815" y="2753248"/>
            <a:ext cx="54813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S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9773" y="2774887"/>
            <a:ext cx="7658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W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9249" y="4400411"/>
            <a:ext cx="70246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O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09866" y="4400412"/>
            <a:ext cx="50648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T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64428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4059862" y="3015490"/>
            <a:ext cx="3936437" cy="1783060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5674" y="2430962"/>
            <a:ext cx="1359557" cy="13595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23066" y="2430962"/>
            <a:ext cx="1359557" cy="13595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23066" y="4051468"/>
            <a:ext cx="1359557" cy="135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45674" y="4065424"/>
            <a:ext cx="1359557" cy="13595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717999" y="1539671"/>
            <a:ext cx="2169985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dirty="0">
                <a:solidFill>
                  <a:schemeClr val="accent5"/>
                </a:solidFill>
              </a:rPr>
              <a:t>ADD YOUR TEXT</a:t>
            </a:r>
            <a:endParaRPr lang="zh-CN" altLang="en-US" sz="1867" b="1" dirty="0">
              <a:solidFill>
                <a:schemeClr val="accent5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710978" y="1925341"/>
            <a:ext cx="2812035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648445" y="1539671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4"/>
                </a:solidFill>
              </a:rPr>
              <a:t>ADD YOUR TEXT</a:t>
            </a:r>
            <a:endParaRPr lang="zh-CN" altLang="en-US" sz="1867" b="1" dirty="0">
              <a:solidFill>
                <a:schemeClr val="accent4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2624" y="1925341"/>
            <a:ext cx="290754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1718000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3"/>
                </a:solidFill>
              </a:rPr>
              <a:t>ADD YOUR TEXT</a:t>
            </a:r>
            <a:endParaRPr lang="zh-CN" altLang="en-US" sz="1867" b="1" dirty="0">
              <a:solidFill>
                <a:schemeClr val="accent3"/>
              </a:solidFill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1652178" y="4997682"/>
            <a:ext cx="289966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7744453" y="4612012"/>
            <a:ext cx="196560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schemeClr val="accent6">
                    <a:lumMod val="75000"/>
                  </a:schemeClr>
                </a:solidFill>
              </a:rPr>
              <a:t>ADD YOUR TEXT</a:t>
            </a:r>
            <a:endParaRPr lang="zh-CN" altLang="en-US" sz="1867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7737432" y="4997682"/>
            <a:ext cx="2864199" cy="8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lang="zh-CN" altLang="en-US" sz="1333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4815" y="2753248"/>
            <a:ext cx="54813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S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9773" y="2774887"/>
            <a:ext cx="7658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W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9249" y="4400411"/>
            <a:ext cx="70246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O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09866" y="4400412"/>
            <a:ext cx="50648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b="1" dirty="0">
                <a:solidFill>
                  <a:schemeClr val="bg1"/>
                </a:solidFill>
                <a:ea typeface="微软雅黑" pitchFamily="34" charset="-122"/>
              </a:rPr>
              <a:t>T</a:t>
            </a:r>
            <a:endParaRPr lang="zh-CN" altLang="en-US" sz="3733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11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224</TotalTime>
  <Words>459</Words>
  <Application>Microsoft Office PowerPoint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65</cp:revision>
  <dcterms:created xsi:type="dcterms:W3CDTF">2010-04-12T23:12:02Z</dcterms:created>
  <dcterms:modified xsi:type="dcterms:W3CDTF">2016-02-29T12:07:50Z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