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672" r:id="rId3"/>
    <p:sldMasterId id="2147483661" r:id="rId4"/>
  </p:sldMasterIdLst>
  <p:sldIdLst>
    <p:sldId id="270" r:id="rId5"/>
    <p:sldId id="273" r:id="rId6"/>
    <p:sldId id="274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  <a:srgbClr val="E73A1C"/>
    <a:srgbClr val="60BDD6"/>
    <a:srgbClr val="7DDD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3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34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42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9430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50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4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84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4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8219258" y="1302754"/>
            <a:ext cx="289349" cy="1109371"/>
            <a:chOff x="8219258" y="1302754"/>
            <a:chExt cx="289349" cy="1109371"/>
          </a:xfrm>
        </p:grpSpPr>
        <p:sp>
          <p:nvSpPr>
            <p:cNvPr id="61" name="椭圆 60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45" name="组 144"/>
          <p:cNvGrpSpPr/>
          <p:nvPr/>
        </p:nvGrpSpPr>
        <p:grpSpPr>
          <a:xfrm rot="5400000">
            <a:off x="7360837" y="4891602"/>
            <a:ext cx="289349" cy="1109371"/>
            <a:chOff x="8219258" y="1302754"/>
            <a:chExt cx="289349" cy="1109371"/>
          </a:xfrm>
        </p:grpSpPr>
        <p:sp>
          <p:nvSpPr>
            <p:cNvPr id="146" name="椭圆 145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组 135"/>
          <p:cNvGrpSpPr/>
          <p:nvPr/>
        </p:nvGrpSpPr>
        <p:grpSpPr>
          <a:xfrm rot="5400000">
            <a:off x="6559397" y="4795971"/>
            <a:ext cx="289349" cy="1040961"/>
            <a:chOff x="8089422" y="2138399"/>
            <a:chExt cx="289349" cy="1040961"/>
          </a:xfrm>
        </p:grpSpPr>
        <p:cxnSp>
          <p:nvCxnSpPr>
            <p:cNvPr id="151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0" name="椭圆 149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 121"/>
          <p:cNvGrpSpPr/>
          <p:nvPr/>
        </p:nvGrpSpPr>
        <p:grpSpPr>
          <a:xfrm flipH="1">
            <a:off x="3804578" y="1321863"/>
            <a:ext cx="289349" cy="1109371"/>
            <a:chOff x="8219258" y="1302754"/>
            <a:chExt cx="289349" cy="1109371"/>
          </a:xfrm>
        </p:grpSpPr>
        <p:cxnSp>
          <p:nvCxnSpPr>
            <p:cNvPr id="124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3" name="椭圆 122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直接连接符 61"/>
          <p:cNvCxnSpPr/>
          <p:nvPr/>
        </p:nvCxnSpPr>
        <p:spPr>
          <a:xfrm flipH="1" flipV="1">
            <a:off x="3318390" y="1885867"/>
            <a:ext cx="679493" cy="35041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椭圆 110"/>
          <p:cNvSpPr/>
          <p:nvPr/>
        </p:nvSpPr>
        <p:spPr>
          <a:xfrm flipH="1">
            <a:off x="3177495" y="1779591"/>
            <a:ext cx="289349" cy="28934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2" name="组 111"/>
          <p:cNvGrpSpPr/>
          <p:nvPr/>
        </p:nvGrpSpPr>
        <p:grpSpPr>
          <a:xfrm flipH="1">
            <a:off x="3176205" y="2264370"/>
            <a:ext cx="762652" cy="503291"/>
            <a:chOff x="8374328" y="2245261"/>
            <a:chExt cx="762652" cy="503291"/>
          </a:xfrm>
        </p:grpSpPr>
        <p:cxnSp>
          <p:nvCxnSpPr>
            <p:cNvPr id="129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0" name="椭圆 129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 flipH="1">
            <a:off x="3934414" y="2157508"/>
            <a:ext cx="289349" cy="1040961"/>
            <a:chOff x="8089422" y="2138399"/>
            <a:chExt cx="289349" cy="1040961"/>
          </a:xfrm>
        </p:grpSpPr>
        <p:sp>
          <p:nvSpPr>
            <p:cNvPr id="127" name="椭圆 126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8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组 113"/>
          <p:cNvGrpSpPr/>
          <p:nvPr/>
        </p:nvGrpSpPr>
        <p:grpSpPr>
          <a:xfrm flipH="1">
            <a:off x="4185765" y="1733157"/>
            <a:ext cx="680864" cy="426427"/>
            <a:chOff x="7446556" y="1714048"/>
            <a:chExt cx="680864" cy="426427"/>
          </a:xfrm>
        </p:grpSpPr>
        <p:sp>
          <p:nvSpPr>
            <p:cNvPr id="125" name="椭圆 124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16" name="TextBox 82"/>
          <p:cNvSpPr txBox="1"/>
          <p:nvPr/>
        </p:nvSpPr>
        <p:spPr>
          <a:xfrm flipH="1">
            <a:off x="4813861" y="1360508"/>
            <a:ext cx="1265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7" name="TextBox 83"/>
          <p:cNvSpPr txBox="1"/>
          <p:nvPr/>
        </p:nvSpPr>
        <p:spPr>
          <a:xfrm flipH="1">
            <a:off x="3318390" y="881579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8" name="TextBox 84"/>
          <p:cNvSpPr txBox="1"/>
          <p:nvPr/>
        </p:nvSpPr>
        <p:spPr>
          <a:xfrm flipH="1">
            <a:off x="1781431" y="1655668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9" name="TextBox 85"/>
          <p:cNvSpPr txBox="1"/>
          <p:nvPr/>
        </p:nvSpPr>
        <p:spPr>
          <a:xfrm flipH="1">
            <a:off x="1754586" y="250547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20" name="TextBox 86"/>
          <p:cNvSpPr txBox="1"/>
          <p:nvPr/>
        </p:nvSpPr>
        <p:spPr>
          <a:xfrm flipH="1">
            <a:off x="3466898" y="321461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701170" y="1919635"/>
            <a:ext cx="1930096" cy="1123241"/>
            <a:chOff x="3701170" y="1919635"/>
            <a:chExt cx="1930096" cy="1123241"/>
          </a:xfrm>
        </p:grpSpPr>
        <p:sp>
          <p:nvSpPr>
            <p:cNvPr id="109" name="椭圆 108"/>
            <p:cNvSpPr/>
            <p:nvPr/>
          </p:nvSpPr>
          <p:spPr>
            <a:xfrm flipH="1">
              <a:off x="3701170" y="1919635"/>
              <a:ext cx="616680" cy="616680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矩形 7"/>
            <p:cNvSpPr>
              <a:spLocks noChangeArrowheads="1"/>
            </p:cNvSpPr>
            <p:nvPr/>
          </p:nvSpPr>
          <p:spPr bwMode="auto">
            <a:xfrm>
              <a:off x="3796937" y="1926533"/>
              <a:ext cx="433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A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21" name="直接连接符 61"/>
            <p:cNvCxnSpPr/>
            <p:nvPr/>
          </p:nvCxnSpPr>
          <p:spPr>
            <a:xfrm flipH="1" flipV="1">
              <a:off x="4257261" y="2334311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5554810" y="2659244"/>
            <a:ext cx="1175445" cy="1165307"/>
            <a:chOff x="5554810" y="2659244"/>
            <a:chExt cx="1175445" cy="1165307"/>
          </a:xfrm>
        </p:grpSpPr>
        <p:sp>
          <p:nvSpPr>
            <p:cNvPr id="46" name="空心弧 45"/>
            <p:cNvSpPr/>
            <p:nvPr/>
          </p:nvSpPr>
          <p:spPr>
            <a:xfrm rot="2247408">
              <a:off x="5554810" y="2669484"/>
              <a:ext cx="1155067" cy="1155067"/>
            </a:xfrm>
            <a:prstGeom prst="blockArc">
              <a:avLst>
                <a:gd name="adj1" fmla="val 12628073"/>
                <a:gd name="adj2" fmla="val 20257689"/>
                <a:gd name="adj3" fmla="val 10524"/>
              </a:avLst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空心弧 46"/>
            <p:cNvSpPr/>
            <p:nvPr/>
          </p:nvSpPr>
          <p:spPr>
            <a:xfrm rot="10507535">
              <a:off x="5565049" y="2659244"/>
              <a:ext cx="1155067" cy="1155067"/>
            </a:xfrm>
            <a:prstGeom prst="blockArc">
              <a:avLst>
                <a:gd name="adj1" fmla="val 11959100"/>
                <a:gd name="adj2" fmla="val 19378636"/>
                <a:gd name="adj3" fmla="val 10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空心弧 47"/>
            <p:cNvSpPr/>
            <p:nvPr/>
          </p:nvSpPr>
          <p:spPr>
            <a:xfrm rot="16462809">
              <a:off x="5575188" y="2661967"/>
              <a:ext cx="1155067" cy="1155067"/>
            </a:xfrm>
            <a:prstGeom prst="blockArc">
              <a:avLst>
                <a:gd name="adj1" fmla="val 13140379"/>
                <a:gd name="adj2" fmla="val 20257689"/>
                <a:gd name="adj3" fmla="val 10524"/>
              </a:avLst>
            </a:prstGeom>
            <a:solidFill>
              <a:srgbClr val="7D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组 1"/>
          <p:cNvGrpSpPr/>
          <p:nvPr/>
        </p:nvGrpSpPr>
        <p:grpSpPr>
          <a:xfrm>
            <a:off x="5820699" y="2954588"/>
            <a:ext cx="634106" cy="508630"/>
            <a:chOff x="301625" y="1724025"/>
            <a:chExt cx="898525" cy="720725"/>
          </a:xfrm>
          <a:solidFill>
            <a:schemeClr val="accent1"/>
          </a:solidFill>
        </p:grpSpPr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53" name="直接连接符 61"/>
          <p:cNvCxnSpPr/>
          <p:nvPr/>
        </p:nvCxnSpPr>
        <p:spPr>
          <a:xfrm flipV="1">
            <a:off x="8315302" y="1866758"/>
            <a:ext cx="679493" cy="350410"/>
          </a:xfrm>
          <a:prstGeom prst="line">
            <a:avLst/>
          </a:prstGeom>
          <a:noFill/>
          <a:ln w="19050">
            <a:solidFill>
              <a:srgbClr val="60BDD6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椭圆 61"/>
          <p:cNvSpPr/>
          <p:nvPr/>
        </p:nvSpPr>
        <p:spPr>
          <a:xfrm>
            <a:off x="8846341" y="1760482"/>
            <a:ext cx="289349" cy="289349"/>
          </a:xfrm>
          <a:prstGeom prst="ellipse">
            <a:avLst/>
          </a:prstGeom>
          <a:solidFill>
            <a:srgbClr val="60BDD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8374328" y="2245261"/>
            <a:ext cx="762652" cy="503291"/>
            <a:chOff x="8374328" y="2245261"/>
            <a:chExt cx="762652" cy="503291"/>
          </a:xfrm>
        </p:grpSpPr>
        <p:cxnSp>
          <p:nvCxnSpPr>
            <p:cNvPr id="106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椭圆 6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089422" y="2138399"/>
            <a:ext cx="289349" cy="1040961"/>
            <a:chOff x="8089422" y="2138399"/>
            <a:chExt cx="289349" cy="1040961"/>
          </a:xfrm>
        </p:grpSpPr>
        <p:sp>
          <p:nvSpPr>
            <p:cNvPr id="64" name="椭圆 63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 10"/>
          <p:cNvGrpSpPr/>
          <p:nvPr/>
        </p:nvGrpSpPr>
        <p:grpSpPr>
          <a:xfrm>
            <a:off x="7446556" y="1714048"/>
            <a:ext cx="680864" cy="426427"/>
            <a:chOff x="7446556" y="1714048"/>
            <a:chExt cx="680864" cy="426427"/>
          </a:xfrm>
        </p:grpSpPr>
        <p:sp>
          <p:nvSpPr>
            <p:cNvPr id="59" name="椭圆 58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5" name="TextBox 82"/>
          <p:cNvSpPr txBox="1"/>
          <p:nvPr/>
        </p:nvSpPr>
        <p:spPr>
          <a:xfrm>
            <a:off x="6026840" y="1800048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6" name="TextBox 83"/>
          <p:cNvSpPr txBox="1"/>
          <p:nvPr/>
        </p:nvSpPr>
        <p:spPr>
          <a:xfrm>
            <a:off x="7716178" y="862470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7" name="TextBox 84"/>
          <p:cNvSpPr txBox="1"/>
          <p:nvPr/>
        </p:nvSpPr>
        <p:spPr>
          <a:xfrm>
            <a:off x="9169008" y="1636559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8" name="TextBox 85"/>
          <p:cNvSpPr txBox="1"/>
          <p:nvPr/>
        </p:nvSpPr>
        <p:spPr>
          <a:xfrm>
            <a:off x="9195853" y="2486364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9" name="TextBox 86"/>
          <p:cNvSpPr txBox="1"/>
          <p:nvPr/>
        </p:nvSpPr>
        <p:spPr>
          <a:xfrm>
            <a:off x="7599792" y="3128942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681919" y="1900526"/>
            <a:ext cx="1930096" cy="1123241"/>
            <a:chOff x="6681919" y="1900526"/>
            <a:chExt cx="1930096" cy="1123241"/>
          </a:xfrm>
        </p:grpSpPr>
        <p:sp>
          <p:nvSpPr>
            <p:cNvPr id="50" name="椭圆 49"/>
            <p:cNvSpPr/>
            <p:nvPr/>
          </p:nvSpPr>
          <p:spPr>
            <a:xfrm>
              <a:off x="7995335" y="1900526"/>
              <a:ext cx="616680" cy="616680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7"/>
            <p:cNvSpPr>
              <a:spLocks noChangeArrowheads="1"/>
            </p:cNvSpPr>
            <p:nvPr/>
          </p:nvSpPr>
          <p:spPr bwMode="auto">
            <a:xfrm flipH="1">
              <a:off x="8100750" y="1907424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B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04" name="直接连接符 61"/>
            <p:cNvCxnSpPr/>
            <p:nvPr/>
          </p:nvCxnSpPr>
          <p:spPr>
            <a:xfrm flipV="1">
              <a:off x="6681919" y="2315202"/>
              <a:ext cx="1374005" cy="708565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 4"/>
          <p:cNvGrpSpPr/>
          <p:nvPr/>
        </p:nvGrpSpPr>
        <p:grpSpPr>
          <a:xfrm>
            <a:off x="7145784" y="5397657"/>
            <a:ext cx="456685" cy="820388"/>
            <a:chOff x="7145784" y="5397657"/>
            <a:chExt cx="456685" cy="820388"/>
          </a:xfrm>
        </p:grpSpPr>
        <p:cxnSp>
          <p:nvCxnSpPr>
            <p:cNvPr id="133" name="直接连接符 61"/>
            <p:cNvCxnSpPr/>
            <p:nvPr/>
          </p:nvCxnSpPr>
          <p:spPr>
            <a:xfrm rot="5400000" flipV="1">
              <a:off x="6981242" y="5562199"/>
              <a:ext cx="679493" cy="35041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椭圆 133"/>
            <p:cNvSpPr/>
            <p:nvPr/>
          </p:nvSpPr>
          <p:spPr>
            <a:xfrm rot="5400000">
              <a:off x="7313120" y="5928696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 rot="5400000">
            <a:off x="6484719" y="5586364"/>
            <a:ext cx="762652" cy="503291"/>
            <a:chOff x="8374328" y="2245261"/>
            <a:chExt cx="762652" cy="503291"/>
          </a:xfrm>
        </p:grpSpPr>
        <p:cxnSp>
          <p:nvCxnSpPr>
            <p:cNvPr id="152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3" name="椭圆 15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 136"/>
          <p:cNvGrpSpPr/>
          <p:nvPr/>
        </p:nvGrpSpPr>
        <p:grpSpPr>
          <a:xfrm rot="5400000">
            <a:off x="7095258" y="4656130"/>
            <a:ext cx="680864" cy="426427"/>
            <a:chOff x="7446556" y="1714048"/>
            <a:chExt cx="680864" cy="426427"/>
          </a:xfrm>
        </p:grpSpPr>
        <p:sp>
          <p:nvSpPr>
            <p:cNvPr id="148" name="椭圆 147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9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39" name="TextBox 82"/>
          <p:cNvSpPr txBox="1"/>
          <p:nvPr/>
        </p:nvSpPr>
        <p:spPr>
          <a:xfrm>
            <a:off x="7704688" y="4430466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0" name="TextBox 83"/>
          <p:cNvSpPr txBox="1"/>
          <p:nvPr/>
        </p:nvSpPr>
        <p:spPr>
          <a:xfrm>
            <a:off x="8055924" y="5268565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1" name="TextBox 84"/>
          <p:cNvSpPr txBox="1"/>
          <p:nvPr/>
        </p:nvSpPr>
        <p:spPr>
          <a:xfrm>
            <a:off x="7663531" y="5962942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2" name="TextBox 85"/>
          <p:cNvSpPr txBox="1"/>
          <p:nvPr/>
        </p:nvSpPr>
        <p:spPr>
          <a:xfrm>
            <a:off x="5224758" y="590409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3" name="TextBox 86"/>
          <p:cNvSpPr txBox="1"/>
          <p:nvPr/>
        </p:nvSpPr>
        <p:spPr>
          <a:xfrm>
            <a:off x="4903273" y="513614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6339184" y="3764274"/>
            <a:ext cx="1123241" cy="1930096"/>
            <a:chOff x="6339184" y="3764274"/>
            <a:chExt cx="1123241" cy="1930096"/>
          </a:xfrm>
        </p:grpSpPr>
        <p:sp>
          <p:nvSpPr>
            <p:cNvPr id="132" name="椭圆 131"/>
            <p:cNvSpPr/>
            <p:nvPr/>
          </p:nvSpPr>
          <p:spPr>
            <a:xfrm rot="5400000">
              <a:off x="6845745" y="5077690"/>
              <a:ext cx="616680" cy="61668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矩形 7"/>
            <p:cNvSpPr>
              <a:spLocks noChangeArrowheads="1"/>
            </p:cNvSpPr>
            <p:nvPr/>
          </p:nvSpPr>
          <p:spPr bwMode="auto">
            <a:xfrm flipH="1">
              <a:off x="6955391" y="5098467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C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44" name="直接连接符 61"/>
            <p:cNvCxnSpPr/>
            <p:nvPr/>
          </p:nvCxnSpPr>
          <p:spPr>
            <a:xfrm rot="5400000" flipV="1">
              <a:off x="6006464" y="4096994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90" name="图片 8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338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8219258" y="1302754"/>
            <a:ext cx="289349" cy="1109371"/>
            <a:chOff x="8219258" y="1302754"/>
            <a:chExt cx="289349" cy="1109371"/>
          </a:xfrm>
        </p:grpSpPr>
        <p:sp>
          <p:nvSpPr>
            <p:cNvPr id="61" name="椭圆 60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45" name="组 144"/>
          <p:cNvGrpSpPr/>
          <p:nvPr/>
        </p:nvGrpSpPr>
        <p:grpSpPr>
          <a:xfrm rot="5400000">
            <a:off x="7360837" y="4891602"/>
            <a:ext cx="289349" cy="1109371"/>
            <a:chOff x="8219258" y="1302754"/>
            <a:chExt cx="289349" cy="1109371"/>
          </a:xfrm>
        </p:grpSpPr>
        <p:sp>
          <p:nvSpPr>
            <p:cNvPr id="146" name="椭圆 145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组 135"/>
          <p:cNvGrpSpPr/>
          <p:nvPr/>
        </p:nvGrpSpPr>
        <p:grpSpPr>
          <a:xfrm rot="5400000">
            <a:off x="6559397" y="4795971"/>
            <a:ext cx="289349" cy="1040961"/>
            <a:chOff x="8089422" y="2138399"/>
            <a:chExt cx="289349" cy="1040961"/>
          </a:xfrm>
        </p:grpSpPr>
        <p:cxnSp>
          <p:nvCxnSpPr>
            <p:cNvPr id="151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0" name="椭圆 149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 121"/>
          <p:cNvGrpSpPr/>
          <p:nvPr/>
        </p:nvGrpSpPr>
        <p:grpSpPr>
          <a:xfrm flipH="1">
            <a:off x="3804578" y="1321863"/>
            <a:ext cx="289349" cy="1109371"/>
            <a:chOff x="8219258" y="1302754"/>
            <a:chExt cx="289349" cy="1109371"/>
          </a:xfrm>
        </p:grpSpPr>
        <p:cxnSp>
          <p:nvCxnSpPr>
            <p:cNvPr id="124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3" name="椭圆 122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直接连接符 61"/>
          <p:cNvCxnSpPr/>
          <p:nvPr/>
        </p:nvCxnSpPr>
        <p:spPr>
          <a:xfrm flipH="1" flipV="1">
            <a:off x="3318390" y="1885867"/>
            <a:ext cx="679493" cy="35041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椭圆 110"/>
          <p:cNvSpPr/>
          <p:nvPr/>
        </p:nvSpPr>
        <p:spPr>
          <a:xfrm flipH="1">
            <a:off x="3177495" y="1779591"/>
            <a:ext cx="289349" cy="28934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2" name="组 111"/>
          <p:cNvGrpSpPr/>
          <p:nvPr/>
        </p:nvGrpSpPr>
        <p:grpSpPr>
          <a:xfrm flipH="1">
            <a:off x="3176205" y="2264370"/>
            <a:ext cx="762652" cy="503291"/>
            <a:chOff x="8374328" y="2245261"/>
            <a:chExt cx="762652" cy="503291"/>
          </a:xfrm>
        </p:grpSpPr>
        <p:cxnSp>
          <p:nvCxnSpPr>
            <p:cNvPr id="129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0" name="椭圆 129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 flipH="1">
            <a:off x="3934414" y="2157508"/>
            <a:ext cx="289349" cy="1040961"/>
            <a:chOff x="8089422" y="2138399"/>
            <a:chExt cx="289349" cy="1040961"/>
          </a:xfrm>
        </p:grpSpPr>
        <p:sp>
          <p:nvSpPr>
            <p:cNvPr id="127" name="椭圆 126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8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组 113"/>
          <p:cNvGrpSpPr/>
          <p:nvPr/>
        </p:nvGrpSpPr>
        <p:grpSpPr>
          <a:xfrm flipH="1">
            <a:off x="4185765" y="1733157"/>
            <a:ext cx="680864" cy="426427"/>
            <a:chOff x="7446556" y="1714048"/>
            <a:chExt cx="680864" cy="426427"/>
          </a:xfrm>
        </p:grpSpPr>
        <p:sp>
          <p:nvSpPr>
            <p:cNvPr id="125" name="椭圆 124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16" name="TextBox 82"/>
          <p:cNvSpPr txBox="1"/>
          <p:nvPr/>
        </p:nvSpPr>
        <p:spPr>
          <a:xfrm flipH="1">
            <a:off x="4813861" y="1360508"/>
            <a:ext cx="1265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7" name="TextBox 83"/>
          <p:cNvSpPr txBox="1"/>
          <p:nvPr/>
        </p:nvSpPr>
        <p:spPr>
          <a:xfrm flipH="1">
            <a:off x="3318390" y="881579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8" name="TextBox 84"/>
          <p:cNvSpPr txBox="1"/>
          <p:nvPr/>
        </p:nvSpPr>
        <p:spPr>
          <a:xfrm flipH="1">
            <a:off x="1781431" y="1655668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9" name="TextBox 85"/>
          <p:cNvSpPr txBox="1"/>
          <p:nvPr/>
        </p:nvSpPr>
        <p:spPr>
          <a:xfrm flipH="1">
            <a:off x="1754586" y="250547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20" name="TextBox 86"/>
          <p:cNvSpPr txBox="1"/>
          <p:nvPr/>
        </p:nvSpPr>
        <p:spPr>
          <a:xfrm flipH="1">
            <a:off x="3466898" y="321461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701170" y="1919635"/>
            <a:ext cx="1930096" cy="1123241"/>
            <a:chOff x="3701170" y="1919635"/>
            <a:chExt cx="1930096" cy="1123241"/>
          </a:xfrm>
        </p:grpSpPr>
        <p:sp>
          <p:nvSpPr>
            <p:cNvPr id="109" name="椭圆 108"/>
            <p:cNvSpPr/>
            <p:nvPr/>
          </p:nvSpPr>
          <p:spPr>
            <a:xfrm flipH="1">
              <a:off x="3701170" y="1919635"/>
              <a:ext cx="616680" cy="616680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矩形 7"/>
            <p:cNvSpPr>
              <a:spLocks noChangeArrowheads="1"/>
            </p:cNvSpPr>
            <p:nvPr/>
          </p:nvSpPr>
          <p:spPr bwMode="auto">
            <a:xfrm>
              <a:off x="3796937" y="1926533"/>
              <a:ext cx="433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A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21" name="直接连接符 61"/>
            <p:cNvCxnSpPr/>
            <p:nvPr/>
          </p:nvCxnSpPr>
          <p:spPr>
            <a:xfrm flipH="1" flipV="1">
              <a:off x="4257261" y="2334311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5554810" y="2659244"/>
            <a:ext cx="1175445" cy="1165307"/>
            <a:chOff x="5554810" y="2659244"/>
            <a:chExt cx="1175445" cy="1165307"/>
          </a:xfrm>
        </p:grpSpPr>
        <p:sp>
          <p:nvSpPr>
            <p:cNvPr id="46" name="空心弧 45"/>
            <p:cNvSpPr/>
            <p:nvPr/>
          </p:nvSpPr>
          <p:spPr>
            <a:xfrm rot="2247408">
              <a:off x="5554810" y="2669484"/>
              <a:ext cx="1155067" cy="1155067"/>
            </a:xfrm>
            <a:prstGeom prst="blockArc">
              <a:avLst>
                <a:gd name="adj1" fmla="val 12628073"/>
                <a:gd name="adj2" fmla="val 20257689"/>
                <a:gd name="adj3" fmla="val 10524"/>
              </a:avLst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空心弧 46"/>
            <p:cNvSpPr/>
            <p:nvPr/>
          </p:nvSpPr>
          <p:spPr>
            <a:xfrm rot="10507535">
              <a:off x="5565049" y="2659244"/>
              <a:ext cx="1155067" cy="1155067"/>
            </a:xfrm>
            <a:prstGeom prst="blockArc">
              <a:avLst>
                <a:gd name="adj1" fmla="val 11959100"/>
                <a:gd name="adj2" fmla="val 19378636"/>
                <a:gd name="adj3" fmla="val 10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空心弧 47"/>
            <p:cNvSpPr/>
            <p:nvPr/>
          </p:nvSpPr>
          <p:spPr>
            <a:xfrm rot="16462809">
              <a:off x="5575188" y="2661967"/>
              <a:ext cx="1155067" cy="1155067"/>
            </a:xfrm>
            <a:prstGeom prst="blockArc">
              <a:avLst>
                <a:gd name="adj1" fmla="val 13140379"/>
                <a:gd name="adj2" fmla="val 20257689"/>
                <a:gd name="adj3" fmla="val 10524"/>
              </a:avLst>
            </a:prstGeom>
            <a:solidFill>
              <a:srgbClr val="7D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组 1"/>
          <p:cNvGrpSpPr/>
          <p:nvPr/>
        </p:nvGrpSpPr>
        <p:grpSpPr>
          <a:xfrm>
            <a:off x="5820699" y="2954588"/>
            <a:ext cx="634106" cy="508630"/>
            <a:chOff x="301625" y="1724025"/>
            <a:chExt cx="898525" cy="720725"/>
          </a:xfrm>
          <a:solidFill>
            <a:schemeClr val="accent1"/>
          </a:solidFill>
        </p:grpSpPr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53" name="直接连接符 61"/>
          <p:cNvCxnSpPr/>
          <p:nvPr/>
        </p:nvCxnSpPr>
        <p:spPr>
          <a:xfrm flipV="1">
            <a:off x="8315302" y="1866758"/>
            <a:ext cx="679493" cy="350410"/>
          </a:xfrm>
          <a:prstGeom prst="line">
            <a:avLst/>
          </a:prstGeom>
          <a:noFill/>
          <a:ln w="19050">
            <a:solidFill>
              <a:srgbClr val="60BDD6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椭圆 61"/>
          <p:cNvSpPr/>
          <p:nvPr/>
        </p:nvSpPr>
        <p:spPr>
          <a:xfrm>
            <a:off x="8846341" y="1760482"/>
            <a:ext cx="289349" cy="289349"/>
          </a:xfrm>
          <a:prstGeom prst="ellipse">
            <a:avLst/>
          </a:prstGeom>
          <a:solidFill>
            <a:srgbClr val="60BDD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8374328" y="2245261"/>
            <a:ext cx="762652" cy="503291"/>
            <a:chOff x="8374328" y="2245261"/>
            <a:chExt cx="762652" cy="503291"/>
          </a:xfrm>
        </p:grpSpPr>
        <p:cxnSp>
          <p:nvCxnSpPr>
            <p:cNvPr id="106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椭圆 6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089422" y="2138399"/>
            <a:ext cx="289349" cy="1040961"/>
            <a:chOff x="8089422" y="2138399"/>
            <a:chExt cx="289349" cy="1040961"/>
          </a:xfrm>
        </p:grpSpPr>
        <p:sp>
          <p:nvSpPr>
            <p:cNvPr id="64" name="椭圆 63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 10"/>
          <p:cNvGrpSpPr/>
          <p:nvPr/>
        </p:nvGrpSpPr>
        <p:grpSpPr>
          <a:xfrm>
            <a:off x="7446556" y="1714048"/>
            <a:ext cx="680864" cy="426427"/>
            <a:chOff x="7446556" y="1714048"/>
            <a:chExt cx="680864" cy="426427"/>
          </a:xfrm>
        </p:grpSpPr>
        <p:sp>
          <p:nvSpPr>
            <p:cNvPr id="59" name="椭圆 58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5" name="TextBox 82"/>
          <p:cNvSpPr txBox="1"/>
          <p:nvPr/>
        </p:nvSpPr>
        <p:spPr>
          <a:xfrm>
            <a:off x="6026840" y="1800048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6" name="TextBox 83"/>
          <p:cNvSpPr txBox="1"/>
          <p:nvPr/>
        </p:nvSpPr>
        <p:spPr>
          <a:xfrm>
            <a:off x="7716178" y="862470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7" name="TextBox 84"/>
          <p:cNvSpPr txBox="1"/>
          <p:nvPr/>
        </p:nvSpPr>
        <p:spPr>
          <a:xfrm>
            <a:off x="9169008" y="1636559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8" name="TextBox 85"/>
          <p:cNvSpPr txBox="1"/>
          <p:nvPr/>
        </p:nvSpPr>
        <p:spPr>
          <a:xfrm>
            <a:off x="9195853" y="2486364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9" name="TextBox 86"/>
          <p:cNvSpPr txBox="1"/>
          <p:nvPr/>
        </p:nvSpPr>
        <p:spPr>
          <a:xfrm>
            <a:off x="7599792" y="3128942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681919" y="1900526"/>
            <a:ext cx="1930096" cy="1123241"/>
            <a:chOff x="6681919" y="1900526"/>
            <a:chExt cx="1930096" cy="1123241"/>
          </a:xfrm>
        </p:grpSpPr>
        <p:sp>
          <p:nvSpPr>
            <p:cNvPr id="50" name="椭圆 49"/>
            <p:cNvSpPr/>
            <p:nvPr/>
          </p:nvSpPr>
          <p:spPr>
            <a:xfrm>
              <a:off x="7995335" y="1900526"/>
              <a:ext cx="616680" cy="616680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7"/>
            <p:cNvSpPr>
              <a:spLocks noChangeArrowheads="1"/>
            </p:cNvSpPr>
            <p:nvPr/>
          </p:nvSpPr>
          <p:spPr bwMode="auto">
            <a:xfrm flipH="1">
              <a:off x="8100750" y="1907424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B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04" name="直接连接符 61"/>
            <p:cNvCxnSpPr/>
            <p:nvPr/>
          </p:nvCxnSpPr>
          <p:spPr>
            <a:xfrm flipV="1">
              <a:off x="6681919" y="2315202"/>
              <a:ext cx="1374005" cy="708565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 4"/>
          <p:cNvGrpSpPr/>
          <p:nvPr/>
        </p:nvGrpSpPr>
        <p:grpSpPr>
          <a:xfrm>
            <a:off x="7145784" y="5397657"/>
            <a:ext cx="456685" cy="820388"/>
            <a:chOff x="7145784" y="5397657"/>
            <a:chExt cx="456685" cy="820388"/>
          </a:xfrm>
        </p:grpSpPr>
        <p:cxnSp>
          <p:nvCxnSpPr>
            <p:cNvPr id="133" name="直接连接符 61"/>
            <p:cNvCxnSpPr/>
            <p:nvPr/>
          </p:nvCxnSpPr>
          <p:spPr>
            <a:xfrm rot="5400000" flipV="1">
              <a:off x="6981242" y="5562199"/>
              <a:ext cx="679493" cy="35041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椭圆 133"/>
            <p:cNvSpPr/>
            <p:nvPr/>
          </p:nvSpPr>
          <p:spPr>
            <a:xfrm rot="5400000">
              <a:off x="7313120" y="5928696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 rot="5400000">
            <a:off x="6484719" y="5586364"/>
            <a:ext cx="762652" cy="503291"/>
            <a:chOff x="8374328" y="2245261"/>
            <a:chExt cx="762652" cy="503291"/>
          </a:xfrm>
        </p:grpSpPr>
        <p:cxnSp>
          <p:nvCxnSpPr>
            <p:cNvPr id="152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3" name="椭圆 15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 136"/>
          <p:cNvGrpSpPr/>
          <p:nvPr/>
        </p:nvGrpSpPr>
        <p:grpSpPr>
          <a:xfrm rot="5400000">
            <a:off x="7095258" y="4656130"/>
            <a:ext cx="680864" cy="426427"/>
            <a:chOff x="7446556" y="1714048"/>
            <a:chExt cx="680864" cy="426427"/>
          </a:xfrm>
        </p:grpSpPr>
        <p:sp>
          <p:nvSpPr>
            <p:cNvPr id="148" name="椭圆 147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9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39" name="TextBox 82"/>
          <p:cNvSpPr txBox="1"/>
          <p:nvPr/>
        </p:nvSpPr>
        <p:spPr>
          <a:xfrm>
            <a:off x="7704688" y="4430466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0" name="TextBox 83"/>
          <p:cNvSpPr txBox="1"/>
          <p:nvPr/>
        </p:nvSpPr>
        <p:spPr>
          <a:xfrm>
            <a:off x="8055924" y="5268565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1" name="TextBox 84"/>
          <p:cNvSpPr txBox="1"/>
          <p:nvPr/>
        </p:nvSpPr>
        <p:spPr>
          <a:xfrm>
            <a:off x="7663531" y="5962942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2" name="TextBox 85"/>
          <p:cNvSpPr txBox="1"/>
          <p:nvPr/>
        </p:nvSpPr>
        <p:spPr>
          <a:xfrm>
            <a:off x="5224758" y="590409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3" name="TextBox 86"/>
          <p:cNvSpPr txBox="1"/>
          <p:nvPr/>
        </p:nvSpPr>
        <p:spPr>
          <a:xfrm>
            <a:off x="4903273" y="513614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6339184" y="3764274"/>
            <a:ext cx="1123241" cy="1930096"/>
            <a:chOff x="6339184" y="3764274"/>
            <a:chExt cx="1123241" cy="1930096"/>
          </a:xfrm>
        </p:grpSpPr>
        <p:sp>
          <p:nvSpPr>
            <p:cNvPr id="132" name="椭圆 131"/>
            <p:cNvSpPr/>
            <p:nvPr/>
          </p:nvSpPr>
          <p:spPr>
            <a:xfrm rot="5400000">
              <a:off x="6845745" y="5077690"/>
              <a:ext cx="616680" cy="61668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矩形 7"/>
            <p:cNvSpPr>
              <a:spLocks noChangeArrowheads="1"/>
            </p:cNvSpPr>
            <p:nvPr/>
          </p:nvSpPr>
          <p:spPr bwMode="auto">
            <a:xfrm flipH="1">
              <a:off x="6955391" y="5098467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C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44" name="直接连接符 61"/>
            <p:cNvCxnSpPr/>
            <p:nvPr/>
          </p:nvCxnSpPr>
          <p:spPr>
            <a:xfrm rot="5400000" flipV="1">
              <a:off x="6006464" y="4096994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90" name="图片 8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338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8219258" y="1302754"/>
            <a:ext cx="289349" cy="1109371"/>
            <a:chOff x="8219258" y="1302754"/>
            <a:chExt cx="289349" cy="1109371"/>
          </a:xfrm>
        </p:grpSpPr>
        <p:sp>
          <p:nvSpPr>
            <p:cNvPr id="61" name="椭圆 60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45" name="组 144"/>
          <p:cNvGrpSpPr/>
          <p:nvPr/>
        </p:nvGrpSpPr>
        <p:grpSpPr>
          <a:xfrm rot="5400000">
            <a:off x="7360837" y="4891602"/>
            <a:ext cx="289349" cy="1109371"/>
            <a:chOff x="8219258" y="1302754"/>
            <a:chExt cx="289349" cy="1109371"/>
          </a:xfrm>
        </p:grpSpPr>
        <p:sp>
          <p:nvSpPr>
            <p:cNvPr id="146" name="椭圆 145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7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36" name="组 135"/>
          <p:cNvGrpSpPr/>
          <p:nvPr/>
        </p:nvGrpSpPr>
        <p:grpSpPr>
          <a:xfrm rot="5400000">
            <a:off x="6559397" y="4795971"/>
            <a:ext cx="289349" cy="1040961"/>
            <a:chOff x="8089422" y="2138399"/>
            <a:chExt cx="289349" cy="1040961"/>
          </a:xfrm>
        </p:grpSpPr>
        <p:cxnSp>
          <p:nvCxnSpPr>
            <p:cNvPr id="151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0" name="椭圆 149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 121"/>
          <p:cNvGrpSpPr/>
          <p:nvPr/>
        </p:nvGrpSpPr>
        <p:grpSpPr>
          <a:xfrm flipH="1">
            <a:off x="3804578" y="1321863"/>
            <a:ext cx="289349" cy="1109371"/>
            <a:chOff x="8219258" y="1302754"/>
            <a:chExt cx="289349" cy="1109371"/>
          </a:xfrm>
        </p:grpSpPr>
        <p:cxnSp>
          <p:nvCxnSpPr>
            <p:cNvPr id="124" name="直接连接符 80"/>
            <p:cNvCxnSpPr/>
            <p:nvPr/>
          </p:nvCxnSpPr>
          <p:spPr>
            <a:xfrm flipV="1">
              <a:off x="8263802" y="1577402"/>
              <a:ext cx="67385" cy="83472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3" name="椭圆 122"/>
            <p:cNvSpPr/>
            <p:nvPr/>
          </p:nvSpPr>
          <p:spPr>
            <a:xfrm>
              <a:off x="8219258" y="1302754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直接连接符 61"/>
          <p:cNvCxnSpPr/>
          <p:nvPr/>
        </p:nvCxnSpPr>
        <p:spPr>
          <a:xfrm flipH="1" flipV="1">
            <a:off x="3318390" y="1885867"/>
            <a:ext cx="679493" cy="350410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椭圆 110"/>
          <p:cNvSpPr/>
          <p:nvPr/>
        </p:nvSpPr>
        <p:spPr>
          <a:xfrm flipH="1">
            <a:off x="3177495" y="1779591"/>
            <a:ext cx="289349" cy="28934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2" name="组 111"/>
          <p:cNvGrpSpPr/>
          <p:nvPr/>
        </p:nvGrpSpPr>
        <p:grpSpPr>
          <a:xfrm flipH="1">
            <a:off x="3176205" y="2264370"/>
            <a:ext cx="762652" cy="503291"/>
            <a:chOff x="8374328" y="2245261"/>
            <a:chExt cx="762652" cy="503291"/>
          </a:xfrm>
        </p:grpSpPr>
        <p:cxnSp>
          <p:nvCxnSpPr>
            <p:cNvPr id="129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0" name="椭圆 129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 flipH="1">
            <a:off x="3934414" y="2157508"/>
            <a:ext cx="289349" cy="1040961"/>
            <a:chOff x="8089422" y="2138399"/>
            <a:chExt cx="289349" cy="1040961"/>
          </a:xfrm>
        </p:grpSpPr>
        <p:sp>
          <p:nvSpPr>
            <p:cNvPr id="127" name="椭圆 126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8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组 113"/>
          <p:cNvGrpSpPr/>
          <p:nvPr/>
        </p:nvGrpSpPr>
        <p:grpSpPr>
          <a:xfrm flipH="1">
            <a:off x="4185765" y="1733157"/>
            <a:ext cx="680864" cy="426427"/>
            <a:chOff x="7446556" y="1714048"/>
            <a:chExt cx="680864" cy="426427"/>
          </a:xfrm>
        </p:grpSpPr>
        <p:sp>
          <p:nvSpPr>
            <p:cNvPr id="125" name="椭圆 124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16" name="TextBox 82"/>
          <p:cNvSpPr txBox="1"/>
          <p:nvPr/>
        </p:nvSpPr>
        <p:spPr>
          <a:xfrm flipH="1">
            <a:off x="4813861" y="1360508"/>
            <a:ext cx="1265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7" name="TextBox 83"/>
          <p:cNvSpPr txBox="1"/>
          <p:nvPr/>
        </p:nvSpPr>
        <p:spPr>
          <a:xfrm flipH="1">
            <a:off x="3318390" y="881579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8" name="TextBox 84"/>
          <p:cNvSpPr txBox="1"/>
          <p:nvPr/>
        </p:nvSpPr>
        <p:spPr>
          <a:xfrm flipH="1">
            <a:off x="1781431" y="1655668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19" name="TextBox 85"/>
          <p:cNvSpPr txBox="1"/>
          <p:nvPr/>
        </p:nvSpPr>
        <p:spPr>
          <a:xfrm flipH="1">
            <a:off x="1754586" y="250547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20" name="TextBox 86"/>
          <p:cNvSpPr txBox="1"/>
          <p:nvPr/>
        </p:nvSpPr>
        <p:spPr>
          <a:xfrm flipH="1">
            <a:off x="3466898" y="321461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3"/>
                </a:solidFill>
              </a:rPr>
              <a:t>YOUR TEXT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701170" y="1919635"/>
            <a:ext cx="1930096" cy="1123241"/>
            <a:chOff x="3701170" y="1919635"/>
            <a:chExt cx="1930096" cy="1123241"/>
          </a:xfrm>
        </p:grpSpPr>
        <p:sp>
          <p:nvSpPr>
            <p:cNvPr id="109" name="椭圆 108"/>
            <p:cNvSpPr/>
            <p:nvPr/>
          </p:nvSpPr>
          <p:spPr>
            <a:xfrm flipH="1">
              <a:off x="3701170" y="1919635"/>
              <a:ext cx="616680" cy="616680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矩形 7"/>
            <p:cNvSpPr>
              <a:spLocks noChangeArrowheads="1"/>
            </p:cNvSpPr>
            <p:nvPr/>
          </p:nvSpPr>
          <p:spPr bwMode="auto">
            <a:xfrm>
              <a:off x="3796937" y="1926533"/>
              <a:ext cx="43313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A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21" name="直接连接符 61"/>
            <p:cNvCxnSpPr/>
            <p:nvPr/>
          </p:nvCxnSpPr>
          <p:spPr>
            <a:xfrm flipH="1" flipV="1">
              <a:off x="4257261" y="2334311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组 2"/>
          <p:cNvGrpSpPr/>
          <p:nvPr/>
        </p:nvGrpSpPr>
        <p:grpSpPr>
          <a:xfrm>
            <a:off x="5554810" y="2659244"/>
            <a:ext cx="1175445" cy="1165307"/>
            <a:chOff x="5554810" y="2659244"/>
            <a:chExt cx="1175445" cy="1165307"/>
          </a:xfrm>
        </p:grpSpPr>
        <p:sp>
          <p:nvSpPr>
            <p:cNvPr id="46" name="空心弧 45"/>
            <p:cNvSpPr/>
            <p:nvPr/>
          </p:nvSpPr>
          <p:spPr>
            <a:xfrm rot="2247408">
              <a:off x="5554810" y="2669484"/>
              <a:ext cx="1155067" cy="1155067"/>
            </a:xfrm>
            <a:prstGeom prst="blockArc">
              <a:avLst>
                <a:gd name="adj1" fmla="val 12628073"/>
                <a:gd name="adj2" fmla="val 20257689"/>
                <a:gd name="adj3" fmla="val 10524"/>
              </a:avLst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空心弧 46"/>
            <p:cNvSpPr/>
            <p:nvPr/>
          </p:nvSpPr>
          <p:spPr>
            <a:xfrm rot="10507535">
              <a:off x="5565049" y="2659244"/>
              <a:ext cx="1155067" cy="1155067"/>
            </a:xfrm>
            <a:prstGeom prst="blockArc">
              <a:avLst>
                <a:gd name="adj1" fmla="val 11959100"/>
                <a:gd name="adj2" fmla="val 19378636"/>
                <a:gd name="adj3" fmla="val 10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空心弧 47"/>
            <p:cNvSpPr/>
            <p:nvPr/>
          </p:nvSpPr>
          <p:spPr>
            <a:xfrm rot="16462809">
              <a:off x="5575188" y="2661967"/>
              <a:ext cx="1155067" cy="1155067"/>
            </a:xfrm>
            <a:prstGeom prst="blockArc">
              <a:avLst>
                <a:gd name="adj1" fmla="val 13140379"/>
                <a:gd name="adj2" fmla="val 20257689"/>
                <a:gd name="adj3" fmla="val 10524"/>
              </a:avLst>
            </a:prstGeom>
            <a:solidFill>
              <a:srgbClr val="7D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组 1"/>
          <p:cNvGrpSpPr/>
          <p:nvPr/>
        </p:nvGrpSpPr>
        <p:grpSpPr>
          <a:xfrm>
            <a:off x="5820699" y="2954588"/>
            <a:ext cx="634106" cy="508630"/>
            <a:chOff x="301625" y="1724025"/>
            <a:chExt cx="898525" cy="720725"/>
          </a:xfrm>
          <a:solidFill>
            <a:schemeClr val="accent1"/>
          </a:solidFill>
        </p:grpSpPr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53" name="直接连接符 61"/>
          <p:cNvCxnSpPr/>
          <p:nvPr/>
        </p:nvCxnSpPr>
        <p:spPr>
          <a:xfrm flipV="1">
            <a:off x="8315302" y="1866758"/>
            <a:ext cx="679493" cy="350410"/>
          </a:xfrm>
          <a:prstGeom prst="line">
            <a:avLst/>
          </a:prstGeom>
          <a:noFill/>
          <a:ln w="19050">
            <a:solidFill>
              <a:srgbClr val="60BDD6"/>
            </a:solidFill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椭圆 61"/>
          <p:cNvSpPr/>
          <p:nvPr/>
        </p:nvSpPr>
        <p:spPr>
          <a:xfrm>
            <a:off x="8846341" y="1760482"/>
            <a:ext cx="289349" cy="289349"/>
          </a:xfrm>
          <a:prstGeom prst="ellipse">
            <a:avLst/>
          </a:prstGeom>
          <a:solidFill>
            <a:srgbClr val="60BDD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8374328" y="2245261"/>
            <a:ext cx="762652" cy="503291"/>
            <a:chOff x="8374328" y="2245261"/>
            <a:chExt cx="762652" cy="503291"/>
          </a:xfrm>
        </p:grpSpPr>
        <p:cxnSp>
          <p:nvCxnSpPr>
            <p:cNvPr id="106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椭圆 6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089422" y="2138399"/>
            <a:ext cx="289349" cy="1040961"/>
            <a:chOff x="8089422" y="2138399"/>
            <a:chExt cx="289349" cy="1040961"/>
          </a:xfrm>
        </p:grpSpPr>
        <p:sp>
          <p:nvSpPr>
            <p:cNvPr id="64" name="椭圆 63"/>
            <p:cNvSpPr/>
            <p:nvPr/>
          </p:nvSpPr>
          <p:spPr>
            <a:xfrm>
              <a:off x="8089422" y="2890011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直接连接符 80"/>
            <p:cNvCxnSpPr/>
            <p:nvPr/>
          </p:nvCxnSpPr>
          <p:spPr>
            <a:xfrm flipV="1">
              <a:off x="8227072" y="2138399"/>
              <a:ext cx="72964" cy="903833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 10"/>
          <p:cNvGrpSpPr/>
          <p:nvPr/>
        </p:nvGrpSpPr>
        <p:grpSpPr>
          <a:xfrm>
            <a:off x="7446556" y="1714048"/>
            <a:ext cx="680864" cy="426427"/>
            <a:chOff x="7446556" y="1714048"/>
            <a:chExt cx="680864" cy="426427"/>
          </a:xfrm>
        </p:grpSpPr>
        <p:sp>
          <p:nvSpPr>
            <p:cNvPr id="59" name="椭圆 58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85" name="TextBox 82"/>
          <p:cNvSpPr txBox="1"/>
          <p:nvPr/>
        </p:nvSpPr>
        <p:spPr>
          <a:xfrm>
            <a:off x="6026840" y="1800048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6" name="TextBox 83"/>
          <p:cNvSpPr txBox="1"/>
          <p:nvPr/>
        </p:nvSpPr>
        <p:spPr>
          <a:xfrm>
            <a:off x="7716178" y="862470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7" name="TextBox 84"/>
          <p:cNvSpPr txBox="1"/>
          <p:nvPr/>
        </p:nvSpPr>
        <p:spPr>
          <a:xfrm>
            <a:off x="9169008" y="1636559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8" name="TextBox 85"/>
          <p:cNvSpPr txBox="1"/>
          <p:nvPr/>
        </p:nvSpPr>
        <p:spPr>
          <a:xfrm>
            <a:off x="9195853" y="2486364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sp>
        <p:nvSpPr>
          <p:cNvPr id="89" name="TextBox 86"/>
          <p:cNvSpPr txBox="1"/>
          <p:nvPr/>
        </p:nvSpPr>
        <p:spPr>
          <a:xfrm>
            <a:off x="7599792" y="3128942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rgbClr val="60BDD6"/>
                </a:solidFill>
              </a:rPr>
              <a:t>YOUR TEXT</a:t>
            </a:r>
            <a:endParaRPr lang="zh-CN" altLang="en-US" sz="1600" dirty="0">
              <a:solidFill>
                <a:srgbClr val="60BDD6"/>
              </a:solidFill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681919" y="1900526"/>
            <a:ext cx="1930096" cy="1123241"/>
            <a:chOff x="6681919" y="1900526"/>
            <a:chExt cx="1930096" cy="1123241"/>
          </a:xfrm>
        </p:grpSpPr>
        <p:sp>
          <p:nvSpPr>
            <p:cNvPr id="50" name="椭圆 49"/>
            <p:cNvSpPr/>
            <p:nvPr/>
          </p:nvSpPr>
          <p:spPr>
            <a:xfrm>
              <a:off x="7995335" y="1900526"/>
              <a:ext cx="616680" cy="616680"/>
            </a:xfrm>
            <a:prstGeom prst="ellipse">
              <a:avLst/>
            </a:prstGeom>
            <a:solidFill>
              <a:srgbClr val="60BDD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7"/>
            <p:cNvSpPr>
              <a:spLocks noChangeArrowheads="1"/>
            </p:cNvSpPr>
            <p:nvPr/>
          </p:nvSpPr>
          <p:spPr bwMode="auto">
            <a:xfrm flipH="1">
              <a:off x="8100750" y="1907424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B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04" name="直接连接符 61"/>
            <p:cNvCxnSpPr/>
            <p:nvPr/>
          </p:nvCxnSpPr>
          <p:spPr>
            <a:xfrm flipV="1">
              <a:off x="6681919" y="2315202"/>
              <a:ext cx="1374005" cy="708565"/>
            </a:xfrm>
            <a:prstGeom prst="line">
              <a:avLst/>
            </a:prstGeom>
            <a:noFill/>
            <a:ln w="19050">
              <a:solidFill>
                <a:srgbClr val="60BDD6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 4"/>
          <p:cNvGrpSpPr/>
          <p:nvPr/>
        </p:nvGrpSpPr>
        <p:grpSpPr>
          <a:xfrm>
            <a:off x="7145784" y="5397657"/>
            <a:ext cx="456685" cy="820388"/>
            <a:chOff x="7145784" y="5397657"/>
            <a:chExt cx="456685" cy="820388"/>
          </a:xfrm>
        </p:grpSpPr>
        <p:cxnSp>
          <p:nvCxnSpPr>
            <p:cNvPr id="133" name="直接连接符 61"/>
            <p:cNvCxnSpPr/>
            <p:nvPr/>
          </p:nvCxnSpPr>
          <p:spPr>
            <a:xfrm rot="5400000" flipV="1">
              <a:off x="6981242" y="5562199"/>
              <a:ext cx="679493" cy="35041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4" name="椭圆 133"/>
            <p:cNvSpPr/>
            <p:nvPr/>
          </p:nvSpPr>
          <p:spPr>
            <a:xfrm rot="5400000">
              <a:off x="7313120" y="5928696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 rot="5400000">
            <a:off x="6484719" y="5586364"/>
            <a:ext cx="762652" cy="503291"/>
            <a:chOff x="8374328" y="2245261"/>
            <a:chExt cx="762652" cy="503291"/>
          </a:xfrm>
        </p:grpSpPr>
        <p:cxnSp>
          <p:nvCxnSpPr>
            <p:cNvPr id="152" name="直接连接符 81"/>
            <p:cNvCxnSpPr/>
            <p:nvPr/>
          </p:nvCxnSpPr>
          <p:spPr>
            <a:xfrm flipH="1" flipV="1">
              <a:off x="8374328" y="2245261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3" name="椭圆 152"/>
            <p:cNvSpPr/>
            <p:nvPr/>
          </p:nvSpPr>
          <p:spPr>
            <a:xfrm>
              <a:off x="8847631" y="2459203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 136"/>
          <p:cNvGrpSpPr/>
          <p:nvPr/>
        </p:nvGrpSpPr>
        <p:grpSpPr>
          <a:xfrm rot="5400000">
            <a:off x="7095258" y="4656130"/>
            <a:ext cx="680864" cy="426427"/>
            <a:chOff x="7446556" y="1714048"/>
            <a:chExt cx="680864" cy="426427"/>
          </a:xfrm>
        </p:grpSpPr>
        <p:sp>
          <p:nvSpPr>
            <p:cNvPr id="148" name="椭圆 147"/>
            <p:cNvSpPr/>
            <p:nvPr/>
          </p:nvSpPr>
          <p:spPr>
            <a:xfrm>
              <a:off x="7446556" y="1714048"/>
              <a:ext cx="289349" cy="28934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9" name="直接连接符 81"/>
            <p:cNvCxnSpPr/>
            <p:nvPr/>
          </p:nvCxnSpPr>
          <p:spPr>
            <a:xfrm flipH="1" flipV="1">
              <a:off x="7590936" y="1849053"/>
              <a:ext cx="536484" cy="29142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39" name="TextBox 82"/>
          <p:cNvSpPr txBox="1"/>
          <p:nvPr/>
        </p:nvSpPr>
        <p:spPr>
          <a:xfrm>
            <a:off x="7704688" y="4430466"/>
            <a:ext cx="1339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0" name="TextBox 83"/>
          <p:cNvSpPr txBox="1"/>
          <p:nvPr/>
        </p:nvSpPr>
        <p:spPr>
          <a:xfrm>
            <a:off x="8055924" y="5268565"/>
            <a:ext cx="1278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1" name="TextBox 84"/>
          <p:cNvSpPr txBox="1"/>
          <p:nvPr/>
        </p:nvSpPr>
        <p:spPr>
          <a:xfrm>
            <a:off x="7663531" y="5962942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2" name="TextBox 85"/>
          <p:cNvSpPr txBox="1"/>
          <p:nvPr/>
        </p:nvSpPr>
        <p:spPr>
          <a:xfrm>
            <a:off x="5224758" y="5904093"/>
            <a:ext cx="1265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3" name="TextBox 86"/>
          <p:cNvSpPr txBox="1"/>
          <p:nvPr/>
        </p:nvSpPr>
        <p:spPr>
          <a:xfrm>
            <a:off x="4903273" y="5136145"/>
            <a:ext cx="1246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4FA331"/>
                </a:solidFill>
                <a:latin typeface="Century Gothic" pitchFamily="34" charset="0"/>
                <a:ea typeface="宋体" pitchFamily="2" charset="-122"/>
              </a:defRPr>
            </a:lvl1pPr>
          </a:lstStyle>
          <a:p>
            <a:pPr algn="r" defTabSz="914400"/>
            <a:r>
              <a:rPr lang="en-US" altLang="zh-CN" sz="1600" dirty="0">
                <a:solidFill>
                  <a:schemeClr val="accent1"/>
                </a:solidFill>
              </a:rPr>
              <a:t>YOUR TEXT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6339184" y="3764274"/>
            <a:ext cx="1123241" cy="1930096"/>
            <a:chOff x="6339184" y="3764274"/>
            <a:chExt cx="1123241" cy="1930096"/>
          </a:xfrm>
        </p:grpSpPr>
        <p:sp>
          <p:nvSpPr>
            <p:cNvPr id="132" name="椭圆 131"/>
            <p:cNvSpPr/>
            <p:nvPr/>
          </p:nvSpPr>
          <p:spPr>
            <a:xfrm rot="5400000">
              <a:off x="6845745" y="5077690"/>
              <a:ext cx="616680" cy="61668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矩形 7"/>
            <p:cNvSpPr>
              <a:spLocks noChangeArrowheads="1"/>
            </p:cNvSpPr>
            <p:nvPr/>
          </p:nvSpPr>
          <p:spPr bwMode="auto">
            <a:xfrm flipH="1">
              <a:off x="6955391" y="5098467"/>
              <a:ext cx="41549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chemeClr val="bg1"/>
                  </a:solidFill>
                  <a:ea typeface="微软雅黑" pitchFamily="34" charset="-122"/>
                </a:rPr>
                <a:t>C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cxnSp>
          <p:nvCxnSpPr>
            <p:cNvPr id="144" name="直接连接符 61"/>
            <p:cNvCxnSpPr/>
            <p:nvPr/>
          </p:nvCxnSpPr>
          <p:spPr>
            <a:xfrm rot="5400000" flipV="1">
              <a:off x="6006464" y="4096994"/>
              <a:ext cx="1374005" cy="70856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oval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90" name="图片 8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3388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6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7428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99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4_Office 主题</vt:lpstr>
      <vt:lpstr>5_Office 主题</vt:lpstr>
      <vt:lpstr>6_Office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35</cp:revision>
  <dcterms:created xsi:type="dcterms:W3CDTF">2015-08-04T06:43:24Z</dcterms:created>
  <dcterms:modified xsi:type="dcterms:W3CDTF">2016-03-01T04:36:27Z</dcterms:modified>
</cp:coreProperties>
</file>