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56" r:id="rId3"/>
    <p:sldMasterId id="2147483658" r:id="rId4"/>
  </p:sldMasterIdLst>
  <p:sldIdLst>
    <p:sldId id="274" r:id="rId5"/>
    <p:sldId id="275" r:id="rId6"/>
    <p:sldId id="273" r:id="rId7"/>
    <p:sldId id="276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6"/>
    <a:srgbClr val="CE8D3E"/>
    <a:srgbClr val="F8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8" autoAdjust="0"/>
    <p:restoredTop sz="94615"/>
  </p:normalViewPr>
  <p:slideViewPr>
    <p:cSldViewPr snapToGrid="0">
      <p:cViewPr varScale="1">
        <p:scale>
          <a:sx n="104" d="100"/>
          <a:sy n="104" d="100"/>
        </p:scale>
        <p:origin x="3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B-4DEB-A08F-F6111ED65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9B-4DEB-A08F-F6111ED65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9B-4DEB-A08F-F6111ED655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9B-4DEB-A08F-F6111ED655A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88289215"/>
        <c:axId val="1188295871"/>
      </c:barChart>
      <c:catAx>
        <c:axId val="11882892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8295871"/>
        <c:crosses val="autoZero"/>
        <c:auto val="1"/>
        <c:lblAlgn val="ctr"/>
        <c:lblOffset val="100"/>
        <c:noMultiLvlLbl val="0"/>
      </c:catAx>
      <c:valAx>
        <c:axId val="1188295871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118828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B-4DEB-A08F-F6111ED65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9B-4DEB-A08F-F6111ED65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9B-4DEB-A08F-F6111ED655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9B-4DEB-A08F-F6111ED655A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88289215"/>
        <c:axId val="1188295871"/>
      </c:barChart>
      <c:catAx>
        <c:axId val="11882892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8295871"/>
        <c:crosses val="autoZero"/>
        <c:auto val="1"/>
        <c:lblAlgn val="ctr"/>
        <c:lblOffset val="100"/>
        <c:noMultiLvlLbl val="0"/>
      </c:catAx>
      <c:valAx>
        <c:axId val="1188295871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118828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B-4DEB-A08F-F6111ED65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9B-4DEB-A08F-F6111ED65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9B-4DEB-A08F-F6111ED655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9B-4DEB-A08F-F6111ED655A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88289215"/>
        <c:axId val="1188295871"/>
      </c:barChart>
      <c:catAx>
        <c:axId val="11882892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8295871"/>
        <c:crosses val="autoZero"/>
        <c:auto val="1"/>
        <c:lblAlgn val="ctr"/>
        <c:lblOffset val="100"/>
        <c:noMultiLvlLbl val="0"/>
      </c:catAx>
      <c:valAx>
        <c:axId val="1188295871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118828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6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64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4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53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608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5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95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2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4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7100" y="4552950"/>
            <a:ext cx="1162050" cy="2305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3467100" y="4404360"/>
            <a:ext cx="1207770" cy="16002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10100" y="4552950"/>
            <a:ext cx="1162050" cy="230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4610100" y="4404360"/>
            <a:ext cx="1207770" cy="160020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53100" y="4552950"/>
            <a:ext cx="1162050" cy="2305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5753100" y="4404360"/>
            <a:ext cx="1207770" cy="16002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03720" y="4552950"/>
            <a:ext cx="1162050" cy="230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6903720" y="4404360"/>
            <a:ext cx="1207770" cy="160020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657600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34%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19650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45%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6450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67%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65649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23%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3743706" y="5091116"/>
            <a:ext cx="654557" cy="647631"/>
          </a:xfrm>
          <a:custGeom>
            <a:avLst/>
            <a:gdLst>
              <a:gd name="T0" fmla="*/ 378 w 378"/>
              <a:gd name="T1" fmla="*/ 0 h 374"/>
              <a:gd name="T2" fmla="*/ 360 w 378"/>
              <a:gd name="T3" fmla="*/ 36 h 374"/>
              <a:gd name="T4" fmla="*/ 378 w 378"/>
              <a:gd name="T5" fmla="*/ 230 h 374"/>
              <a:gd name="T6" fmla="*/ 207 w 378"/>
              <a:gd name="T7" fmla="*/ 266 h 374"/>
              <a:gd name="T8" fmla="*/ 284 w 378"/>
              <a:gd name="T9" fmla="*/ 338 h 374"/>
              <a:gd name="T10" fmla="*/ 95 w 378"/>
              <a:gd name="T11" fmla="*/ 374 h 374"/>
              <a:gd name="T12" fmla="*/ 171 w 378"/>
              <a:gd name="T13" fmla="*/ 338 h 374"/>
              <a:gd name="T14" fmla="*/ 0 w 378"/>
              <a:gd name="T15" fmla="*/ 266 h 374"/>
              <a:gd name="T16" fmla="*/ 14 w 378"/>
              <a:gd name="T17" fmla="*/ 230 h 374"/>
              <a:gd name="T18" fmla="*/ 0 w 378"/>
              <a:gd name="T19" fmla="*/ 36 h 374"/>
              <a:gd name="T20" fmla="*/ 0 w 378"/>
              <a:gd name="T21" fmla="*/ 0 h 374"/>
              <a:gd name="T22" fmla="*/ 270 w 378"/>
              <a:gd name="T23" fmla="*/ 90 h 374"/>
              <a:gd name="T24" fmla="*/ 257 w 378"/>
              <a:gd name="T25" fmla="*/ 99 h 374"/>
              <a:gd name="T26" fmla="*/ 167 w 378"/>
              <a:gd name="T27" fmla="*/ 117 h 374"/>
              <a:gd name="T28" fmla="*/ 162 w 378"/>
              <a:gd name="T29" fmla="*/ 113 h 374"/>
              <a:gd name="T30" fmla="*/ 113 w 378"/>
              <a:gd name="T31" fmla="*/ 149 h 374"/>
              <a:gd name="T32" fmla="*/ 189 w 378"/>
              <a:gd name="T33" fmla="*/ 144 h 374"/>
              <a:gd name="T34" fmla="*/ 198 w 378"/>
              <a:gd name="T35" fmla="*/ 149 h 374"/>
              <a:gd name="T36" fmla="*/ 266 w 378"/>
              <a:gd name="T37" fmla="*/ 117 h 374"/>
              <a:gd name="T38" fmla="*/ 284 w 378"/>
              <a:gd name="T39" fmla="*/ 90 h 374"/>
              <a:gd name="T40" fmla="*/ 252 w 378"/>
              <a:gd name="T41" fmla="*/ 131 h 374"/>
              <a:gd name="T42" fmla="*/ 270 w 378"/>
              <a:gd name="T43" fmla="*/ 189 h 374"/>
              <a:gd name="T44" fmla="*/ 252 w 378"/>
              <a:gd name="T45" fmla="*/ 131 h 374"/>
              <a:gd name="T46" fmla="*/ 225 w 378"/>
              <a:gd name="T47" fmla="*/ 149 h 374"/>
              <a:gd name="T48" fmla="*/ 243 w 378"/>
              <a:gd name="T49" fmla="*/ 189 h 374"/>
              <a:gd name="T50" fmla="*/ 225 w 378"/>
              <a:gd name="T51" fmla="*/ 149 h 374"/>
              <a:gd name="T52" fmla="*/ 194 w 378"/>
              <a:gd name="T53" fmla="*/ 171 h 374"/>
              <a:gd name="T54" fmla="*/ 212 w 378"/>
              <a:gd name="T55" fmla="*/ 189 h 374"/>
              <a:gd name="T56" fmla="*/ 194 w 378"/>
              <a:gd name="T57" fmla="*/ 171 h 374"/>
              <a:gd name="T58" fmla="*/ 167 w 378"/>
              <a:gd name="T59" fmla="*/ 153 h 374"/>
              <a:gd name="T60" fmla="*/ 185 w 378"/>
              <a:gd name="T61" fmla="*/ 189 h 374"/>
              <a:gd name="T62" fmla="*/ 167 w 378"/>
              <a:gd name="T63" fmla="*/ 153 h 374"/>
              <a:gd name="T64" fmla="*/ 140 w 378"/>
              <a:gd name="T65" fmla="*/ 153 h 374"/>
              <a:gd name="T66" fmla="*/ 158 w 378"/>
              <a:gd name="T67" fmla="*/ 189 h 374"/>
              <a:gd name="T68" fmla="*/ 140 w 378"/>
              <a:gd name="T69" fmla="*/ 153 h 374"/>
              <a:gd name="T70" fmla="*/ 108 w 378"/>
              <a:gd name="T71" fmla="*/ 162 h 374"/>
              <a:gd name="T72" fmla="*/ 126 w 378"/>
              <a:gd name="T73" fmla="*/ 189 h 374"/>
              <a:gd name="T74" fmla="*/ 108 w 378"/>
              <a:gd name="T75" fmla="*/ 162 h 374"/>
              <a:gd name="T76" fmla="*/ 324 w 378"/>
              <a:gd name="T77" fmla="*/ 41 h 374"/>
              <a:gd name="T78" fmla="*/ 54 w 378"/>
              <a:gd name="T79" fmla="*/ 225 h 374"/>
              <a:gd name="T80" fmla="*/ 324 w 378"/>
              <a:gd name="T81" fmla="*/ 4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8" h="374">
                <a:moveTo>
                  <a:pt x="0" y="0"/>
                </a:moveTo>
                <a:lnTo>
                  <a:pt x="378" y="0"/>
                </a:lnTo>
                <a:lnTo>
                  <a:pt x="378" y="36"/>
                </a:lnTo>
                <a:lnTo>
                  <a:pt x="360" y="36"/>
                </a:lnTo>
                <a:lnTo>
                  <a:pt x="360" y="230"/>
                </a:lnTo>
                <a:lnTo>
                  <a:pt x="378" y="230"/>
                </a:lnTo>
                <a:lnTo>
                  <a:pt x="378" y="266"/>
                </a:lnTo>
                <a:lnTo>
                  <a:pt x="207" y="266"/>
                </a:lnTo>
                <a:lnTo>
                  <a:pt x="207" y="338"/>
                </a:lnTo>
                <a:lnTo>
                  <a:pt x="284" y="338"/>
                </a:lnTo>
                <a:lnTo>
                  <a:pt x="284" y="374"/>
                </a:lnTo>
                <a:lnTo>
                  <a:pt x="95" y="374"/>
                </a:lnTo>
                <a:lnTo>
                  <a:pt x="95" y="338"/>
                </a:lnTo>
                <a:lnTo>
                  <a:pt x="171" y="338"/>
                </a:lnTo>
                <a:lnTo>
                  <a:pt x="171" y="266"/>
                </a:lnTo>
                <a:lnTo>
                  <a:pt x="0" y="266"/>
                </a:lnTo>
                <a:lnTo>
                  <a:pt x="0" y="230"/>
                </a:lnTo>
                <a:lnTo>
                  <a:pt x="14" y="230"/>
                </a:lnTo>
                <a:lnTo>
                  <a:pt x="14" y="36"/>
                </a:lnTo>
                <a:lnTo>
                  <a:pt x="0" y="3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284" y="90"/>
                </a:moveTo>
                <a:lnTo>
                  <a:pt x="270" y="90"/>
                </a:lnTo>
                <a:lnTo>
                  <a:pt x="252" y="90"/>
                </a:lnTo>
                <a:lnTo>
                  <a:pt x="257" y="99"/>
                </a:lnTo>
                <a:lnTo>
                  <a:pt x="194" y="135"/>
                </a:lnTo>
                <a:lnTo>
                  <a:pt x="167" y="117"/>
                </a:lnTo>
                <a:lnTo>
                  <a:pt x="167" y="113"/>
                </a:lnTo>
                <a:lnTo>
                  <a:pt x="162" y="113"/>
                </a:lnTo>
                <a:lnTo>
                  <a:pt x="108" y="135"/>
                </a:lnTo>
                <a:lnTo>
                  <a:pt x="113" y="149"/>
                </a:lnTo>
                <a:lnTo>
                  <a:pt x="162" y="126"/>
                </a:lnTo>
                <a:lnTo>
                  <a:pt x="189" y="144"/>
                </a:lnTo>
                <a:lnTo>
                  <a:pt x="194" y="149"/>
                </a:lnTo>
                <a:lnTo>
                  <a:pt x="198" y="149"/>
                </a:lnTo>
                <a:lnTo>
                  <a:pt x="261" y="108"/>
                </a:lnTo>
                <a:lnTo>
                  <a:pt x="266" y="117"/>
                </a:lnTo>
                <a:lnTo>
                  <a:pt x="275" y="104"/>
                </a:lnTo>
                <a:lnTo>
                  <a:pt x="284" y="90"/>
                </a:lnTo>
                <a:lnTo>
                  <a:pt x="284" y="90"/>
                </a:lnTo>
                <a:close/>
                <a:moveTo>
                  <a:pt x="252" y="131"/>
                </a:moveTo>
                <a:lnTo>
                  <a:pt x="252" y="189"/>
                </a:lnTo>
                <a:lnTo>
                  <a:pt x="270" y="189"/>
                </a:lnTo>
                <a:lnTo>
                  <a:pt x="270" y="131"/>
                </a:lnTo>
                <a:lnTo>
                  <a:pt x="252" y="131"/>
                </a:lnTo>
                <a:lnTo>
                  <a:pt x="252" y="131"/>
                </a:lnTo>
                <a:close/>
                <a:moveTo>
                  <a:pt x="225" y="149"/>
                </a:moveTo>
                <a:lnTo>
                  <a:pt x="225" y="189"/>
                </a:lnTo>
                <a:lnTo>
                  <a:pt x="243" y="189"/>
                </a:lnTo>
                <a:lnTo>
                  <a:pt x="243" y="149"/>
                </a:lnTo>
                <a:lnTo>
                  <a:pt x="225" y="149"/>
                </a:lnTo>
                <a:lnTo>
                  <a:pt x="225" y="149"/>
                </a:lnTo>
                <a:close/>
                <a:moveTo>
                  <a:pt x="194" y="171"/>
                </a:moveTo>
                <a:lnTo>
                  <a:pt x="194" y="189"/>
                </a:lnTo>
                <a:lnTo>
                  <a:pt x="212" y="189"/>
                </a:lnTo>
                <a:lnTo>
                  <a:pt x="212" y="171"/>
                </a:lnTo>
                <a:lnTo>
                  <a:pt x="194" y="171"/>
                </a:lnTo>
                <a:lnTo>
                  <a:pt x="194" y="171"/>
                </a:lnTo>
                <a:close/>
                <a:moveTo>
                  <a:pt x="167" y="153"/>
                </a:moveTo>
                <a:lnTo>
                  <a:pt x="167" y="189"/>
                </a:lnTo>
                <a:lnTo>
                  <a:pt x="185" y="189"/>
                </a:lnTo>
                <a:lnTo>
                  <a:pt x="185" y="153"/>
                </a:lnTo>
                <a:lnTo>
                  <a:pt x="167" y="153"/>
                </a:lnTo>
                <a:lnTo>
                  <a:pt x="167" y="153"/>
                </a:lnTo>
                <a:close/>
                <a:moveTo>
                  <a:pt x="140" y="153"/>
                </a:moveTo>
                <a:lnTo>
                  <a:pt x="140" y="189"/>
                </a:lnTo>
                <a:lnTo>
                  <a:pt x="158" y="189"/>
                </a:lnTo>
                <a:lnTo>
                  <a:pt x="158" y="153"/>
                </a:lnTo>
                <a:lnTo>
                  <a:pt x="140" y="153"/>
                </a:lnTo>
                <a:lnTo>
                  <a:pt x="140" y="153"/>
                </a:lnTo>
                <a:close/>
                <a:moveTo>
                  <a:pt x="108" y="162"/>
                </a:moveTo>
                <a:lnTo>
                  <a:pt x="108" y="189"/>
                </a:lnTo>
                <a:lnTo>
                  <a:pt x="126" y="189"/>
                </a:lnTo>
                <a:lnTo>
                  <a:pt x="126" y="162"/>
                </a:lnTo>
                <a:lnTo>
                  <a:pt x="108" y="162"/>
                </a:lnTo>
                <a:lnTo>
                  <a:pt x="108" y="162"/>
                </a:lnTo>
                <a:close/>
                <a:moveTo>
                  <a:pt x="324" y="41"/>
                </a:moveTo>
                <a:lnTo>
                  <a:pt x="54" y="41"/>
                </a:lnTo>
                <a:lnTo>
                  <a:pt x="54" y="225"/>
                </a:lnTo>
                <a:lnTo>
                  <a:pt x="324" y="225"/>
                </a:lnTo>
                <a:lnTo>
                  <a:pt x="324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5"/>
          <p:cNvSpPr>
            <a:spLocks noEditPoints="1"/>
          </p:cNvSpPr>
          <p:nvPr/>
        </p:nvSpPr>
        <p:spPr bwMode="auto">
          <a:xfrm>
            <a:off x="4980914" y="5081454"/>
            <a:ext cx="560349" cy="711840"/>
          </a:xfrm>
          <a:custGeom>
            <a:avLst/>
            <a:gdLst>
              <a:gd name="T0" fmla="*/ 0 w 77"/>
              <a:gd name="T1" fmla="*/ 85 h 98"/>
              <a:gd name="T2" fmla="*/ 29 w 77"/>
              <a:gd name="T3" fmla="*/ 98 h 98"/>
              <a:gd name="T4" fmla="*/ 30 w 77"/>
              <a:gd name="T5" fmla="*/ 98 h 98"/>
              <a:gd name="T6" fmla="*/ 30 w 77"/>
              <a:gd name="T7" fmla="*/ 98 h 98"/>
              <a:gd name="T8" fmla="*/ 31 w 77"/>
              <a:gd name="T9" fmla="*/ 98 h 98"/>
              <a:gd name="T10" fmla="*/ 33 w 77"/>
              <a:gd name="T11" fmla="*/ 98 h 98"/>
              <a:gd name="T12" fmla="*/ 33 w 77"/>
              <a:gd name="T13" fmla="*/ 98 h 98"/>
              <a:gd name="T14" fmla="*/ 34 w 77"/>
              <a:gd name="T15" fmla="*/ 98 h 98"/>
              <a:gd name="T16" fmla="*/ 35 w 77"/>
              <a:gd name="T17" fmla="*/ 98 h 98"/>
              <a:gd name="T18" fmla="*/ 36 w 77"/>
              <a:gd name="T19" fmla="*/ 98 h 98"/>
              <a:gd name="T20" fmla="*/ 37 w 77"/>
              <a:gd name="T21" fmla="*/ 98 h 98"/>
              <a:gd name="T22" fmla="*/ 38 w 77"/>
              <a:gd name="T23" fmla="*/ 98 h 98"/>
              <a:gd name="T24" fmla="*/ 39 w 77"/>
              <a:gd name="T25" fmla="*/ 98 h 98"/>
              <a:gd name="T26" fmla="*/ 40 w 77"/>
              <a:gd name="T27" fmla="*/ 98 h 98"/>
              <a:gd name="T28" fmla="*/ 41 w 77"/>
              <a:gd name="T29" fmla="*/ 98 h 98"/>
              <a:gd name="T30" fmla="*/ 42 w 77"/>
              <a:gd name="T31" fmla="*/ 98 h 98"/>
              <a:gd name="T32" fmla="*/ 43 w 77"/>
              <a:gd name="T33" fmla="*/ 98 h 98"/>
              <a:gd name="T34" fmla="*/ 43 w 77"/>
              <a:gd name="T35" fmla="*/ 98 h 98"/>
              <a:gd name="T36" fmla="*/ 44 w 77"/>
              <a:gd name="T37" fmla="*/ 98 h 98"/>
              <a:gd name="T38" fmla="*/ 45 w 77"/>
              <a:gd name="T39" fmla="*/ 98 h 98"/>
              <a:gd name="T40" fmla="*/ 46 w 77"/>
              <a:gd name="T41" fmla="*/ 98 h 98"/>
              <a:gd name="T42" fmla="*/ 47 w 77"/>
              <a:gd name="T43" fmla="*/ 98 h 98"/>
              <a:gd name="T44" fmla="*/ 47 w 77"/>
              <a:gd name="T45" fmla="*/ 98 h 98"/>
              <a:gd name="T46" fmla="*/ 77 w 77"/>
              <a:gd name="T47" fmla="*/ 85 h 98"/>
              <a:gd name="T48" fmla="*/ 22 w 77"/>
              <a:gd name="T49" fmla="*/ 33 h 98"/>
              <a:gd name="T50" fmla="*/ 25 w 77"/>
              <a:gd name="T51" fmla="*/ 20 h 98"/>
              <a:gd name="T52" fmla="*/ 22 w 77"/>
              <a:gd name="T53" fmla="*/ 0 h 98"/>
              <a:gd name="T54" fmla="*/ 27 w 77"/>
              <a:gd name="T55" fmla="*/ 6 h 98"/>
              <a:gd name="T56" fmla="*/ 35 w 77"/>
              <a:gd name="T57" fmla="*/ 0 h 98"/>
              <a:gd name="T58" fmla="*/ 40 w 77"/>
              <a:gd name="T59" fmla="*/ 6 h 98"/>
              <a:gd name="T60" fmla="*/ 48 w 77"/>
              <a:gd name="T61" fmla="*/ 0 h 98"/>
              <a:gd name="T62" fmla="*/ 50 w 77"/>
              <a:gd name="T63" fmla="*/ 6 h 98"/>
              <a:gd name="T64" fmla="*/ 59 w 77"/>
              <a:gd name="T65" fmla="*/ 1 h 98"/>
              <a:gd name="T66" fmla="*/ 18 w 77"/>
              <a:gd name="T67" fmla="*/ 31 h 98"/>
              <a:gd name="T68" fmla="*/ 18 w 77"/>
              <a:gd name="T69" fmla="*/ 22 h 98"/>
              <a:gd name="T70" fmla="*/ 63 w 77"/>
              <a:gd name="T71" fmla="*/ 26 h 98"/>
              <a:gd name="T72" fmla="*/ 18 w 77"/>
              <a:gd name="T73" fmla="*/ 31 h 98"/>
              <a:gd name="T74" fmla="*/ 43 w 77"/>
              <a:gd name="T75" fmla="*/ 86 h 98"/>
              <a:gd name="T76" fmla="*/ 35 w 77"/>
              <a:gd name="T77" fmla="*/ 84 h 98"/>
              <a:gd name="T78" fmla="*/ 30 w 77"/>
              <a:gd name="T79" fmla="*/ 69 h 98"/>
              <a:gd name="T80" fmla="*/ 37 w 77"/>
              <a:gd name="T81" fmla="*/ 78 h 98"/>
              <a:gd name="T82" fmla="*/ 40 w 77"/>
              <a:gd name="T83" fmla="*/ 78 h 98"/>
              <a:gd name="T84" fmla="*/ 39 w 77"/>
              <a:gd name="T85" fmla="*/ 70 h 98"/>
              <a:gd name="T86" fmla="*/ 30 w 77"/>
              <a:gd name="T87" fmla="*/ 57 h 98"/>
              <a:gd name="T88" fmla="*/ 35 w 77"/>
              <a:gd name="T89" fmla="*/ 46 h 98"/>
              <a:gd name="T90" fmla="*/ 43 w 77"/>
              <a:gd name="T91" fmla="*/ 44 h 98"/>
              <a:gd name="T92" fmla="*/ 48 w 77"/>
              <a:gd name="T93" fmla="*/ 53 h 98"/>
              <a:gd name="T94" fmla="*/ 40 w 77"/>
              <a:gd name="T95" fmla="*/ 59 h 98"/>
              <a:gd name="T96" fmla="*/ 39 w 77"/>
              <a:gd name="T97" fmla="*/ 51 h 98"/>
              <a:gd name="T98" fmla="*/ 38 w 77"/>
              <a:gd name="T99" fmla="*/ 56 h 98"/>
              <a:gd name="T100" fmla="*/ 47 w 77"/>
              <a:gd name="T101" fmla="*/ 68 h 98"/>
              <a:gd name="T102" fmla="*/ 49 w 77"/>
              <a:gd name="T103" fmla="*/ 7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7" h="98">
                <a:moveTo>
                  <a:pt x="22" y="33"/>
                </a:moveTo>
                <a:cubicBezTo>
                  <a:pt x="11" y="49"/>
                  <a:pt x="4" y="66"/>
                  <a:pt x="0" y="85"/>
                </a:cubicBezTo>
                <a:cubicBezTo>
                  <a:pt x="1" y="91"/>
                  <a:pt x="5" y="96"/>
                  <a:pt x="11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2" y="98"/>
                  <a:pt x="32" y="98"/>
                  <a:pt x="32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98"/>
                  <a:pt x="35" y="98"/>
                  <a:pt x="35" y="98"/>
                </a:cubicBezTo>
                <a:cubicBezTo>
                  <a:pt x="36" y="98"/>
                  <a:pt x="36" y="98"/>
                  <a:pt x="36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8" y="98"/>
                  <a:pt x="38" y="98"/>
                  <a:pt x="38" y="98"/>
                </a:cubicBezTo>
                <a:cubicBezTo>
                  <a:pt x="38" y="98"/>
                  <a:pt x="38" y="98"/>
                  <a:pt x="38" y="98"/>
                </a:cubicBezTo>
                <a:cubicBezTo>
                  <a:pt x="39" y="98"/>
                  <a:pt x="39" y="98"/>
                  <a:pt x="39" y="98"/>
                </a:cubicBezTo>
                <a:cubicBezTo>
                  <a:pt x="39" y="98"/>
                  <a:pt x="39" y="98"/>
                  <a:pt x="39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98"/>
                  <a:pt x="41" y="98"/>
                  <a:pt x="41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66" y="98"/>
                  <a:pt x="66" y="98"/>
                  <a:pt x="66" y="98"/>
                </a:cubicBezTo>
                <a:cubicBezTo>
                  <a:pt x="72" y="96"/>
                  <a:pt x="75" y="91"/>
                  <a:pt x="77" y="85"/>
                </a:cubicBezTo>
                <a:cubicBezTo>
                  <a:pt x="72" y="66"/>
                  <a:pt x="66" y="49"/>
                  <a:pt x="55" y="33"/>
                </a:cubicBezTo>
                <a:cubicBezTo>
                  <a:pt x="44" y="33"/>
                  <a:pt x="33" y="33"/>
                  <a:pt x="22" y="33"/>
                </a:cubicBezTo>
                <a:close/>
                <a:moveTo>
                  <a:pt x="50" y="20"/>
                </a:moveTo>
                <a:cubicBezTo>
                  <a:pt x="42" y="20"/>
                  <a:pt x="34" y="20"/>
                  <a:pt x="25" y="20"/>
                </a:cubicBezTo>
                <a:cubicBezTo>
                  <a:pt x="16" y="1"/>
                  <a:pt x="16" y="1"/>
                  <a:pt x="16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6"/>
                  <a:pt x="48" y="6"/>
                  <a:pt x="48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3" y="0"/>
                  <a:pt x="53" y="0"/>
                  <a:pt x="53" y="0"/>
                </a:cubicBezTo>
                <a:cubicBezTo>
                  <a:pt x="59" y="1"/>
                  <a:pt x="59" y="1"/>
                  <a:pt x="59" y="1"/>
                </a:cubicBezTo>
                <a:cubicBezTo>
                  <a:pt x="50" y="20"/>
                  <a:pt x="50" y="20"/>
                  <a:pt x="50" y="20"/>
                </a:cubicBezTo>
                <a:close/>
                <a:moveTo>
                  <a:pt x="18" y="31"/>
                </a:moveTo>
                <a:cubicBezTo>
                  <a:pt x="16" y="31"/>
                  <a:pt x="14" y="29"/>
                  <a:pt x="14" y="26"/>
                </a:cubicBezTo>
                <a:cubicBezTo>
                  <a:pt x="14" y="24"/>
                  <a:pt x="16" y="22"/>
                  <a:pt x="18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61" y="22"/>
                  <a:pt x="63" y="24"/>
                  <a:pt x="63" y="26"/>
                </a:cubicBezTo>
                <a:cubicBezTo>
                  <a:pt x="63" y="29"/>
                  <a:pt x="61" y="31"/>
                  <a:pt x="59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43" y="84"/>
                </a:moveTo>
                <a:cubicBezTo>
                  <a:pt x="43" y="86"/>
                  <a:pt x="43" y="86"/>
                  <a:pt x="43" y="86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4"/>
                  <a:pt x="35" y="84"/>
                  <a:pt x="35" y="84"/>
                </a:cubicBezTo>
                <a:cubicBezTo>
                  <a:pt x="32" y="83"/>
                  <a:pt x="30" y="81"/>
                  <a:pt x="30" y="77"/>
                </a:cubicBezTo>
                <a:cubicBezTo>
                  <a:pt x="30" y="69"/>
                  <a:pt x="30" y="69"/>
                  <a:pt x="30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7" y="78"/>
                  <a:pt x="37" y="78"/>
                  <a:pt x="37" y="78"/>
                </a:cubicBezTo>
                <a:cubicBezTo>
                  <a:pt x="37" y="78"/>
                  <a:pt x="38" y="79"/>
                  <a:pt x="39" y="79"/>
                </a:cubicBezTo>
                <a:cubicBezTo>
                  <a:pt x="40" y="79"/>
                  <a:pt x="40" y="78"/>
                  <a:pt x="40" y="78"/>
                </a:cubicBezTo>
                <a:cubicBezTo>
                  <a:pt x="40" y="73"/>
                  <a:pt x="40" y="73"/>
                  <a:pt x="40" y="73"/>
                </a:cubicBezTo>
                <a:cubicBezTo>
                  <a:pt x="40" y="72"/>
                  <a:pt x="40" y="71"/>
                  <a:pt x="39" y="70"/>
                </a:cubicBezTo>
                <a:cubicBezTo>
                  <a:pt x="38" y="69"/>
                  <a:pt x="36" y="67"/>
                  <a:pt x="32" y="63"/>
                </a:cubicBezTo>
                <a:cubicBezTo>
                  <a:pt x="31" y="61"/>
                  <a:pt x="30" y="59"/>
                  <a:pt x="30" y="57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49"/>
                  <a:pt x="32" y="47"/>
                  <a:pt x="35" y="46"/>
                </a:cubicBezTo>
                <a:cubicBezTo>
                  <a:pt x="35" y="44"/>
                  <a:pt x="35" y="44"/>
                  <a:pt x="35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6"/>
                  <a:pt x="43" y="46"/>
                  <a:pt x="43" y="46"/>
                </a:cubicBezTo>
                <a:cubicBezTo>
                  <a:pt x="46" y="47"/>
                  <a:pt x="48" y="49"/>
                  <a:pt x="48" y="53"/>
                </a:cubicBezTo>
                <a:cubicBezTo>
                  <a:pt x="48" y="59"/>
                  <a:pt x="48" y="59"/>
                  <a:pt x="48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1"/>
                  <a:pt x="40" y="51"/>
                  <a:pt x="39" y="51"/>
                </a:cubicBezTo>
                <a:cubicBezTo>
                  <a:pt x="38" y="51"/>
                  <a:pt x="38" y="52"/>
                  <a:pt x="38" y="53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7"/>
                  <a:pt x="39" y="59"/>
                  <a:pt x="41" y="61"/>
                </a:cubicBezTo>
                <a:cubicBezTo>
                  <a:pt x="44" y="64"/>
                  <a:pt x="47" y="67"/>
                  <a:pt x="47" y="68"/>
                </a:cubicBezTo>
                <a:cubicBezTo>
                  <a:pt x="48" y="69"/>
                  <a:pt x="49" y="71"/>
                  <a:pt x="49" y="72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81"/>
                  <a:pt x="47" y="83"/>
                  <a:pt x="43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6013424" y="5219387"/>
            <a:ext cx="682083" cy="519360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7245790" y="5092626"/>
            <a:ext cx="535568" cy="699997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057525" y="3390900"/>
            <a:ext cx="962025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0113" y="3055838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99063" y="1828800"/>
            <a:ext cx="962025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36874" y="1599685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365989" y="895350"/>
            <a:ext cx="1415369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9618" y="505261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513983" y="3390900"/>
            <a:ext cx="1156599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804025" y="3006308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graphicFrame>
        <p:nvGraphicFramePr>
          <p:cNvPr id="37" name="图表 36"/>
          <p:cNvGraphicFramePr/>
          <p:nvPr/>
        </p:nvGraphicFramePr>
        <p:xfrm>
          <a:off x="2112010" y="84667"/>
          <a:ext cx="7402830" cy="4462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452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7100" y="4552950"/>
            <a:ext cx="1162050" cy="2305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3467100" y="4404360"/>
            <a:ext cx="1207770" cy="16002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10100" y="4552950"/>
            <a:ext cx="1162050" cy="230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4610100" y="4404360"/>
            <a:ext cx="1207770" cy="160020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53100" y="4552950"/>
            <a:ext cx="1162050" cy="2305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5753100" y="4404360"/>
            <a:ext cx="1207770" cy="16002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03720" y="4552950"/>
            <a:ext cx="1162050" cy="230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6903720" y="4404360"/>
            <a:ext cx="1207770" cy="160020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657600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34%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19650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45%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6450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67%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65649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23%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3743706" y="5091116"/>
            <a:ext cx="654557" cy="647631"/>
          </a:xfrm>
          <a:custGeom>
            <a:avLst/>
            <a:gdLst>
              <a:gd name="T0" fmla="*/ 378 w 378"/>
              <a:gd name="T1" fmla="*/ 0 h 374"/>
              <a:gd name="T2" fmla="*/ 360 w 378"/>
              <a:gd name="T3" fmla="*/ 36 h 374"/>
              <a:gd name="T4" fmla="*/ 378 w 378"/>
              <a:gd name="T5" fmla="*/ 230 h 374"/>
              <a:gd name="T6" fmla="*/ 207 w 378"/>
              <a:gd name="T7" fmla="*/ 266 h 374"/>
              <a:gd name="T8" fmla="*/ 284 w 378"/>
              <a:gd name="T9" fmla="*/ 338 h 374"/>
              <a:gd name="T10" fmla="*/ 95 w 378"/>
              <a:gd name="T11" fmla="*/ 374 h 374"/>
              <a:gd name="T12" fmla="*/ 171 w 378"/>
              <a:gd name="T13" fmla="*/ 338 h 374"/>
              <a:gd name="T14" fmla="*/ 0 w 378"/>
              <a:gd name="T15" fmla="*/ 266 h 374"/>
              <a:gd name="T16" fmla="*/ 14 w 378"/>
              <a:gd name="T17" fmla="*/ 230 h 374"/>
              <a:gd name="T18" fmla="*/ 0 w 378"/>
              <a:gd name="T19" fmla="*/ 36 h 374"/>
              <a:gd name="T20" fmla="*/ 0 w 378"/>
              <a:gd name="T21" fmla="*/ 0 h 374"/>
              <a:gd name="T22" fmla="*/ 270 w 378"/>
              <a:gd name="T23" fmla="*/ 90 h 374"/>
              <a:gd name="T24" fmla="*/ 257 w 378"/>
              <a:gd name="T25" fmla="*/ 99 h 374"/>
              <a:gd name="T26" fmla="*/ 167 w 378"/>
              <a:gd name="T27" fmla="*/ 117 h 374"/>
              <a:gd name="T28" fmla="*/ 162 w 378"/>
              <a:gd name="T29" fmla="*/ 113 h 374"/>
              <a:gd name="T30" fmla="*/ 113 w 378"/>
              <a:gd name="T31" fmla="*/ 149 h 374"/>
              <a:gd name="T32" fmla="*/ 189 w 378"/>
              <a:gd name="T33" fmla="*/ 144 h 374"/>
              <a:gd name="T34" fmla="*/ 198 w 378"/>
              <a:gd name="T35" fmla="*/ 149 h 374"/>
              <a:gd name="T36" fmla="*/ 266 w 378"/>
              <a:gd name="T37" fmla="*/ 117 h 374"/>
              <a:gd name="T38" fmla="*/ 284 w 378"/>
              <a:gd name="T39" fmla="*/ 90 h 374"/>
              <a:gd name="T40" fmla="*/ 252 w 378"/>
              <a:gd name="T41" fmla="*/ 131 h 374"/>
              <a:gd name="T42" fmla="*/ 270 w 378"/>
              <a:gd name="T43" fmla="*/ 189 h 374"/>
              <a:gd name="T44" fmla="*/ 252 w 378"/>
              <a:gd name="T45" fmla="*/ 131 h 374"/>
              <a:gd name="T46" fmla="*/ 225 w 378"/>
              <a:gd name="T47" fmla="*/ 149 h 374"/>
              <a:gd name="T48" fmla="*/ 243 w 378"/>
              <a:gd name="T49" fmla="*/ 189 h 374"/>
              <a:gd name="T50" fmla="*/ 225 w 378"/>
              <a:gd name="T51" fmla="*/ 149 h 374"/>
              <a:gd name="T52" fmla="*/ 194 w 378"/>
              <a:gd name="T53" fmla="*/ 171 h 374"/>
              <a:gd name="T54" fmla="*/ 212 w 378"/>
              <a:gd name="T55" fmla="*/ 189 h 374"/>
              <a:gd name="T56" fmla="*/ 194 w 378"/>
              <a:gd name="T57" fmla="*/ 171 h 374"/>
              <a:gd name="T58" fmla="*/ 167 w 378"/>
              <a:gd name="T59" fmla="*/ 153 h 374"/>
              <a:gd name="T60" fmla="*/ 185 w 378"/>
              <a:gd name="T61" fmla="*/ 189 h 374"/>
              <a:gd name="T62" fmla="*/ 167 w 378"/>
              <a:gd name="T63" fmla="*/ 153 h 374"/>
              <a:gd name="T64" fmla="*/ 140 w 378"/>
              <a:gd name="T65" fmla="*/ 153 h 374"/>
              <a:gd name="T66" fmla="*/ 158 w 378"/>
              <a:gd name="T67" fmla="*/ 189 h 374"/>
              <a:gd name="T68" fmla="*/ 140 w 378"/>
              <a:gd name="T69" fmla="*/ 153 h 374"/>
              <a:gd name="T70" fmla="*/ 108 w 378"/>
              <a:gd name="T71" fmla="*/ 162 h 374"/>
              <a:gd name="T72" fmla="*/ 126 w 378"/>
              <a:gd name="T73" fmla="*/ 189 h 374"/>
              <a:gd name="T74" fmla="*/ 108 w 378"/>
              <a:gd name="T75" fmla="*/ 162 h 374"/>
              <a:gd name="T76" fmla="*/ 324 w 378"/>
              <a:gd name="T77" fmla="*/ 41 h 374"/>
              <a:gd name="T78" fmla="*/ 54 w 378"/>
              <a:gd name="T79" fmla="*/ 225 h 374"/>
              <a:gd name="T80" fmla="*/ 324 w 378"/>
              <a:gd name="T81" fmla="*/ 4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8" h="374">
                <a:moveTo>
                  <a:pt x="0" y="0"/>
                </a:moveTo>
                <a:lnTo>
                  <a:pt x="378" y="0"/>
                </a:lnTo>
                <a:lnTo>
                  <a:pt x="378" y="36"/>
                </a:lnTo>
                <a:lnTo>
                  <a:pt x="360" y="36"/>
                </a:lnTo>
                <a:lnTo>
                  <a:pt x="360" y="230"/>
                </a:lnTo>
                <a:lnTo>
                  <a:pt x="378" y="230"/>
                </a:lnTo>
                <a:lnTo>
                  <a:pt x="378" y="266"/>
                </a:lnTo>
                <a:lnTo>
                  <a:pt x="207" y="266"/>
                </a:lnTo>
                <a:lnTo>
                  <a:pt x="207" y="338"/>
                </a:lnTo>
                <a:lnTo>
                  <a:pt x="284" y="338"/>
                </a:lnTo>
                <a:lnTo>
                  <a:pt x="284" y="374"/>
                </a:lnTo>
                <a:lnTo>
                  <a:pt x="95" y="374"/>
                </a:lnTo>
                <a:lnTo>
                  <a:pt x="95" y="338"/>
                </a:lnTo>
                <a:lnTo>
                  <a:pt x="171" y="338"/>
                </a:lnTo>
                <a:lnTo>
                  <a:pt x="171" y="266"/>
                </a:lnTo>
                <a:lnTo>
                  <a:pt x="0" y="266"/>
                </a:lnTo>
                <a:lnTo>
                  <a:pt x="0" y="230"/>
                </a:lnTo>
                <a:lnTo>
                  <a:pt x="14" y="230"/>
                </a:lnTo>
                <a:lnTo>
                  <a:pt x="14" y="36"/>
                </a:lnTo>
                <a:lnTo>
                  <a:pt x="0" y="3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284" y="90"/>
                </a:moveTo>
                <a:lnTo>
                  <a:pt x="270" y="90"/>
                </a:lnTo>
                <a:lnTo>
                  <a:pt x="252" y="90"/>
                </a:lnTo>
                <a:lnTo>
                  <a:pt x="257" y="99"/>
                </a:lnTo>
                <a:lnTo>
                  <a:pt x="194" y="135"/>
                </a:lnTo>
                <a:lnTo>
                  <a:pt x="167" y="117"/>
                </a:lnTo>
                <a:lnTo>
                  <a:pt x="167" y="113"/>
                </a:lnTo>
                <a:lnTo>
                  <a:pt x="162" y="113"/>
                </a:lnTo>
                <a:lnTo>
                  <a:pt x="108" y="135"/>
                </a:lnTo>
                <a:lnTo>
                  <a:pt x="113" y="149"/>
                </a:lnTo>
                <a:lnTo>
                  <a:pt x="162" y="126"/>
                </a:lnTo>
                <a:lnTo>
                  <a:pt x="189" y="144"/>
                </a:lnTo>
                <a:lnTo>
                  <a:pt x="194" y="149"/>
                </a:lnTo>
                <a:lnTo>
                  <a:pt x="198" y="149"/>
                </a:lnTo>
                <a:lnTo>
                  <a:pt x="261" y="108"/>
                </a:lnTo>
                <a:lnTo>
                  <a:pt x="266" y="117"/>
                </a:lnTo>
                <a:lnTo>
                  <a:pt x="275" y="104"/>
                </a:lnTo>
                <a:lnTo>
                  <a:pt x="284" y="90"/>
                </a:lnTo>
                <a:lnTo>
                  <a:pt x="284" y="90"/>
                </a:lnTo>
                <a:close/>
                <a:moveTo>
                  <a:pt x="252" y="131"/>
                </a:moveTo>
                <a:lnTo>
                  <a:pt x="252" y="189"/>
                </a:lnTo>
                <a:lnTo>
                  <a:pt x="270" y="189"/>
                </a:lnTo>
                <a:lnTo>
                  <a:pt x="270" y="131"/>
                </a:lnTo>
                <a:lnTo>
                  <a:pt x="252" y="131"/>
                </a:lnTo>
                <a:lnTo>
                  <a:pt x="252" y="131"/>
                </a:lnTo>
                <a:close/>
                <a:moveTo>
                  <a:pt x="225" y="149"/>
                </a:moveTo>
                <a:lnTo>
                  <a:pt x="225" y="189"/>
                </a:lnTo>
                <a:lnTo>
                  <a:pt x="243" y="189"/>
                </a:lnTo>
                <a:lnTo>
                  <a:pt x="243" y="149"/>
                </a:lnTo>
                <a:lnTo>
                  <a:pt x="225" y="149"/>
                </a:lnTo>
                <a:lnTo>
                  <a:pt x="225" y="149"/>
                </a:lnTo>
                <a:close/>
                <a:moveTo>
                  <a:pt x="194" y="171"/>
                </a:moveTo>
                <a:lnTo>
                  <a:pt x="194" y="189"/>
                </a:lnTo>
                <a:lnTo>
                  <a:pt x="212" y="189"/>
                </a:lnTo>
                <a:lnTo>
                  <a:pt x="212" y="171"/>
                </a:lnTo>
                <a:lnTo>
                  <a:pt x="194" y="171"/>
                </a:lnTo>
                <a:lnTo>
                  <a:pt x="194" y="171"/>
                </a:lnTo>
                <a:close/>
                <a:moveTo>
                  <a:pt x="167" y="153"/>
                </a:moveTo>
                <a:lnTo>
                  <a:pt x="167" y="189"/>
                </a:lnTo>
                <a:lnTo>
                  <a:pt x="185" y="189"/>
                </a:lnTo>
                <a:lnTo>
                  <a:pt x="185" y="153"/>
                </a:lnTo>
                <a:lnTo>
                  <a:pt x="167" y="153"/>
                </a:lnTo>
                <a:lnTo>
                  <a:pt x="167" y="153"/>
                </a:lnTo>
                <a:close/>
                <a:moveTo>
                  <a:pt x="140" y="153"/>
                </a:moveTo>
                <a:lnTo>
                  <a:pt x="140" y="189"/>
                </a:lnTo>
                <a:lnTo>
                  <a:pt x="158" y="189"/>
                </a:lnTo>
                <a:lnTo>
                  <a:pt x="158" y="153"/>
                </a:lnTo>
                <a:lnTo>
                  <a:pt x="140" y="153"/>
                </a:lnTo>
                <a:lnTo>
                  <a:pt x="140" y="153"/>
                </a:lnTo>
                <a:close/>
                <a:moveTo>
                  <a:pt x="108" y="162"/>
                </a:moveTo>
                <a:lnTo>
                  <a:pt x="108" y="189"/>
                </a:lnTo>
                <a:lnTo>
                  <a:pt x="126" y="189"/>
                </a:lnTo>
                <a:lnTo>
                  <a:pt x="126" y="162"/>
                </a:lnTo>
                <a:lnTo>
                  <a:pt x="108" y="162"/>
                </a:lnTo>
                <a:lnTo>
                  <a:pt x="108" y="162"/>
                </a:lnTo>
                <a:close/>
                <a:moveTo>
                  <a:pt x="324" y="41"/>
                </a:moveTo>
                <a:lnTo>
                  <a:pt x="54" y="41"/>
                </a:lnTo>
                <a:lnTo>
                  <a:pt x="54" y="225"/>
                </a:lnTo>
                <a:lnTo>
                  <a:pt x="324" y="225"/>
                </a:lnTo>
                <a:lnTo>
                  <a:pt x="324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5"/>
          <p:cNvSpPr>
            <a:spLocks noEditPoints="1"/>
          </p:cNvSpPr>
          <p:nvPr/>
        </p:nvSpPr>
        <p:spPr bwMode="auto">
          <a:xfrm>
            <a:off x="4980914" y="5081454"/>
            <a:ext cx="560349" cy="711840"/>
          </a:xfrm>
          <a:custGeom>
            <a:avLst/>
            <a:gdLst>
              <a:gd name="T0" fmla="*/ 0 w 77"/>
              <a:gd name="T1" fmla="*/ 85 h 98"/>
              <a:gd name="T2" fmla="*/ 29 w 77"/>
              <a:gd name="T3" fmla="*/ 98 h 98"/>
              <a:gd name="T4" fmla="*/ 30 w 77"/>
              <a:gd name="T5" fmla="*/ 98 h 98"/>
              <a:gd name="T6" fmla="*/ 30 w 77"/>
              <a:gd name="T7" fmla="*/ 98 h 98"/>
              <a:gd name="T8" fmla="*/ 31 w 77"/>
              <a:gd name="T9" fmla="*/ 98 h 98"/>
              <a:gd name="T10" fmla="*/ 33 w 77"/>
              <a:gd name="T11" fmla="*/ 98 h 98"/>
              <a:gd name="T12" fmla="*/ 33 w 77"/>
              <a:gd name="T13" fmla="*/ 98 h 98"/>
              <a:gd name="T14" fmla="*/ 34 w 77"/>
              <a:gd name="T15" fmla="*/ 98 h 98"/>
              <a:gd name="T16" fmla="*/ 35 w 77"/>
              <a:gd name="T17" fmla="*/ 98 h 98"/>
              <a:gd name="T18" fmla="*/ 36 w 77"/>
              <a:gd name="T19" fmla="*/ 98 h 98"/>
              <a:gd name="T20" fmla="*/ 37 w 77"/>
              <a:gd name="T21" fmla="*/ 98 h 98"/>
              <a:gd name="T22" fmla="*/ 38 w 77"/>
              <a:gd name="T23" fmla="*/ 98 h 98"/>
              <a:gd name="T24" fmla="*/ 39 w 77"/>
              <a:gd name="T25" fmla="*/ 98 h 98"/>
              <a:gd name="T26" fmla="*/ 40 w 77"/>
              <a:gd name="T27" fmla="*/ 98 h 98"/>
              <a:gd name="T28" fmla="*/ 41 w 77"/>
              <a:gd name="T29" fmla="*/ 98 h 98"/>
              <a:gd name="T30" fmla="*/ 42 w 77"/>
              <a:gd name="T31" fmla="*/ 98 h 98"/>
              <a:gd name="T32" fmla="*/ 43 w 77"/>
              <a:gd name="T33" fmla="*/ 98 h 98"/>
              <a:gd name="T34" fmla="*/ 43 w 77"/>
              <a:gd name="T35" fmla="*/ 98 h 98"/>
              <a:gd name="T36" fmla="*/ 44 w 77"/>
              <a:gd name="T37" fmla="*/ 98 h 98"/>
              <a:gd name="T38" fmla="*/ 45 w 77"/>
              <a:gd name="T39" fmla="*/ 98 h 98"/>
              <a:gd name="T40" fmla="*/ 46 w 77"/>
              <a:gd name="T41" fmla="*/ 98 h 98"/>
              <a:gd name="T42" fmla="*/ 47 w 77"/>
              <a:gd name="T43" fmla="*/ 98 h 98"/>
              <a:gd name="T44" fmla="*/ 47 w 77"/>
              <a:gd name="T45" fmla="*/ 98 h 98"/>
              <a:gd name="T46" fmla="*/ 77 w 77"/>
              <a:gd name="T47" fmla="*/ 85 h 98"/>
              <a:gd name="T48" fmla="*/ 22 w 77"/>
              <a:gd name="T49" fmla="*/ 33 h 98"/>
              <a:gd name="T50" fmla="*/ 25 w 77"/>
              <a:gd name="T51" fmla="*/ 20 h 98"/>
              <a:gd name="T52" fmla="*/ 22 w 77"/>
              <a:gd name="T53" fmla="*/ 0 h 98"/>
              <a:gd name="T54" fmla="*/ 27 w 77"/>
              <a:gd name="T55" fmla="*/ 6 h 98"/>
              <a:gd name="T56" fmla="*/ 35 w 77"/>
              <a:gd name="T57" fmla="*/ 0 h 98"/>
              <a:gd name="T58" fmla="*/ 40 w 77"/>
              <a:gd name="T59" fmla="*/ 6 h 98"/>
              <a:gd name="T60" fmla="*/ 48 w 77"/>
              <a:gd name="T61" fmla="*/ 0 h 98"/>
              <a:gd name="T62" fmla="*/ 50 w 77"/>
              <a:gd name="T63" fmla="*/ 6 h 98"/>
              <a:gd name="T64" fmla="*/ 59 w 77"/>
              <a:gd name="T65" fmla="*/ 1 h 98"/>
              <a:gd name="T66" fmla="*/ 18 w 77"/>
              <a:gd name="T67" fmla="*/ 31 h 98"/>
              <a:gd name="T68" fmla="*/ 18 w 77"/>
              <a:gd name="T69" fmla="*/ 22 h 98"/>
              <a:gd name="T70" fmla="*/ 63 w 77"/>
              <a:gd name="T71" fmla="*/ 26 h 98"/>
              <a:gd name="T72" fmla="*/ 18 w 77"/>
              <a:gd name="T73" fmla="*/ 31 h 98"/>
              <a:gd name="T74" fmla="*/ 43 w 77"/>
              <a:gd name="T75" fmla="*/ 86 h 98"/>
              <a:gd name="T76" fmla="*/ 35 w 77"/>
              <a:gd name="T77" fmla="*/ 84 h 98"/>
              <a:gd name="T78" fmla="*/ 30 w 77"/>
              <a:gd name="T79" fmla="*/ 69 h 98"/>
              <a:gd name="T80" fmla="*/ 37 w 77"/>
              <a:gd name="T81" fmla="*/ 78 h 98"/>
              <a:gd name="T82" fmla="*/ 40 w 77"/>
              <a:gd name="T83" fmla="*/ 78 h 98"/>
              <a:gd name="T84" fmla="*/ 39 w 77"/>
              <a:gd name="T85" fmla="*/ 70 h 98"/>
              <a:gd name="T86" fmla="*/ 30 w 77"/>
              <a:gd name="T87" fmla="*/ 57 h 98"/>
              <a:gd name="T88" fmla="*/ 35 w 77"/>
              <a:gd name="T89" fmla="*/ 46 h 98"/>
              <a:gd name="T90" fmla="*/ 43 w 77"/>
              <a:gd name="T91" fmla="*/ 44 h 98"/>
              <a:gd name="T92" fmla="*/ 48 w 77"/>
              <a:gd name="T93" fmla="*/ 53 h 98"/>
              <a:gd name="T94" fmla="*/ 40 w 77"/>
              <a:gd name="T95" fmla="*/ 59 h 98"/>
              <a:gd name="T96" fmla="*/ 39 w 77"/>
              <a:gd name="T97" fmla="*/ 51 h 98"/>
              <a:gd name="T98" fmla="*/ 38 w 77"/>
              <a:gd name="T99" fmla="*/ 56 h 98"/>
              <a:gd name="T100" fmla="*/ 47 w 77"/>
              <a:gd name="T101" fmla="*/ 68 h 98"/>
              <a:gd name="T102" fmla="*/ 49 w 77"/>
              <a:gd name="T103" fmla="*/ 7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7" h="98">
                <a:moveTo>
                  <a:pt x="22" y="33"/>
                </a:moveTo>
                <a:cubicBezTo>
                  <a:pt x="11" y="49"/>
                  <a:pt x="4" y="66"/>
                  <a:pt x="0" y="85"/>
                </a:cubicBezTo>
                <a:cubicBezTo>
                  <a:pt x="1" y="91"/>
                  <a:pt x="5" y="96"/>
                  <a:pt x="11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2" y="98"/>
                  <a:pt x="32" y="98"/>
                  <a:pt x="32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98"/>
                  <a:pt x="35" y="98"/>
                  <a:pt x="35" y="98"/>
                </a:cubicBezTo>
                <a:cubicBezTo>
                  <a:pt x="36" y="98"/>
                  <a:pt x="36" y="98"/>
                  <a:pt x="36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8" y="98"/>
                  <a:pt x="38" y="98"/>
                  <a:pt x="38" y="98"/>
                </a:cubicBezTo>
                <a:cubicBezTo>
                  <a:pt x="38" y="98"/>
                  <a:pt x="38" y="98"/>
                  <a:pt x="38" y="98"/>
                </a:cubicBezTo>
                <a:cubicBezTo>
                  <a:pt x="39" y="98"/>
                  <a:pt x="39" y="98"/>
                  <a:pt x="39" y="98"/>
                </a:cubicBezTo>
                <a:cubicBezTo>
                  <a:pt x="39" y="98"/>
                  <a:pt x="39" y="98"/>
                  <a:pt x="39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98"/>
                  <a:pt x="41" y="98"/>
                  <a:pt x="41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66" y="98"/>
                  <a:pt x="66" y="98"/>
                  <a:pt x="66" y="98"/>
                </a:cubicBezTo>
                <a:cubicBezTo>
                  <a:pt x="72" y="96"/>
                  <a:pt x="75" y="91"/>
                  <a:pt x="77" y="85"/>
                </a:cubicBezTo>
                <a:cubicBezTo>
                  <a:pt x="72" y="66"/>
                  <a:pt x="66" y="49"/>
                  <a:pt x="55" y="33"/>
                </a:cubicBezTo>
                <a:cubicBezTo>
                  <a:pt x="44" y="33"/>
                  <a:pt x="33" y="33"/>
                  <a:pt x="22" y="33"/>
                </a:cubicBezTo>
                <a:close/>
                <a:moveTo>
                  <a:pt x="50" y="20"/>
                </a:moveTo>
                <a:cubicBezTo>
                  <a:pt x="42" y="20"/>
                  <a:pt x="34" y="20"/>
                  <a:pt x="25" y="20"/>
                </a:cubicBezTo>
                <a:cubicBezTo>
                  <a:pt x="16" y="1"/>
                  <a:pt x="16" y="1"/>
                  <a:pt x="16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6"/>
                  <a:pt x="48" y="6"/>
                  <a:pt x="48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3" y="0"/>
                  <a:pt x="53" y="0"/>
                  <a:pt x="53" y="0"/>
                </a:cubicBezTo>
                <a:cubicBezTo>
                  <a:pt x="59" y="1"/>
                  <a:pt x="59" y="1"/>
                  <a:pt x="59" y="1"/>
                </a:cubicBezTo>
                <a:cubicBezTo>
                  <a:pt x="50" y="20"/>
                  <a:pt x="50" y="20"/>
                  <a:pt x="50" y="20"/>
                </a:cubicBezTo>
                <a:close/>
                <a:moveTo>
                  <a:pt x="18" y="31"/>
                </a:moveTo>
                <a:cubicBezTo>
                  <a:pt x="16" y="31"/>
                  <a:pt x="14" y="29"/>
                  <a:pt x="14" y="26"/>
                </a:cubicBezTo>
                <a:cubicBezTo>
                  <a:pt x="14" y="24"/>
                  <a:pt x="16" y="22"/>
                  <a:pt x="18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61" y="22"/>
                  <a:pt x="63" y="24"/>
                  <a:pt x="63" y="26"/>
                </a:cubicBezTo>
                <a:cubicBezTo>
                  <a:pt x="63" y="29"/>
                  <a:pt x="61" y="31"/>
                  <a:pt x="59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43" y="84"/>
                </a:moveTo>
                <a:cubicBezTo>
                  <a:pt x="43" y="86"/>
                  <a:pt x="43" y="86"/>
                  <a:pt x="43" y="86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4"/>
                  <a:pt x="35" y="84"/>
                  <a:pt x="35" y="84"/>
                </a:cubicBezTo>
                <a:cubicBezTo>
                  <a:pt x="32" y="83"/>
                  <a:pt x="30" y="81"/>
                  <a:pt x="30" y="77"/>
                </a:cubicBezTo>
                <a:cubicBezTo>
                  <a:pt x="30" y="69"/>
                  <a:pt x="30" y="69"/>
                  <a:pt x="30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7" y="78"/>
                  <a:pt x="37" y="78"/>
                  <a:pt x="37" y="78"/>
                </a:cubicBezTo>
                <a:cubicBezTo>
                  <a:pt x="37" y="78"/>
                  <a:pt x="38" y="79"/>
                  <a:pt x="39" y="79"/>
                </a:cubicBezTo>
                <a:cubicBezTo>
                  <a:pt x="40" y="79"/>
                  <a:pt x="40" y="78"/>
                  <a:pt x="40" y="78"/>
                </a:cubicBezTo>
                <a:cubicBezTo>
                  <a:pt x="40" y="73"/>
                  <a:pt x="40" y="73"/>
                  <a:pt x="40" y="73"/>
                </a:cubicBezTo>
                <a:cubicBezTo>
                  <a:pt x="40" y="72"/>
                  <a:pt x="40" y="71"/>
                  <a:pt x="39" y="70"/>
                </a:cubicBezTo>
                <a:cubicBezTo>
                  <a:pt x="38" y="69"/>
                  <a:pt x="36" y="67"/>
                  <a:pt x="32" y="63"/>
                </a:cubicBezTo>
                <a:cubicBezTo>
                  <a:pt x="31" y="61"/>
                  <a:pt x="30" y="59"/>
                  <a:pt x="30" y="57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49"/>
                  <a:pt x="32" y="47"/>
                  <a:pt x="35" y="46"/>
                </a:cubicBezTo>
                <a:cubicBezTo>
                  <a:pt x="35" y="44"/>
                  <a:pt x="35" y="44"/>
                  <a:pt x="35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6"/>
                  <a:pt x="43" y="46"/>
                  <a:pt x="43" y="46"/>
                </a:cubicBezTo>
                <a:cubicBezTo>
                  <a:pt x="46" y="47"/>
                  <a:pt x="48" y="49"/>
                  <a:pt x="48" y="53"/>
                </a:cubicBezTo>
                <a:cubicBezTo>
                  <a:pt x="48" y="59"/>
                  <a:pt x="48" y="59"/>
                  <a:pt x="48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1"/>
                  <a:pt x="40" y="51"/>
                  <a:pt x="39" y="51"/>
                </a:cubicBezTo>
                <a:cubicBezTo>
                  <a:pt x="38" y="51"/>
                  <a:pt x="38" y="52"/>
                  <a:pt x="38" y="53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7"/>
                  <a:pt x="39" y="59"/>
                  <a:pt x="41" y="61"/>
                </a:cubicBezTo>
                <a:cubicBezTo>
                  <a:pt x="44" y="64"/>
                  <a:pt x="47" y="67"/>
                  <a:pt x="47" y="68"/>
                </a:cubicBezTo>
                <a:cubicBezTo>
                  <a:pt x="48" y="69"/>
                  <a:pt x="49" y="71"/>
                  <a:pt x="49" y="72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81"/>
                  <a:pt x="47" y="83"/>
                  <a:pt x="43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6013424" y="5219387"/>
            <a:ext cx="682083" cy="519360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7245790" y="5092626"/>
            <a:ext cx="535568" cy="699997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057525" y="3390900"/>
            <a:ext cx="962025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0113" y="3055838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99063" y="1828800"/>
            <a:ext cx="962025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36874" y="1599685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365989" y="895350"/>
            <a:ext cx="1415369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9618" y="505261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513983" y="3390900"/>
            <a:ext cx="1156599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804025" y="3006308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graphicFrame>
        <p:nvGraphicFramePr>
          <p:cNvPr id="37" name="图表 36"/>
          <p:cNvGraphicFramePr/>
          <p:nvPr/>
        </p:nvGraphicFramePr>
        <p:xfrm>
          <a:off x="2112010" y="84667"/>
          <a:ext cx="7402830" cy="4462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208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7100" y="4552950"/>
            <a:ext cx="1162050" cy="2305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3467100" y="4404360"/>
            <a:ext cx="1207770" cy="16002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10100" y="4552950"/>
            <a:ext cx="1162050" cy="230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4610100" y="4404360"/>
            <a:ext cx="1207770" cy="160020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53100" y="4552950"/>
            <a:ext cx="1162050" cy="2305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5753100" y="4404360"/>
            <a:ext cx="1207770" cy="16002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03720" y="4552950"/>
            <a:ext cx="1162050" cy="23050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6903720" y="4404360"/>
            <a:ext cx="1207770" cy="160020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657600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34%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19650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45%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6450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67%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65649" y="3683347"/>
            <a:ext cx="95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23%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3743706" y="5091116"/>
            <a:ext cx="654557" cy="647631"/>
          </a:xfrm>
          <a:custGeom>
            <a:avLst/>
            <a:gdLst>
              <a:gd name="T0" fmla="*/ 378 w 378"/>
              <a:gd name="T1" fmla="*/ 0 h 374"/>
              <a:gd name="T2" fmla="*/ 360 w 378"/>
              <a:gd name="T3" fmla="*/ 36 h 374"/>
              <a:gd name="T4" fmla="*/ 378 w 378"/>
              <a:gd name="T5" fmla="*/ 230 h 374"/>
              <a:gd name="T6" fmla="*/ 207 w 378"/>
              <a:gd name="T7" fmla="*/ 266 h 374"/>
              <a:gd name="T8" fmla="*/ 284 w 378"/>
              <a:gd name="T9" fmla="*/ 338 h 374"/>
              <a:gd name="T10" fmla="*/ 95 w 378"/>
              <a:gd name="T11" fmla="*/ 374 h 374"/>
              <a:gd name="T12" fmla="*/ 171 w 378"/>
              <a:gd name="T13" fmla="*/ 338 h 374"/>
              <a:gd name="T14" fmla="*/ 0 w 378"/>
              <a:gd name="T15" fmla="*/ 266 h 374"/>
              <a:gd name="T16" fmla="*/ 14 w 378"/>
              <a:gd name="T17" fmla="*/ 230 h 374"/>
              <a:gd name="T18" fmla="*/ 0 w 378"/>
              <a:gd name="T19" fmla="*/ 36 h 374"/>
              <a:gd name="T20" fmla="*/ 0 w 378"/>
              <a:gd name="T21" fmla="*/ 0 h 374"/>
              <a:gd name="T22" fmla="*/ 270 w 378"/>
              <a:gd name="T23" fmla="*/ 90 h 374"/>
              <a:gd name="T24" fmla="*/ 257 w 378"/>
              <a:gd name="T25" fmla="*/ 99 h 374"/>
              <a:gd name="T26" fmla="*/ 167 w 378"/>
              <a:gd name="T27" fmla="*/ 117 h 374"/>
              <a:gd name="T28" fmla="*/ 162 w 378"/>
              <a:gd name="T29" fmla="*/ 113 h 374"/>
              <a:gd name="T30" fmla="*/ 113 w 378"/>
              <a:gd name="T31" fmla="*/ 149 h 374"/>
              <a:gd name="T32" fmla="*/ 189 w 378"/>
              <a:gd name="T33" fmla="*/ 144 h 374"/>
              <a:gd name="T34" fmla="*/ 198 w 378"/>
              <a:gd name="T35" fmla="*/ 149 h 374"/>
              <a:gd name="T36" fmla="*/ 266 w 378"/>
              <a:gd name="T37" fmla="*/ 117 h 374"/>
              <a:gd name="T38" fmla="*/ 284 w 378"/>
              <a:gd name="T39" fmla="*/ 90 h 374"/>
              <a:gd name="T40" fmla="*/ 252 w 378"/>
              <a:gd name="T41" fmla="*/ 131 h 374"/>
              <a:gd name="T42" fmla="*/ 270 w 378"/>
              <a:gd name="T43" fmla="*/ 189 h 374"/>
              <a:gd name="T44" fmla="*/ 252 w 378"/>
              <a:gd name="T45" fmla="*/ 131 h 374"/>
              <a:gd name="T46" fmla="*/ 225 w 378"/>
              <a:gd name="T47" fmla="*/ 149 h 374"/>
              <a:gd name="T48" fmla="*/ 243 w 378"/>
              <a:gd name="T49" fmla="*/ 189 h 374"/>
              <a:gd name="T50" fmla="*/ 225 w 378"/>
              <a:gd name="T51" fmla="*/ 149 h 374"/>
              <a:gd name="T52" fmla="*/ 194 w 378"/>
              <a:gd name="T53" fmla="*/ 171 h 374"/>
              <a:gd name="T54" fmla="*/ 212 w 378"/>
              <a:gd name="T55" fmla="*/ 189 h 374"/>
              <a:gd name="T56" fmla="*/ 194 w 378"/>
              <a:gd name="T57" fmla="*/ 171 h 374"/>
              <a:gd name="T58" fmla="*/ 167 w 378"/>
              <a:gd name="T59" fmla="*/ 153 h 374"/>
              <a:gd name="T60" fmla="*/ 185 w 378"/>
              <a:gd name="T61" fmla="*/ 189 h 374"/>
              <a:gd name="T62" fmla="*/ 167 w 378"/>
              <a:gd name="T63" fmla="*/ 153 h 374"/>
              <a:gd name="T64" fmla="*/ 140 w 378"/>
              <a:gd name="T65" fmla="*/ 153 h 374"/>
              <a:gd name="T66" fmla="*/ 158 w 378"/>
              <a:gd name="T67" fmla="*/ 189 h 374"/>
              <a:gd name="T68" fmla="*/ 140 w 378"/>
              <a:gd name="T69" fmla="*/ 153 h 374"/>
              <a:gd name="T70" fmla="*/ 108 w 378"/>
              <a:gd name="T71" fmla="*/ 162 h 374"/>
              <a:gd name="T72" fmla="*/ 126 w 378"/>
              <a:gd name="T73" fmla="*/ 189 h 374"/>
              <a:gd name="T74" fmla="*/ 108 w 378"/>
              <a:gd name="T75" fmla="*/ 162 h 374"/>
              <a:gd name="T76" fmla="*/ 324 w 378"/>
              <a:gd name="T77" fmla="*/ 41 h 374"/>
              <a:gd name="T78" fmla="*/ 54 w 378"/>
              <a:gd name="T79" fmla="*/ 225 h 374"/>
              <a:gd name="T80" fmla="*/ 324 w 378"/>
              <a:gd name="T81" fmla="*/ 4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8" h="374">
                <a:moveTo>
                  <a:pt x="0" y="0"/>
                </a:moveTo>
                <a:lnTo>
                  <a:pt x="378" y="0"/>
                </a:lnTo>
                <a:lnTo>
                  <a:pt x="378" y="36"/>
                </a:lnTo>
                <a:lnTo>
                  <a:pt x="360" y="36"/>
                </a:lnTo>
                <a:lnTo>
                  <a:pt x="360" y="230"/>
                </a:lnTo>
                <a:lnTo>
                  <a:pt x="378" y="230"/>
                </a:lnTo>
                <a:lnTo>
                  <a:pt x="378" y="266"/>
                </a:lnTo>
                <a:lnTo>
                  <a:pt x="207" y="266"/>
                </a:lnTo>
                <a:lnTo>
                  <a:pt x="207" y="338"/>
                </a:lnTo>
                <a:lnTo>
                  <a:pt x="284" y="338"/>
                </a:lnTo>
                <a:lnTo>
                  <a:pt x="284" y="374"/>
                </a:lnTo>
                <a:lnTo>
                  <a:pt x="95" y="374"/>
                </a:lnTo>
                <a:lnTo>
                  <a:pt x="95" y="338"/>
                </a:lnTo>
                <a:lnTo>
                  <a:pt x="171" y="338"/>
                </a:lnTo>
                <a:lnTo>
                  <a:pt x="171" y="266"/>
                </a:lnTo>
                <a:lnTo>
                  <a:pt x="0" y="266"/>
                </a:lnTo>
                <a:lnTo>
                  <a:pt x="0" y="230"/>
                </a:lnTo>
                <a:lnTo>
                  <a:pt x="14" y="230"/>
                </a:lnTo>
                <a:lnTo>
                  <a:pt x="14" y="36"/>
                </a:lnTo>
                <a:lnTo>
                  <a:pt x="0" y="3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284" y="90"/>
                </a:moveTo>
                <a:lnTo>
                  <a:pt x="270" y="90"/>
                </a:lnTo>
                <a:lnTo>
                  <a:pt x="252" y="90"/>
                </a:lnTo>
                <a:lnTo>
                  <a:pt x="257" y="99"/>
                </a:lnTo>
                <a:lnTo>
                  <a:pt x="194" y="135"/>
                </a:lnTo>
                <a:lnTo>
                  <a:pt x="167" y="117"/>
                </a:lnTo>
                <a:lnTo>
                  <a:pt x="167" y="113"/>
                </a:lnTo>
                <a:lnTo>
                  <a:pt x="162" y="113"/>
                </a:lnTo>
                <a:lnTo>
                  <a:pt x="108" y="135"/>
                </a:lnTo>
                <a:lnTo>
                  <a:pt x="113" y="149"/>
                </a:lnTo>
                <a:lnTo>
                  <a:pt x="162" y="126"/>
                </a:lnTo>
                <a:lnTo>
                  <a:pt x="189" y="144"/>
                </a:lnTo>
                <a:lnTo>
                  <a:pt x="194" y="149"/>
                </a:lnTo>
                <a:lnTo>
                  <a:pt x="198" y="149"/>
                </a:lnTo>
                <a:lnTo>
                  <a:pt x="261" y="108"/>
                </a:lnTo>
                <a:lnTo>
                  <a:pt x="266" y="117"/>
                </a:lnTo>
                <a:lnTo>
                  <a:pt x="275" y="104"/>
                </a:lnTo>
                <a:lnTo>
                  <a:pt x="284" y="90"/>
                </a:lnTo>
                <a:lnTo>
                  <a:pt x="284" y="90"/>
                </a:lnTo>
                <a:close/>
                <a:moveTo>
                  <a:pt x="252" y="131"/>
                </a:moveTo>
                <a:lnTo>
                  <a:pt x="252" y="189"/>
                </a:lnTo>
                <a:lnTo>
                  <a:pt x="270" y="189"/>
                </a:lnTo>
                <a:lnTo>
                  <a:pt x="270" y="131"/>
                </a:lnTo>
                <a:lnTo>
                  <a:pt x="252" y="131"/>
                </a:lnTo>
                <a:lnTo>
                  <a:pt x="252" y="131"/>
                </a:lnTo>
                <a:close/>
                <a:moveTo>
                  <a:pt x="225" y="149"/>
                </a:moveTo>
                <a:lnTo>
                  <a:pt x="225" y="189"/>
                </a:lnTo>
                <a:lnTo>
                  <a:pt x="243" y="189"/>
                </a:lnTo>
                <a:lnTo>
                  <a:pt x="243" y="149"/>
                </a:lnTo>
                <a:lnTo>
                  <a:pt x="225" y="149"/>
                </a:lnTo>
                <a:lnTo>
                  <a:pt x="225" y="149"/>
                </a:lnTo>
                <a:close/>
                <a:moveTo>
                  <a:pt x="194" y="171"/>
                </a:moveTo>
                <a:lnTo>
                  <a:pt x="194" y="189"/>
                </a:lnTo>
                <a:lnTo>
                  <a:pt x="212" y="189"/>
                </a:lnTo>
                <a:lnTo>
                  <a:pt x="212" y="171"/>
                </a:lnTo>
                <a:lnTo>
                  <a:pt x="194" y="171"/>
                </a:lnTo>
                <a:lnTo>
                  <a:pt x="194" y="171"/>
                </a:lnTo>
                <a:close/>
                <a:moveTo>
                  <a:pt x="167" y="153"/>
                </a:moveTo>
                <a:lnTo>
                  <a:pt x="167" y="189"/>
                </a:lnTo>
                <a:lnTo>
                  <a:pt x="185" y="189"/>
                </a:lnTo>
                <a:lnTo>
                  <a:pt x="185" y="153"/>
                </a:lnTo>
                <a:lnTo>
                  <a:pt x="167" y="153"/>
                </a:lnTo>
                <a:lnTo>
                  <a:pt x="167" y="153"/>
                </a:lnTo>
                <a:close/>
                <a:moveTo>
                  <a:pt x="140" y="153"/>
                </a:moveTo>
                <a:lnTo>
                  <a:pt x="140" y="189"/>
                </a:lnTo>
                <a:lnTo>
                  <a:pt x="158" y="189"/>
                </a:lnTo>
                <a:lnTo>
                  <a:pt x="158" y="153"/>
                </a:lnTo>
                <a:lnTo>
                  <a:pt x="140" y="153"/>
                </a:lnTo>
                <a:lnTo>
                  <a:pt x="140" y="153"/>
                </a:lnTo>
                <a:close/>
                <a:moveTo>
                  <a:pt x="108" y="162"/>
                </a:moveTo>
                <a:lnTo>
                  <a:pt x="108" y="189"/>
                </a:lnTo>
                <a:lnTo>
                  <a:pt x="126" y="189"/>
                </a:lnTo>
                <a:lnTo>
                  <a:pt x="126" y="162"/>
                </a:lnTo>
                <a:lnTo>
                  <a:pt x="108" y="162"/>
                </a:lnTo>
                <a:lnTo>
                  <a:pt x="108" y="162"/>
                </a:lnTo>
                <a:close/>
                <a:moveTo>
                  <a:pt x="324" y="41"/>
                </a:moveTo>
                <a:lnTo>
                  <a:pt x="54" y="41"/>
                </a:lnTo>
                <a:lnTo>
                  <a:pt x="54" y="225"/>
                </a:lnTo>
                <a:lnTo>
                  <a:pt x="324" y="225"/>
                </a:lnTo>
                <a:lnTo>
                  <a:pt x="324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5"/>
          <p:cNvSpPr>
            <a:spLocks noEditPoints="1"/>
          </p:cNvSpPr>
          <p:nvPr/>
        </p:nvSpPr>
        <p:spPr bwMode="auto">
          <a:xfrm>
            <a:off x="4980914" y="5081454"/>
            <a:ext cx="560349" cy="711840"/>
          </a:xfrm>
          <a:custGeom>
            <a:avLst/>
            <a:gdLst>
              <a:gd name="T0" fmla="*/ 0 w 77"/>
              <a:gd name="T1" fmla="*/ 85 h 98"/>
              <a:gd name="T2" fmla="*/ 29 w 77"/>
              <a:gd name="T3" fmla="*/ 98 h 98"/>
              <a:gd name="T4" fmla="*/ 30 w 77"/>
              <a:gd name="T5" fmla="*/ 98 h 98"/>
              <a:gd name="T6" fmla="*/ 30 w 77"/>
              <a:gd name="T7" fmla="*/ 98 h 98"/>
              <a:gd name="T8" fmla="*/ 31 w 77"/>
              <a:gd name="T9" fmla="*/ 98 h 98"/>
              <a:gd name="T10" fmla="*/ 33 w 77"/>
              <a:gd name="T11" fmla="*/ 98 h 98"/>
              <a:gd name="T12" fmla="*/ 33 w 77"/>
              <a:gd name="T13" fmla="*/ 98 h 98"/>
              <a:gd name="T14" fmla="*/ 34 w 77"/>
              <a:gd name="T15" fmla="*/ 98 h 98"/>
              <a:gd name="T16" fmla="*/ 35 w 77"/>
              <a:gd name="T17" fmla="*/ 98 h 98"/>
              <a:gd name="T18" fmla="*/ 36 w 77"/>
              <a:gd name="T19" fmla="*/ 98 h 98"/>
              <a:gd name="T20" fmla="*/ 37 w 77"/>
              <a:gd name="T21" fmla="*/ 98 h 98"/>
              <a:gd name="T22" fmla="*/ 38 w 77"/>
              <a:gd name="T23" fmla="*/ 98 h 98"/>
              <a:gd name="T24" fmla="*/ 39 w 77"/>
              <a:gd name="T25" fmla="*/ 98 h 98"/>
              <a:gd name="T26" fmla="*/ 40 w 77"/>
              <a:gd name="T27" fmla="*/ 98 h 98"/>
              <a:gd name="T28" fmla="*/ 41 w 77"/>
              <a:gd name="T29" fmla="*/ 98 h 98"/>
              <a:gd name="T30" fmla="*/ 42 w 77"/>
              <a:gd name="T31" fmla="*/ 98 h 98"/>
              <a:gd name="T32" fmla="*/ 43 w 77"/>
              <a:gd name="T33" fmla="*/ 98 h 98"/>
              <a:gd name="T34" fmla="*/ 43 w 77"/>
              <a:gd name="T35" fmla="*/ 98 h 98"/>
              <a:gd name="T36" fmla="*/ 44 w 77"/>
              <a:gd name="T37" fmla="*/ 98 h 98"/>
              <a:gd name="T38" fmla="*/ 45 w 77"/>
              <a:gd name="T39" fmla="*/ 98 h 98"/>
              <a:gd name="T40" fmla="*/ 46 w 77"/>
              <a:gd name="T41" fmla="*/ 98 h 98"/>
              <a:gd name="T42" fmla="*/ 47 w 77"/>
              <a:gd name="T43" fmla="*/ 98 h 98"/>
              <a:gd name="T44" fmla="*/ 47 w 77"/>
              <a:gd name="T45" fmla="*/ 98 h 98"/>
              <a:gd name="T46" fmla="*/ 77 w 77"/>
              <a:gd name="T47" fmla="*/ 85 h 98"/>
              <a:gd name="T48" fmla="*/ 22 w 77"/>
              <a:gd name="T49" fmla="*/ 33 h 98"/>
              <a:gd name="T50" fmla="*/ 25 w 77"/>
              <a:gd name="T51" fmla="*/ 20 h 98"/>
              <a:gd name="T52" fmla="*/ 22 w 77"/>
              <a:gd name="T53" fmla="*/ 0 h 98"/>
              <a:gd name="T54" fmla="*/ 27 w 77"/>
              <a:gd name="T55" fmla="*/ 6 h 98"/>
              <a:gd name="T56" fmla="*/ 35 w 77"/>
              <a:gd name="T57" fmla="*/ 0 h 98"/>
              <a:gd name="T58" fmla="*/ 40 w 77"/>
              <a:gd name="T59" fmla="*/ 6 h 98"/>
              <a:gd name="T60" fmla="*/ 48 w 77"/>
              <a:gd name="T61" fmla="*/ 0 h 98"/>
              <a:gd name="T62" fmla="*/ 50 w 77"/>
              <a:gd name="T63" fmla="*/ 6 h 98"/>
              <a:gd name="T64" fmla="*/ 59 w 77"/>
              <a:gd name="T65" fmla="*/ 1 h 98"/>
              <a:gd name="T66" fmla="*/ 18 w 77"/>
              <a:gd name="T67" fmla="*/ 31 h 98"/>
              <a:gd name="T68" fmla="*/ 18 w 77"/>
              <a:gd name="T69" fmla="*/ 22 h 98"/>
              <a:gd name="T70" fmla="*/ 63 w 77"/>
              <a:gd name="T71" fmla="*/ 26 h 98"/>
              <a:gd name="T72" fmla="*/ 18 w 77"/>
              <a:gd name="T73" fmla="*/ 31 h 98"/>
              <a:gd name="T74" fmla="*/ 43 w 77"/>
              <a:gd name="T75" fmla="*/ 86 h 98"/>
              <a:gd name="T76" fmla="*/ 35 w 77"/>
              <a:gd name="T77" fmla="*/ 84 h 98"/>
              <a:gd name="T78" fmla="*/ 30 w 77"/>
              <a:gd name="T79" fmla="*/ 69 h 98"/>
              <a:gd name="T80" fmla="*/ 37 w 77"/>
              <a:gd name="T81" fmla="*/ 78 h 98"/>
              <a:gd name="T82" fmla="*/ 40 w 77"/>
              <a:gd name="T83" fmla="*/ 78 h 98"/>
              <a:gd name="T84" fmla="*/ 39 w 77"/>
              <a:gd name="T85" fmla="*/ 70 h 98"/>
              <a:gd name="T86" fmla="*/ 30 w 77"/>
              <a:gd name="T87" fmla="*/ 57 h 98"/>
              <a:gd name="T88" fmla="*/ 35 w 77"/>
              <a:gd name="T89" fmla="*/ 46 h 98"/>
              <a:gd name="T90" fmla="*/ 43 w 77"/>
              <a:gd name="T91" fmla="*/ 44 h 98"/>
              <a:gd name="T92" fmla="*/ 48 w 77"/>
              <a:gd name="T93" fmla="*/ 53 h 98"/>
              <a:gd name="T94" fmla="*/ 40 w 77"/>
              <a:gd name="T95" fmla="*/ 59 h 98"/>
              <a:gd name="T96" fmla="*/ 39 w 77"/>
              <a:gd name="T97" fmla="*/ 51 h 98"/>
              <a:gd name="T98" fmla="*/ 38 w 77"/>
              <a:gd name="T99" fmla="*/ 56 h 98"/>
              <a:gd name="T100" fmla="*/ 47 w 77"/>
              <a:gd name="T101" fmla="*/ 68 h 98"/>
              <a:gd name="T102" fmla="*/ 49 w 77"/>
              <a:gd name="T103" fmla="*/ 7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7" h="98">
                <a:moveTo>
                  <a:pt x="22" y="33"/>
                </a:moveTo>
                <a:cubicBezTo>
                  <a:pt x="11" y="49"/>
                  <a:pt x="4" y="66"/>
                  <a:pt x="0" y="85"/>
                </a:cubicBezTo>
                <a:cubicBezTo>
                  <a:pt x="1" y="91"/>
                  <a:pt x="5" y="96"/>
                  <a:pt x="11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2" y="98"/>
                  <a:pt x="32" y="98"/>
                  <a:pt x="32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98"/>
                  <a:pt x="35" y="98"/>
                  <a:pt x="35" y="98"/>
                </a:cubicBezTo>
                <a:cubicBezTo>
                  <a:pt x="36" y="98"/>
                  <a:pt x="36" y="98"/>
                  <a:pt x="36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8" y="98"/>
                  <a:pt x="38" y="98"/>
                  <a:pt x="38" y="98"/>
                </a:cubicBezTo>
                <a:cubicBezTo>
                  <a:pt x="38" y="98"/>
                  <a:pt x="38" y="98"/>
                  <a:pt x="38" y="98"/>
                </a:cubicBezTo>
                <a:cubicBezTo>
                  <a:pt x="39" y="98"/>
                  <a:pt x="39" y="98"/>
                  <a:pt x="39" y="98"/>
                </a:cubicBezTo>
                <a:cubicBezTo>
                  <a:pt x="39" y="98"/>
                  <a:pt x="39" y="98"/>
                  <a:pt x="39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98"/>
                  <a:pt x="41" y="98"/>
                  <a:pt x="41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66" y="98"/>
                  <a:pt x="66" y="98"/>
                  <a:pt x="66" y="98"/>
                </a:cubicBezTo>
                <a:cubicBezTo>
                  <a:pt x="72" y="96"/>
                  <a:pt x="75" y="91"/>
                  <a:pt x="77" y="85"/>
                </a:cubicBezTo>
                <a:cubicBezTo>
                  <a:pt x="72" y="66"/>
                  <a:pt x="66" y="49"/>
                  <a:pt x="55" y="33"/>
                </a:cubicBezTo>
                <a:cubicBezTo>
                  <a:pt x="44" y="33"/>
                  <a:pt x="33" y="33"/>
                  <a:pt x="22" y="33"/>
                </a:cubicBezTo>
                <a:close/>
                <a:moveTo>
                  <a:pt x="50" y="20"/>
                </a:moveTo>
                <a:cubicBezTo>
                  <a:pt x="42" y="20"/>
                  <a:pt x="34" y="20"/>
                  <a:pt x="25" y="20"/>
                </a:cubicBezTo>
                <a:cubicBezTo>
                  <a:pt x="16" y="1"/>
                  <a:pt x="16" y="1"/>
                  <a:pt x="16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6"/>
                  <a:pt x="48" y="6"/>
                  <a:pt x="48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3" y="0"/>
                  <a:pt x="53" y="0"/>
                  <a:pt x="53" y="0"/>
                </a:cubicBezTo>
                <a:cubicBezTo>
                  <a:pt x="59" y="1"/>
                  <a:pt x="59" y="1"/>
                  <a:pt x="59" y="1"/>
                </a:cubicBezTo>
                <a:cubicBezTo>
                  <a:pt x="50" y="20"/>
                  <a:pt x="50" y="20"/>
                  <a:pt x="50" y="20"/>
                </a:cubicBezTo>
                <a:close/>
                <a:moveTo>
                  <a:pt x="18" y="31"/>
                </a:moveTo>
                <a:cubicBezTo>
                  <a:pt x="16" y="31"/>
                  <a:pt x="14" y="29"/>
                  <a:pt x="14" y="26"/>
                </a:cubicBezTo>
                <a:cubicBezTo>
                  <a:pt x="14" y="24"/>
                  <a:pt x="16" y="22"/>
                  <a:pt x="18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61" y="22"/>
                  <a:pt x="63" y="24"/>
                  <a:pt x="63" y="26"/>
                </a:cubicBezTo>
                <a:cubicBezTo>
                  <a:pt x="63" y="29"/>
                  <a:pt x="61" y="31"/>
                  <a:pt x="59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43" y="84"/>
                </a:moveTo>
                <a:cubicBezTo>
                  <a:pt x="43" y="86"/>
                  <a:pt x="43" y="86"/>
                  <a:pt x="43" y="86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4"/>
                  <a:pt x="35" y="84"/>
                  <a:pt x="35" y="84"/>
                </a:cubicBezTo>
                <a:cubicBezTo>
                  <a:pt x="32" y="83"/>
                  <a:pt x="30" y="81"/>
                  <a:pt x="30" y="77"/>
                </a:cubicBezTo>
                <a:cubicBezTo>
                  <a:pt x="30" y="69"/>
                  <a:pt x="30" y="69"/>
                  <a:pt x="30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7" y="78"/>
                  <a:pt x="37" y="78"/>
                  <a:pt x="37" y="78"/>
                </a:cubicBezTo>
                <a:cubicBezTo>
                  <a:pt x="37" y="78"/>
                  <a:pt x="38" y="79"/>
                  <a:pt x="39" y="79"/>
                </a:cubicBezTo>
                <a:cubicBezTo>
                  <a:pt x="40" y="79"/>
                  <a:pt x="40" y="78"/>
                  <a:pt x="40" y="78"/>
                </a:cubicBezTo>
                <a:cubicBezTo>
                  <a:pt x="40" y="73"/>
                  <a:pt x="40" y="73"/>
                  <a:pt x="40" y="73"/>
                </a:cubicBezTo>
                <a:cubicBezTo>
                  <a:pt x="40" y="72"/>
                  <a:pt x="40" y="71"/>
                  <a:pt x="39" y="70"/>
                </a:cubicBezTo>
                <a:cubicBezTo>
                  <a:pt x="38" y="69"/>
                  <a:pt x="36" y="67"/>
                  <a:pt x="32" y="63"/>
                </a:cubicBezTo>
                <a:cubicBezTo>
                  <a:pt x="31" y="61"/>
                  <a:pt x="30" y="59"/>
                  <a:pt x="30" y="57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49"/>
                  <a:pt x="32" y="47"/>
                  <a:pt x="35" y="46"/>
                </a:cubicBezTo>
                <a:cubicBezTo>
                  <a:pt x="35" y="44"/>
                  <a:pt x="35" y="44"/>
                  <a:pt x="35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6"/>
                  <a:pt x="43" y="46"/>
                  <a:pt x="43" y="46"/>
                </a:cubicBezTo>
                <a:cubicBezTo>
                  <a:pt x="46" y="47"/>
                  <a:pt x="48" y="49"/>
                  <a:pt x="48" y="53"/>
                </a:cubicBezTo>
                <a:cubicBezTo>
                  <a:pt x="48" y="59"/>
                  <a:pt x="48" y="59"/>
                  <a:pt x="48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1"/>
                  <a:pt x="40" y="51"/>
                  <a:pt x="39" y="51"/>
                </a:cubicBezTo>
                <a:cubicBezTo>
                  <a:pt x="38" y="51"/>
                  <a:pt x="38" y="52"/>
                  <a:pt x="38" y="53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7"/>
                  <a:pt x="39" y="59"/>
                  <a:pt x="41" y="61"/>
                </a:cubicBezTo>
                <a:cubicBezTo>
                  <a:pt x="44" y="64"/>
                  <a:pt x="47" y="67"/>
                  <a:pt x="47" y="68"/>
                </a:cubicBezTo>
                <a:cubicBezTo>
                  <a:pt x="48" y="69"/>
                  <a:pt x="49" y="71"/>
                  <a:pt x="49" y="72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81"/>
                  <a:pt x="47" y="83"/>
                  <a:pt x="43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6013424" y="5219387"/>
            <a:ext cx="682083" cy="519360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7245790" y="5092626"/>
            <a:ext cx="535568" cy="699997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057525" y="3390900"/>
            <a:ext cx="962025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0113" y="3055838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99063" y="1828800"/>
            <a:ext cx="962025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36874" y="1599685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365989" y="895350"/>
            <a:ext cx="1415369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9618" y="505261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513983" y="3390900"/>
            <a:ext cx="1156599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804025" y="3006308"/>
            <a:ext cx="2857412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3927120047"/>
              </p:ext>
            </p:extLst>
          </p:nvPr>
        </p:nvGraphicFramePr>
        <p:xfrm>
          <a:off x="2112010" y="84667"/>
          <a:ext cx="7402830" cy="4462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53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396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微软雅黑</vt:lpstr>
      <vt:lpstr>Arial</vt:lpstr>
      <vt:lpstr>Calibri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22</cp:revision>
  <dcterms:created xsi:type="dcterms:W3CDTF">2015-10-13T09:24:27Z</dcterms:created>
  <dcterms:modified xsi:type="dcterms:W3CDTF">2016-02-29T09:36:03Z</dcterms:modified>
</cp:coreProperties>
</file>