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6" r:id="rId5"/>
    <p:sldMasterId id="2147493468" r:id="rId6"/>
    <p:sldMasterId id="2147493463" r:id="rId7"/>
  </p:sldMasterIdLst>
  <p:handoutMasterIdLst>
    <p:handoutMasterId r:id="rId13"/>
  </p:handoutMasterIdLst>
  <p:sldIdLst>
    <p:sldId id="258" r:id="rId8"/>
    <p:sldId id="264" r:id="rId9"/>
    <p:sldId id="265" r:id="rId10"/>
    <p:sldId id="260" r:id="rId11"/>
    <p:sldId id="261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A62"/>
    <a:srgbClr val="5AA2AE"/>
    <a:srgbClr val="FFFFFF"/>
    <a:srgbClr val="E73A1C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0" autoAdjust="0"/>
    <p:restoredTop sz="93850"/>
  </p:normalViewPr>
  <p:slideViewPr>
    <p:cSldViewPr snapToGrid="0" snapToObjects="1">
      <p:cViewPr varScale="1">
        <p:scale>
          <a:sx n="100" d="100"/>
          <a:sy n="100" d="100"/>
        </p:scale>
        <p:origin x="60" y="13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2113-2B71-364D-934B-91B58B2C8103}" type="datetimeFigureOut">
              <a:rPr kumimoji="1" lang="zh-CN" altLang="en-US" smtClean="0"/>
              <a:t>2016/2/29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A45F7-83DC-B942-A58B-74C8249E14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5660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 userDrawn="1"/>
        </p:nvGrpSpPr>
        <p:grpSpPr>
          <a:xfrm>
            <a:off x="213808" y="-14041"/>
            <a:ext cx="761622" cy="942944"/>
            <a:chOff x="160334" y="-10532"/>
            <a:chExt cx="763603" cy="874763"/>
          </a:xfrm>
        </p:grpSpPr>
        <p:sp>
          <p:nvSpPr>
            <p:cNvPr id="9" name="矩形 8"/>
            <p:cNvSpPr/>
            <p:nvPr/>
          </p:nvSpPr>
          <p:spPr>
            <a:xfrm>
              <a:off x="160334" y="-10532"/>
              <a:ext cx="192461" cy="874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95" y="-10532"/>
              <a:ext cx="192461" cy="8747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9015" y="-10532"/>
              <a:ext cx="192461" cy="8747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1476" y="-10532"/>
              <a:ext cx="192461" cy="8747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4691" y="152400"/>
            <a:ext cx="2080876" cy="30691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kumimoji="1" lang="zh-CN" altLang="en-US" sz="1600" dirty="0"/>
              <a:t>点击此处添加标题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94459" y="459318"/>
            <a:ext cx="3457188" cy="4699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067"/>
            </a:lvl1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11219077" y="6219800"/>
            <a:ext cx="633432" cy="638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48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11219795" y="6218768"/>
            <a:ext cx="632966" cy="639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1600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 userDrawn="1"/>
        </p:nvGrpSpPr>
        <p:grpSpPr>
          <a:xfrm>
            <a:off x="213808" y="-14041"/>
            <a:ext cx="761622" cy="942944"/>
            <a:chOff x="160334" y="-10532"/>
            <a:chExt cx="763603" cy="874763"/>
          </a:xfrm>
        </p:grpSpPr>
        <p:sp>
          <p:nvSpPr>
            <p:cNvPr id="9" name="矩形 8"/>
            <p:cNvSpPr/>
            <p:nvPr/>
          </p:nvSpPr>
          <p:spPr>
            <a:xfrm>
              <a:off x="160334" y="-10532"/>
              <a:ext cx="192461" cy="874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95" y="-10532"/>
              <a:ext cx="192461" cy="8747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9015" y="-10532"/>
              <a:ext cx="192461" cy="8747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1476" y="-10532"/>
              <a:ext cx="192461" cy="8747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4691" y="152400"/>
            <a:ext cx="2080876" cy="30691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kumimoji="1" lang="zh-CN" altLang="en-US" sz="1600" dirty="0"/>
              <a:t>点击此处添加标题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94459" y="459318"/>
            <a:ext cx="3457188" cy="4699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067"/>
            </a:lvl1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11219077" y="6219800"/>
            <a:ext cx="633432" cy="638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48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11219795" y="6218768"/>
            <a:ext cx="632966" cy="639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1600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18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 userDrawn="1"/>
        </p:nvGrpSpPr>
        <p:grpSpPr>
          <a:xfrm>
            <a:off x="213808" y="-14041"/>
            <a:ext cx="761622" cy="942944"/>
            <a:chOff x="160334" y="-10532"/>
            <a:chExt cx="763603" cy="874763"/>
          </a:xfrm>
        </p:grpSpPr>
        <p:sp>
          <p:nvSpPr>
            <p:cNvPr id="9" name="矩形 8"/>
            <p:cNvSpPr/>
            <p:nvPr/>
          </p:nvSpPr>
          <p:spPr>
            <a:xfrm>
              <a:off x="160334" y="-10532"/>
              <a:ext cx="192461" cy="874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95" y="-10532"/>
              <a:ext cx="192461" cy="8747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9015" y="-10532"/>
              <a:ext cx="192461" cy="8747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1476" y="-10532"/>
              <a:ext cx="192461" cy="8747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4691" y="152400"/>
            <a:ext cx="2080876" cy="30691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kumimoji="1" lang="zh-CN" altLang="en-US" sz="1600" dirty="0"/>
              <a:t>点击此处添加标题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94459" y="459318"/>
            <a:ext cx="3457188" cy="4699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067"/>
            </a:lvl1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11219077" y="6219800"/>
            <a:ext cx="633432" cy="638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48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11219795" y="6218768"/>
            <a:ext cx="632966" cy="639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1600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61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6853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65726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73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7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9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58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4" r:id="rId1"/>
    <p:sldLayoutId id="21474934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/>
                </a:solidFill>
                <a:latin typeface="Arial"/>
              </a:rPr>
              <a:t>点击此处添加标题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cxnSp>
        <p:nvCxnSpPr>
          <p:cNvPr id="5" name="直接连接符 6"/>
          <p:cNvCxnSpPr/>
          <p:nvPr/>
        </p:nvCxnSpPr>
        <p:spPr>
          <a:xfrm>
            <a:off x="5995195" y="3266951"/>
            <a:ext cx="4711700" cy="0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8"/>
          <p:cNvCxnSpPr/>
          <p:nvPr/>
        </p:nvCxnSpPr>
        <p:spPr>
          <a:xfrm>
            <a:off x="8319294" y="1006351"/>
            <a:ext cx="0" cy="4775200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斜纹 47"/>
          <p:cNvSpPr/>
          <p:nvPr/>
        </p:nvSpPr>
        <p:spPr>
          <a:xfrm flipH="1">
            <a:off x="7095861" y="2039284"/>
            <a:ext cx="2457451" cy="2988733"/>
          </a:xfrm>
          <a:custGeom>
            <a:avLst/>
            <a:gdLst/>
            <a:ahLst/>
            <a:cxnLst/>
            <a:rect l="l" t="t" r="r" b="b"/>
            <a:pathLst>
              <a:path w="1991521" h="2422004">
                <a:moveTo>
                  <a:pt x="999704" y="0"/>
                </a:moveTo>
                <a:lnTo>
                  <a:pt x="999416" y="3196"/>
                </a:lnTo>
                <a:cubicBezTo>
                  <a:pt x="941315" y="20326"/>
                  <a:pt x="892227" y="324615"/>
                  <a:pt x="871921" y="750311"/>
                </a:cubicBezTo>
                <a:cubicBezTo>
                  <a:pt x="546229" y="937452"/>
                  <a:pt x="-47874" y="1110302"/>
                  <a:pt x="3077" y="1317103"/>
                </a:cubicBezTo>
                <a:lnTo>
                  <a:pt x="861802" y="1175458"/>
                </a:lnTo>
                <a:cubicBezTo>
                  <a:pt x="861599" y="1181301"/>
                  <a:pt x="861594" y="1187155"/>
                  <a:pt x="861594" y="1193019"/>
                </a:cubicBezTo>
                <a:cubicBezTo>
                  <a:pt x="861594" y="1602301"/>
                  <a:pt x="886320" y="1963404"/>
                  <a:pt x="924247" y="2177679"/>
                </a:cubicBezTo>
                <a:lnTo>
                  <a:pt x="808510" y="2293416"/>
                </a:lnTo>
                <a:lnTo>
                  <a:pt x="808510" y="2422003"/>
                </a:lnTo>
                <a:lnTo>
                  <a:pt x="947135" y="2283379"/>
                </a:lnTo>
                <a:cubicBezTo>
                  <a:pt x="963187" y="2342747"/>
                  <a:pt x="980980" y="2377776"/>
                  <a:pt x="999703" y="2382963"/>
                </a:cubicBezTo>
                <a:cubicBezTo>
                  <a:pt x="999704" y="2383278"/>
                  <a:pt x="999704" y="2383593"/>
                  <a:pt x="999704" y="2383906"/>
                </a:cubicBezTo>
                <a:lnTo>
                  <a:pt x="999704" y="2383904"/>
                </a:lnTo>
                <a:lnTo>
                  <a:pt x="1000820" y="2383434"/>
                </a:lnTo>
                <a:lnTo>
                  <a:pt x="1004469" y="2384971"/>
                </a:lnTo>
                <a:lnTo>
                  <a:pt x="1004469" y="2384973"/>
                </a:lnTo>
                <a:cubicBezTo>
                  <a:pt x="1004469" y="2383956"/>
                  <a:pt x="1004469" y="2382930"/>
                  <a:pt x="1004474" y="2381895"/>
                </a:cubicBezTo>
                <a:cubicBezTo>
                  <a:pt x="1024062" y="2376464"/>
                  <a:pt x="1042631" y="2338373"/>
                  <a:pt x="1059337" y="2273945"/>
                </a:cubicBezTo>
                <a:lnTo>
                  <a:pt x="1207395" y="2422004"/>
                </a:lnTo>
                <a:lnTo>
                  <a:pt x="1207395" y="2293417"/>
                </a:lnTo>
                <a:lnTo>
                  <a:pt x="1081619" y="2167641"/>
                </a:lnTo>
                <a:cubicBezTo>
                  <a:pt x="1118534" y="1952318"/>
                  <a:pt x="1142579" y="1595562"/>
                  <a:pt x="1142579" y="1191952"/>
                </a:cubicBezTo>
                <a:lnTo>
                  <a:pt x="1142409" y="1177552"/>
                </a:lnTo>
                <a:lnTo>
                  <a:pt x="1988444" y="1317104"/>
                </a:lnTo>
                <a:cubicBezTo>
                  <a:pt x="2038725" y="1113022"/>
                  <a:pt x="1460799" y="942003"/>
                  <a:pt x="1132557" y="757724"/>
                </a:cubicBezTo>
                <a:cubicBezTo>
                  <a:pt x="1112573" y="327045"/>
                  <a:pt x="1063124" y="18585"/>
                  <a:pt x="1004558" y="2045"/>
                </a:cubicBezTo>
                <a:lnTo>
                  <a:pt x="1004469" y="1067"/>
                </a:lnTo>
                <a:cubicBezTo>
                  <a:pt x="1004087" y="1067"/>
                  <a:pt x="1003706" y="1080"/>
                  <a:pt x="1003353" y="1537"/>
                </a:cubicBezTo>
                <a:cubicBezTo>
                  <a:pt x="1002305" y="145"/>
                  <a:pt x="1001007" y="0"/>
                  <a:pt x="999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195" y="929218"/>
            <a:ext cx="655311" cy="6740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r>
              <a:rPr lang="en-US" altLang="zh-CN" sz="3200" b="1" dirty="0">
                <a:solidFill>
                  <a:srgbClr val="FFFFFF"/>
                </a:solidFill>
              </a:rPr>
              <a:t>S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5904179" y="1615951"/>
            <a:ext cx="2298700" cy="9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6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067" dirty="0">
                <a:solidFill>
                  <a:srgbClr val="181715"/>
                </a:solidFill>
                <a:latin typeface="Century Gothic" panose="020B0502020202020204" pitchFamily="34" charset="0"/>
              </a:rPr>
              <a:t> </a:t>
            </a:r>
            <a:endParaRPr lang="zh-CN" altLang="en-US" sz="1067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8497095" y="1603251"/>
            <a:ext cx="2298700" cy="9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6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067" dirty="0">
                <a:solidFill>
                  <a:srgbClr val="181715"/>
                </a:solidFill>
                <a:latin typeface="Century Gothic" panose="020B0502020202020204" pitchFamily="34" charset="0"/>
              </a:rPr>
              <a:t> </a:t>
            </a:r>
            <a:endParaRPr lang="zh-CN" altLang="en-US" sz="1067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8573295" y="4005669"/>
            <a:ext cx="2298700" cy="9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6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067" dirty="0">
                <a:solidFill>
                  <a:srgbClr val="181715"/>
                </a:solidFill>
                <a:latin typeface="Century Gothic" panose="020B0502020202020204" pitchFamily="34" charset="0"/>
              </a:rPr>
              <a:t> </a:t>
            </a:r>
            <a:endParaRPr lang="zh-CN" altLang="en-US" sz="1067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5857612" y="4005669"/>
            <a:ext cx="2298700" cy="9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6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067" dirty="0">
                <a:solidFill>
                  <a:srgbClr val="181715"/>
                </a:solidFill>
                <a:latin typeface="Century Gothic" panose="020B0502020202020204" pitchFamily="34" charset="0"/>
              </a:rPr>
              <a:t> </a:t>
            </a:r>
            <a:endParaRPr lang="zh-CN" altLang="en-US" sz="1067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98193" y="929218"/>
            <a:ext cx="655311" cy="6740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r>
              <a:rPr lang="en-US" altLang="zh-CN" sz="3200" b="1" dirty="0">
                <a:solidFill>
                  <a:srgbClr val="FFFFFF"/>
                </a:solidFill>
              </a:rPr>
              <a:t>W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95195" y="5107518"/>
            <a:ext cx="655311" cy="6740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r>
              <a:rPr lang="en-US" altLang="zh-CN" sz="3200" b="1" dirty="0">
                <a:solidFill>
                  <a:srgbClr val="FFFFFF"/>
                </a:solidFill>
              </a:rPr>
              <a:t>O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98193" y="5107518"/>
            <a:ext cx="655311" cy="6740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r>
              <a:rPr lang="en-US" altLang="zh-CN" sz="3200" b="1" dirty="0">
                <a:solidFill>
                  <a:srgbClr val="FFFFFF"/>
                </a:solidFill>
              </a:rPr>
              <a:t>T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24" name="矩形 6"/>
          <p:cNvSpPr>
            <a:spLocks noChangeArrowheads="1"/>
          </p:cNvSpPr>
          <p:nvPr/>
        </p:nvSpPr>
        <p:spPr bwMode="auto">
          <a:xfrm>
            <a:off x="977636" y="2571722"/>
            <a:ext cx="3985805" cy="302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28594" indent="-228594"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13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 </a:t>
            </a:r>
            <a:endParaRPr lang="en-US" altLang="zh-CN" sz="1333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altLang="zh-CN" sz="1333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13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 </a:t>
            </a:r>
            <a:endParaRPr lang="en-US" altLang="zh-CN" sz="1333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altLang="zh-CN" sz="1333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13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333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77636" y="1603251"/>
            <a:ext cx="3829895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33" b="1" dirty="0">
                <a:solidFill>
                  <a:schemeClr val="accent5"/>
                </a:solidFill>
              </a:rPr>
              <a:t>YOUR</a:t>
            </a:r>
            <a:r>
              <a:rPr lang="zh-CN" altLang="en-US" sz="3733" b="1" dirty="0">
                <a:solidFill>
                  <a:schemeClr val="accent5"/>
                </a:solidFill>
              </a:rPr>
              <a:t> </a:t>
            </a:r>
            <a:r>
              <a:rPr lang="en-US" altLang="zh-CN" sz="3733" b="1" dirty="0">
                <a:solidFill>
                  <a:schemeClr val="accent5"/>
                </a:solidFill>
              </a:rPr>
              <a:t>TITLE</a:t>
            </a:r>
            <a:r>
              <a:rPr lang="zh-CN" altLang="en-US" sz="3733" b="1" dirty="0">
                <a:solidFill>
                  <a:schemeClr val="accent5"/>
                </a:solidFill>
              </a:rPr>
              <a:t> </a:t>
            </a:r>
            <a:r>
              <a:rPr lang="en-US" altLang="zh-CN" sz="3733" b="1" dirty="0">
                <a:solidFill>
                  <a:schemeClr val="accent5"/>
                </a:solidFill>
              </a:rPr>
              <a:t>HERE</a:t>
            </a:r>
            <a:endParaRPr lang="zh-CN" altLang="en-US" sz="3733" dirty="0"/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3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/>
                </a:solidFill>
                <a:latin typeface="Arial"/>
              </a:rPr>
              <a:t>点击此处添加标题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cxnSp>
        <p:nvCxnSpPr>
          <p:cNvPr id="5" name="直接连接符 6"/>
          <p:cNvCxnSpPr/>
          <p:nvPr/>
        </p:nvCxnSpPr>
        <p:spPr>
          <a:xfrm>
            <a:off x="5995195" y="3266951"/>
            <a:ext cx="4711700" cy="0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8"/>
          <p:cNvCxnSpPr/>
          <p:nvPr/>
        </p:nvCxnSpPr>
        <p:spPr>
          <a:xfrm>
            <a:off x="8319294" y="1006351"/>
            <a:ext cx="0" cy="4775200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斜纹 47"/>
          <p:cNvSpPr/>
          <p:nvPr/>
        </p:nvSpPr>
        <p:spPr>
          <a:xfrm flipH="1">
            <a:off x="7095861" y="2039284"/>
            <a:ext cx="2457451" cy="2988733"/>
          </a:xfrm>
          <a:custGeom>
            <a:avLst/>
            <a:gdLst/>
            <a:ahLst/>
            <a:cxnLst/>
            <a:rect l="l" t="t" r="r" b="b"/>
            <a:pathLst>
              <a:path w="1991521" h="2422004">
                <a:moveTo>
                  <a:pt x="999704" y="0"/>
                </a:moveTo>
                <a:lnTo>
                  <a:pt x="999416" y="3196"/>
                </a:lnTo>
                <a:cubicBezTo>
                  <a:pt x="941315" y="20326"/>
                  <a:pt x="892227" y="324615"/>
                  <a:pt x="871921" y="750311"/>
                </a:cubicBezTo>
                <a:cubicBezTo>
                  <a:pt x="546229" y="937452"/>
                  <a:pt x="-47874" y="1110302"/>
                  <a:pt x="3077" y="1317103"/>
                </a:cubicBezTo>
                <a:lnTo>
                  <a:pt x="861802" y="1175458"/>
                </a:lnTo>
                <a:cubicBezTo>
                  <a:pt x="861599" y="1181301"/>
                  <a:pt x="861594" y="1187155"/>
                  <a:pt x="861594" y="1193019"/>
                </a:cubicBezTo>
                <a:cubicBezTo>
                  <a:pt x="861594" y="1602301"/>
                  <a:pt x="886320" y="1963404"/>
                  <a:pt x="924247" y="2177679"/>
                </a:cubicBezTo>
                <a:lnTo>
                  <a:pt x="808510" y="2293416"/>
                </a:lnTo>
                <a:lnTo>
                  <a:pt x="808510" y="2422003"/>
                </a:lnTo>
                <a:lnTo>
                  <a:pt x="947135" y="2283379"/>
                </a:lnTo>
                <a:cubicBezTo>
                  <a:pt x="963187" y="2342747"/>
                  <a:pt x="980980" y="2377776"/>
                  <a:pt x="999703" y="2382963"/>
                </a:cubicBezTo>
                <a:cubicBezTo>
                  <a:pt x="999704" y="2383278"/>
                  <a:pt x="999704" y="2383593"/>
                  <a:pt x="999704" y="2383906"/>
                </a:cubicBezTo>
                <a:lnTo>
                  <a:pt x="999704" y="2383904"/>
                </a:lnTo>
                <a:lnTo>
                  <a:pt x="1000820" y="2383434"/>
                </a:lnTo>
                <a:lnTo>
                  <a:pt x="1004469" y="2384971"/>
                </a:lnTo>
                <a:lnTo>
                  <a:pt x="1004469" y="2384973"/>
                </a:lnTo>
                <a:cubicBezTo>
                  <a:pt x="1004469" y="2383956"/>
                  <a:pt x="1004469" y="2382930"/>
                  <a:pt x="1004474" y="2381895"/>
                </a:cubicBezTo>
                <a:cubicBezTo>
                  <a:pt x="1024062" y="2376464"/>
                  <a:pt x="1042631" y="2338373"/>
                  <a:pt x="1059337" y="2273945"/>
                </a:cubicBezTo>
                <a:lnTo>
                  <a:pt x="1207395" y="2422004"/>
                </a:lnTo>
                <a:lnTo>
                  <a:pt x="1207395" y="2293417"/>
                </a:lnTo>
                <a:lnTo>
                  <a:pt x="1081619" y="2167641"/>
                </a:lnTo>
                <a:cubicBezTo>
                  <a:pt x="1118534" y="1952318"/>
                  <a:pt x="1142579" y="1595562"/>
                  <a:pt x="1142579" y="1191952"/>
                </a:cubicBezTo>
                <a:lnTo>
                  <a:pt x="1142409" y="1177552"/>
                </a:lnTo>
                <a:lnTo>
                  <a:pt x="1988444" y="1317104"/>
                </a:lnTo>
                <a:cubicBezTo>
                  <a:pt x="2038725" y="1113022"/>
                  <a:pt x="1460799" y="942003"/>
                  <a:pt x="1132557" y="757724"/>
                </a:cubicBezTo>
                <a:cubicBezTo>
                  <a:pt x="1112573" y="327045"/>
                  <a:pt x="1063124" y="18585"/>
                  <a:pt x="1004558" y="2045"/>
                </a:cubicBezTo>
                <a:lnTo>
                  <a:pt x="1004469" y="1067"/>
                </a:lnTo>
                <a:cubicBezTo>
                  <a:pt x="1004087" y="1067"/>
                  <a:pt x="1003706" y="1080"/>
                  <a:pt x="1003353" y="1537"/>
                </a:cubicBezTo>
                <a:cubicBezTo>
                  <a:pt x="1002305" y="145"/>
                  <a:pt x="1001007" y="0"/>
                  <a:pt x="999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195" y="929218"/>
            <a:ext cx="655311" cy="6740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r>
              <a:rPr lang="en-US" altLang="zh-CN" sz="3200" b="1" dirty="0">
                <a:solidFill>
                  <a:srgbClr val="FFFFFF"/>
                </a:solidFill>
              </a:rPr>
              <a:t>S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5904179" y="1615951"/>
            <a:ext cx="2298700" cy="9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6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067" dirty="0">
                <a:solidFill>
                  <a:srgbClr val="181715"/>
                </a:solidFill>
                <a:latin typeface="Century Gothic" panose="020B0502020202020204" pitchFamily="34" charset="0"/>
              </a:rPr>
              <a:t> </a:t>
            </a:r>
            <a:endParaRPr lang="zh-CN" altLang="en-US" sz="1067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8497095" y="1603251"/>
            <a:ext cx="2298700" cy="9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6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067" dirty="0">
                <a:solidFill>
                  <a:srgbClr val="181715"/>
                </a:solidFill>
                <a:latin typeface="Century Gothic" panose="020B0502020202020204" pitchFamily="34" charset="0"/>
              </a:rPr>
              <a:t> </a:t>
            </a:r>
            <a:endParaRPr lang="zh-CN" altLang="en-US" sz="1067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8573295" y="4005669"/>
            <a:ext cx="2298700" cy="9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6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067" dirty="0">
                <a:solidFill>
                  <a:srgbClr val="181715"/>
                </a:solidFill>
                <a:latin typeface="Century Gothic" panose="020B0502020202020204" pitchFamily="34" charset="0"/>
              </a:rPr>
              <a:t> </a:t>
            </a:r>
            <a:endParaRPr lang="zh-CN" altLang="en-US" sz="1067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5857612" y="4005669"/>
            <a:ext cx="2298700" cy="9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6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067" dirty="0">
                <a:solidFill>
                  <a:srgbClr val="181715"/>
                </a:solidFill>
                <a:latin typeface="Century Gothic" panose="020B0502020202020204" pitchFamily="34" charset="0"/>
              </a:rPr>
              <a:t> </a:t>
            </a:r>
            <a:endParaRPr lang="zh-CN" altLang="en-US" sz="1067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98193" y="929218"/>
            <a:ext cx="655311" cy="6740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r>
              <a:rPr lang="en-US" altLang="zh-CN" sz="3200" b="1" dirty="0">
                <a:solidFill>
                  <a:srgbClr val="FFFFFF"/>
                </a:solidFill>
              </a:rPr>
              <a:t>W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95195" y="5107518"/>
            <a:ext cx="655311" cy="6740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r>
              <a:rPr lang="en-US" altLang="zh-CN" sz="3200" b="1" dirty="0">
                <a:solidFill>
                  <a:srgbClr val="FFFFFF"/>
                </a:solidFill>
              </a:rPr>
              <a:t>O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98193" y="5107518"/>
            <a:ext cx="655311" cy="6740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r>
              <a:rPr lang="en-US" altLang="zh-CN" sz="3200" b="1" dirty="0">
                <a:solidFill>
                  <a:srgbClr val="FFFFFF"/>
                </a:solidFill>
              </a:rPr>
              <a:t>T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24" name="矩形 6"/>
          <p:cNvSpPr>
            <a:spLocks noChangeArrowheads="1"/>
          </p:cNvSpPr>
          <p:nvPr/>
        </p:nvSpPr>
        <p:spPr bwMode="auto">
          <a:xfrm>
            <a:off x="977636" y="2571722"/>
            <a:ext cx="3985805" cy="302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28594" indent="-228594"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13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 </a:t>
            </a:r>
            <a:endParaRPr lang="en-US" altLang="zh-CN" sz="1333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altLang="zh-CN" sz="1333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13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 </a:t>
            </a:r>
            <a:endParaRPr lang="en-US" altLang="zh-CN" sz="1333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altLang="zh-CN" sz="1333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13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333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77636" y="1603251"/>
            <a:ext cx="3829895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33" b="1" dirty="0">
                <a:solidFill>
                  <a:srgbClr val="5AA2AE"/>
                </a:solidFill>
              </a:rPr>
              <a:t>YOUR</a:t>
            </a:r>
            <a:r>
              <a:rPr lang="zh-CN" altLang="en-US" sz="3733" b="1" dirty="0">
                <a:solidFill>
                  <a:srgbClr val="5AA2AE"/>
                </a:solidFill>
              </a:rPr>
              <a:t> </a:t>
            </a:r>
            <a:r>
              <a:rPr lang="en-US" altLang="zh-CN" sz="3733" b="1" dirty="0">
                <a:solidFill>
                  <a:srgbClr val="5AA2AE"/>
                </a:solidFill>
              </a:rPr>
              <a:t>TITLE</a:t>
            </a:r>
            <a:r>
              <a:rPr lang="zh-CN" altLang="en-US" sz="3733" b="1" dirty="0">
                <a:solidFill>
                  <a:srgbClr val="5AA2AE"/>
                </a:solidFill>
              </a:rPr>
              <a:t> </a:t>
            </a:r>
            <a:r>
              <a:rPr lang="en-US" altLang="zh-CN" sz="3733" b="1" dirty="0">
                <a:solidFill>
                  <a:srgbClr val="5AA2AE"/>
                </a:solidFill>
              </a:rPr>
              <a:t>HERE</a:t>
            </a:r>
            <a:endParaRPr lang="zh-CN" altLang="en-US" sz="3733" dirty="0">
              <a:solidFill>
                <a:srgbClr val="5AA2AE"/>
              </a:solidFill>
            </a:endParaRP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3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/>
                </a:solidFill>
                <a:latin typeface="Arial"/>
              </a:rPr>
              <a:t>点击此处添加标题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cxnSp>
        <p:nvCxnSpPr>
          <p:cNvPr id="5" name="直接连接符 6"/>
          <p:cNvCxnSpPr/>
          <p:nvPr/>
        </p:nvCxnSpPr>
        <p:spPr>
          <a:xfrm>
            <a:off x="5995195" y="3266951"/>
            <a:ext cx="4711700" cy="0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8"/>
          <p:cNvCxnSpPr/>
          <p:nvPr/>
        </p:nvCxnSpPr>
        <p:spPr>
          <a:xfrm>
            <a:off x="8319294" y="1006351"/>
            <a:ext cx="0" cy="4775200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斜纹 47"/>
          <p:cNvSpPr/>
          <p:nvPr/>
        </p:nvSpPr>
        <p:spPr>
          <a:xfrm flipH="1">
            <a:off x="7095861" y="2039284"/>
            <a:ext cx="2457451" cy="2988733"/>
          </a:xfrm>
          <a:custGeom>
            <a:avLst/>
            <a:gdLst/>
            <a:ahLst/>
            <a:cxnLst/>
            <a:rect l="l" t="t" r="r" b="b"/>
            <a:pathLst>
              <a:path w="1991521" h="2422004">
                <a:moveTo>
                  <a:pt x="999704" y="0"/>
                </a:moveTo>
                <a:lnTo>
                  <a:pt x="999416" y="3196"/>
                </a:lnTo>
                <a:cubicBezTo>
                  <a:pt x="941315" y="20326"/>
                  <a:pt x="892227" y="324615"/>
                  <a:pt x="871921" y="750311"/>
                </a:cubicBezTo>
                <a:cubicBezTo>
                  <a:pt x="546229" y="937452"/>
                  <a:pt x="-47874" y="1110302"/>
                  <a:pt x="3077" y="1317103"/>
                </a:cubicBezTo>
                <a:lnTo>
                  <a:pt x="861802" y="1175458"/>
                </a:lnTo>
                <a:cubicBezTo>
                  <a:pt x="861599" y="1181301"/>
                  <a:pt x="861594" y="1187155"/>
                  <a:pt x="861594" y="1193019"/>
                </a:cubicBezTo>
                <a:cubicBezTo>
                  <a:pt x="861594" y="1602301"/>
                  <a:pt x="886320" y="1963404"/>
                  <a:pt x="924247" y="2177679"/>
                </a:cubicBezTo>
                <a:lnTo>
                  <a:pt x="808510" y="2293416"/>
                </a:lnTo>
                <a:lnTo>
                  <a:pt x="808510" y="2422003"/>
                </a:lnTo>
                <a:lnTo>
                  <a:pt x="947135" y="2283379"/>
                </a:lnTo>
                <a:cubicBezTo>
                  <a:pt x="963187" y="2342747"/>
                  <a:pt x="980980" y="2377776"/>
                  <a:pt x="999703" y="2382963"/>
                </a:cubicBezTo>
                <a:cubicBezTo>
                  <a:pt x="999704" y="2383278"/>
                  <a:pt x="999704" y="2383593"/>
                  <a:pt x="999704" y="2383906"/>
                </a:cubicBezTo>
                <a:lnTo>
                  <a:pt x="999704" y="2383904"/>
                </a:lnTo>
                <a:lnTo>
                  <a:pt x="1000820" y="2383434"/>
                </a:lnTo>
                <a:lnTo>
                  <a:pt x="1004469" y="2384971"/>
                </a:lnTo>
                <a:lnTo>
                  <a:pt x="1004469" y="2384973"/>
                </a:lnTo>
                <a:cubicBezTo>
                  <a:pt x="1004469" y="2383956"/>
                  <a:pt x="1004469" y="2382930"/>
                  <a:pt x="1004474" y="2381895"/>
                </a:cubicBezTo>
                <a:cubicBezTo>
                  <a:pt x="1024062" y="2376464"/>
                  <a:pt x="1042631" y="2338373"/>
                  <a:pt x="1059337" y="2273945"/>
                </a:cubicBezTo>
                <a:lnTo>
                  <a:pt x="1207395" y="2422004"/>
                </a:lnTo>
                <a:lnTo>
                  <a:pt x="1207395" y="2293417"/>
                </a:lnTo>
                <a:lnTo>
                  <a:pt x="1081619" y="2167641"/>
                </a:lnTo>
                <a:cubicBezTo>
                  <a:pt x="1118534" y="1952318"/>
                  <a:pt x="1142579" y="1595562"/>
                  <a:pt x="1142579" y="1191952"/>
                </a:cubicBezTo>
                <a:lnTo>
                  <a:pt x="1142409" y="1177552"/>
                </a:lnTo>
                <a:lnTo>
                  <a:pt x="1988444" y="1317104"/>
                </a:lnTo>
                <a:cubicBezTo>
                  <a:pt x="2038725" y="1113022"/>
                  <a:pt x="1460799" y="942003"/>
                  <a:pt x="1132557" y="757724"/>
                </a:cubicBezTo>
                <a:cubicBezTo>
                  <a:pt x="1112573" y="327045"/>
                  <a:pt x="1063124" y="18585"/>
                  <a:pt x="1004558" y="2045"/>
                </a:cubicBezTo>
                <a:lnTo>
                  <a:pt x="1004469" y="1067"/>
                </a:lnTo>
                <a:cubicBezTo>
                  <a:pt x="1004087" y="1067"/>
                  <a:pt x="1003706" y="1080"/>
                  <a:pt x="1003353" y="1537"/>
                </a:cubicBezTo>
                <a:cubicBezTo>
                  <a:pt x="1002305" y="145"/>
                  <a:pt x="1001007" y="0"/>
                  <a:pt x="999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195" y="929218"/>
            <a:ext cx="655311" cy="6740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r>
              <a:rPr lang="en-US" altLang="zh-CN" sz="3200" b="1" dirty="0">
                <a:solidFill>
                  <a:srgbClr val="FFFFFF"/>
                </a:solidFill>
              </a:rPr>
              <a:t>S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5904179" y="1615951"/>
            <a:ext cx="2298700" cy="9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6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067" dirty="0">
                <a:solidFill>
                  <a:srgbClr val="181715"/>
                </a:solidFill>
                <a:latin typeface="Century Gothic" panose="020B0502020202020204" pitchFamily="34" charset="0"/>
              </a:rPr>
              <a:t> </a:t>
            </a:r>
            <a:endParaRPr lang="zh-CN" altLang="en-US" sz="1067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8497095" y="1603251"/>
            <a:ext cx="2298700" cy="9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6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067" dirty="0">
                <a:solidFill>
                  <a:srgbClr val="181715"/>
                </a:solidFill>
                <a:latin typeface="Century Gothic" panose="020B0502020202020204" pitchFamily="34" charset="0"/>
              </a:rPr>
              <a:t> </a:t>
            </a:r>
            <a:endParaRPr lang="zh-CN" altLang="en-US" sz="1067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8573295" y="4005669"/>
            <a:ext cx="2298700" cy="9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6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067" dirty="0">
                <a:solidFill>
                  <a:srgbClr val="181715"/>
                </a:solidFill>
                <a:latin typeface="Century Gothic" panose="020B0502020202020204" pitchFamily="34" charset="0"/>
              </a:rPr>
              <a:t> </a:t>
            </a:r>
            <a:endParaRPr lang="zh-CN" altLang="en-US" sz="1067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5857612" y="4005669"/>
            <a:ext cx="2298700" cy="9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6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067" dirty="0">
                <a:solidFill>
                  <a:srgbClr val="181715"/>
                </a:solidFill>
                <a:latin typeface="Century Gothic" panose="020B0502020202020204" pitchFamily="34" charset="0"/>
              </a:rPr>
              <a:t> </a:t>
            </a:r>
            <a:endParaRPr lang="zh-CN" altLang="en-US" sz="1067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98193" y="929218"/>
            <a:ext cx="655311" cy="6740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r>
              <a:rPr lang="en-US" altLang="zh-CN" sz="3200" b="1" dirty="0">
                <a:solidFill>
                  <a:srgbClr val="FFFFFF"/>
                </a:solidFill>
              </a:rPr>
              <a:t>W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95195" y="5107518"/>
            <a:ext cx="655311" cy="6740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r>
              <a:rPr lang="en-US" altLang="zh-CN" sz="3200" b="1" dirty="0">
                <a:solidFill>
                  <a:srgbClr val="FFFFFF"/>
                </a:solidFill>
              </a:rPr>
              <a:t>O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98193" y="5107518"/>
            <a:ext cx="655311" cy="6740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r>
              <a:rPr lang="en-US" altLang="zh-CN" sz="3200" b="1" dirty="0">
                <a:solidFill>
                  <a:srgbClr val="FFFFFF"/>
                </a:solidFill>
              </a:rPr>
              <a:t>T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24" name="矩形 6"/>
          <p:cNvSpPr>
            <a:spLocks noChangeArrowheads="1"/>
          </p:cNvSpPr>
          <p:nvPr/>
        </p:nvSpPr>
        <p:spPr bwMode="auto">
          <a:xfrm>
            <a:off x="977636" y="2571722"/>
            <a:ext cx="3985805" cy="302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28594" indent="-228594"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13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 </a:t>
            </a:r>
            <a:endParaRPr lang="en-US" altLang="zh-CN" sz="1333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altLang="zh-CN" sz="1333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13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 </a:t>
            </a:r>
            <a:endParaRPr lang="en-US" altLang="zh-CN" sz="1333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altLang="zh-CN" sz="1333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13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333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77636" y="1603251"/>
            <a:ext cx="3829895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33" b="1" dirty="0">
                <a:solidFill>
                  <a:srgbClr val="7CCA62"/>
                </a:solidFill>
              </a:rPr>
              <a:t>YOUR</a:t>
            </a:r>
            <a:r>
              <a:rPr lang="zh-CN" altLang="en-US" sz="3733" b="1" dirty="0">
                <a:solidFill>
                  <a:srgbClr val="7CCA62"/>
                </a:solidFill>
              </a:rPr>
              <a:t> </a:t>
            </a:r>
            <a:r>
              <a:rPr lang="en-US" altLang="zh-CN" sz="3733" b="1" dirty="0">
                <a:solidFill>
                  <a:srgbClr val="7CCA62"/>
                </a:solidFill>
              </a:rPr>
              <a:t>TITLE</a:t>
            </a:r>
            <a:r>
              <a:rPr lang="zh-CN" altLang="en-US" sz="3733" b="1" dirty="0">
                <a:solidFill>
                  <a:srgbClr val="7CCA62"/>
                </a:solidFill>
              </a:rPr>
              <a:t> </a:t>
            </a:r>
            <a:r>
              <a:rPr lang="en-US" altLang="zh-CN" sz="3733" b="1" dirty="0">
                <a:solidFill>
                  <a:srgbClr val="7CCA62"/>
                </a:solidFill>
              </a:rPr>
              <a:t>HERE</a:t>
            </a:r>
            <a:endParaRPr lang="zh-CN" altLang="en-US" sz="3733" dirty="0">
              <a:solidFill>
                <a:srgbClr val="7CCA62"/>
              </a:solidFill>
            </a:endParaRP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17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1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11">
      <a:dk1>
        <a:srgbClr val="1E2D43"/>
      </a:dk1>
      <a:lt1>
        <a:sysClr val="window" lastClr="FFFFFF"/>
      </a:lt1>
      <a:dk2>
        <a:srgbClr val="3492D6"/>
      </a:dk2>
      <a:lt2>
        <a:srgbClr val="67B4DA"/>
      </a:lt2>
      <a:accent1>
        <a:srgbClr val="9A9B99"/>
      </a:accent1>
      <a:accent2>
        <a:srgbClr val="D87D1C"/>
      </a:accent2>
      <a:accent3>
        <a:srgbClr val="FDC125"/>
      </a:accent3>
      <a:accent4>
        <a:srgbClr val="B6D95D"/>
      </a:accent4>
      <a:accent5>
        <a:srgbClr val="38C4D2"/>
      </a:accent5>
      <a:accent6>
        <a:srgbClr val="F79646"/>
      </a:accent6>
      <a:hlink>
        <a:srgbClr val="404040"/>
      </a:hlink>
      <a:folHlink>
        <a:srgbClr val="808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223</TotalTime>
  <Words>774</Words>
  <Application>Microsoft Office PowerPoint</Application>
  <PresentationFormat>自定义</PresentationFormat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Century Gothic</vt:lpstr>
      <vt:lpstr>Segoe UI Light</vt:lpstr>
      <vt:lpstr>Office Theme</vt:lpstr>
      <vt:lpstr>1_Office Theme</vt:lpstr>
      <vt:lpstr>2_Office Theme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64</cp:revision>
  <dcterms:created xsi:type="dcterms:W3CDTF">2010-04-12T23:12:02Z</dcterms:created>
  <dcterms:modified xsi:type="dcterms:W3CDTF">2016-02-29T12:07:06Z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