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73" r:id="rId4"/>
  </p:sldMasterIdLst>
  <p:sldIdLst>
    <p:sldId id="268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37A76F"/>
    <a:srgbClr val="44C1A3"/>
    <a:srgbClr val="10CF9B"/>
    <a:srgbClr val="0BD0D9"/>
    <a:srgbClr val="0F6FC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2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557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3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2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1316691"/>
            <a:ext cx="12192000" cy="16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970679"/>
            <a:ext cx="12192000" cy="165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624667"/>
            <a:ext cx="12192000" cy="1653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1" name="组合 17"/>
          <p:cNvGrpSpPr/>
          <p:nvPr/>
        </p:nvGrpSpPr>
        <p:grpSpPr>
          <a:xfrm>
            <a:off x="2115671" y="1667524"/>
            <a:ext cx="518551" cy="974331"/>
            <a:chOff x="2991971" y="1259282"/>
            <a:chExt cx="658905" cy="1238049"/>
          </a:xfrm>
        </p:grpSpPr>
        <p:cxnSp>
          <p:nvCxnSpPr>
            <p:cNvPr id="32" name="直接连接符 14"/>
            <p:cNvCxnSpPr/>
            <p:nvPr/>
          </p:nvCxnSpPr>
          <p:spPr>
            <a:xfrm flipV="1">
              <a:off x="2991971" y="1259282"/>
              <a:ext cx="658905" cy="569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6"/>
            <p:cNvCxnSpPr/>
            <p:nvPr/>
          </p:nvCxnSpPr>
          <p:spPr>
            <a:xfrm>
              <a:off x="2991971" y="1828800"/>
              <a:ext cx="583108" cy="668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8"/>
          <p:cNvGrpSpPr/>
          <p:nvPr/>
        </p:nvGrpSpPr>
        <p:grpSpPr>
          <a:xfrm>
            <a:off x="1075765" y="1615428"/>
            <a:ext cx="1075765" cy="1075765"/>
            <a:chOff x="1075765" y="1482078"/>
            <a:chExt cx="1075765" cy="1075765"/>
          </a:xfrm>
        </p:grpSpPr>
        <p:sp>
          <p:nvSpPr>
            <p:cNvPr id="35" name="泪滴形 6"/>
            <p:cNvSpPr/>
            <p:nvPr/>
          </p:nvSpPr>
          <p:spPr>
            <a:xfrm rot="2708350">
              <a:off x="1075765" y="1482078"/>
              <a:ext cx="1075765" cy="107576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18664" y="1625614"/>
              <a:ext cx="38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prstClr val="white"/>
                  </a:solidFill>
                </a:rPr>
                <a:t>1</a:t>
              </a:r>
              <a:endParaRPr lang="zh-CN" altLang="en-US" sz="4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940021" y="1667524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2940021" y="2030919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27"/>
          <p:cNvGrpSpPr/>
          <p:nvPr/>
        </p:nvGrpSpPr>
        <p:grpSpPr>
          <a:xfrm flipH="1">
            <a:off x="9537607" y="3299503"/>
            <a:ext cx="1558457" cy="1075765"/>
            <a:chOff x="5436254" y="3120741"/>
            <a:chExt cx="1558457" cy="1075765"/>
          </a:xfrm>
        </p:grpSpPr>
        <p:grpSp>
          <p:nvGrpSpPr>
            <p:cNvPr id="40" name="组合 21"/>
            <p:cNvGrpSpPr/>
            <p:nvPr/>
          </p:nvGrpSpPr>
          <p:grpSpPr>
            <a:xfrm>
              <a:off x="6476160" y="3172837"/>
              <a:ext cx="518551" cy="974331"/>
              <a:chOff x="2991971" y="1259282"/>
              <a:chExt cx="658905" cy="1238049"/>
            </a:xfrm>
          </p:grpSpPr>
          <p:cxnSp>
            <p:nvCxnSpPr>
              <p:cNvPr id="44" name="直接连接符 22"/>
              <p:cNvCxnSpPr/>
              <p:nvPr/>
            </p:nvCxnSpPr>
            <p:spPr>
              <a:xfrm flipV="1">
                <a:off x="2991971" y="1259282"/>
                <a:ext cx="658905" cy="56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23"/>
              <p:cNvCxnSpPr/>
              <p:nvPr/>
            </p:nvCxnSpPr>
            <p:spPr>
              <a:xfrm>
                <a:off x="2991971" y="1828800"/>
                <a:ext cx="583108" cy="668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24"/>
            <p:cNvGrpSpPr/>
            <p:nvPr/>
          </p:nvGrpSpPr>
          <p:grpSpPr>
            <a:xfrm>
              <a:off x="5436254" y="3120741"/>
              <a:ext cx="1075765" cy="1075765"/>
              <a:chOff x="1075765" y="1482078"/>
              <a:chExt cx="1075765" cy="1075765"/>
            </a:xfrm>
          </p:grpSpPr>
          <p:sp>
            <p:nvSpPr>
              <p:cNvPr id="42" name="泪滴形 25"/>
              <p:cNvSpPr/>
              <p:nvPr/>
            </p:nvSpPr>
            <p:spPr>
              <a:xfrm rot="2708350">
                <a:off x="1075765" y="1482078"/>
                <a:ext cx="1075765" cy="1075765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18664" y="1625614"/>
                <a:ext cx="3899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prstClr val="white"/>
                    </a:solidFill>
                  </a:rPr>
                  <a:t>2</a:t>
                </a:r>
                <a:endParaRPr lang="zh-CN" altLang="en-US" sz="4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4060930" y="3286507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4"/>
          <p:cNvSpPr txBox="1"/>
          <p:nvPr/>
        </p:nvSpPr>
        <p:spPr>
          <a:xfrm>
            <a:off x="4060930" y="3649902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4"/>
          <p:cNvGrpSpPr/>
          <p:nvPr/>
        </p:nvGrpSpPr>
        <p:grpSpPr>
          <a:xfrm>
            <a:off x="2115671" y="4963744"/>
            <a:ext cx="518551" cy="974331"/>
            <a:chOff x="2991971" y="1259282"/>
            <a:chExt cx="658905" cy="1238049"/>
          </a:xfrm>
        </p:grpSpPr>
        <p:cxnSp>
          <p:nvCxnSpPr>
            <p:cNvPr id="49" name="直接连接符 45"/>
            <p:cNvCxnSpPr/>
            <p:nvPr/>
          </p:nvCxnSpPr>
          <p:spPr>
            <a:xfrm flipV="1">
              <a:off x="2991971" y="1259282"/>
              <a:ext cx="658905" cy="569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6"/>
            <p:cNvCxnSpPr/>
            <p:nvPr/>
          </p:nvCxnSpPr>
          <p:spPr>
            <a:xfrm>
              <a:off x="2991971" y="1828800"/>
              <a:ext cx="583108" cy="668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47"/>
          <p:cNvGrpSpPr/>
          <p:nvPr/>
        </p:nvGrpSpPr>
        <p:grpSpPr>
          <a:xfrm>
            <a:off x="1075765" y="4911648"/>
            <a:ext cx="1075765" cy="1075765"/>
            <a:chOff x="1075765" y="1482078"/>
            <a:chExt cx="1075765" cy="1075765"/>
          </a:xfrm>
        </p:grpSpPr>
        <p:sp>
          <p:nvSpPr>
            <p:cNvPr id="52" name="泪滴形 48"/>
            <p:cNvSpPr/>
            <p:nvPr/>
          </p:nvSpPr>
          <p:spPr>
            <a:xfrm rot="2708350">
              <a:off x="1075765" y="1482078"/>
              <a:ext cx="1075765" cy="1075765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418664" y="1625614"/>
              <a:ext cx="38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prstClr val="white"/>
                  </a:solidFill>
                </a:rPr>
                <a:t>3</a:t>
              </a:r>
              <a:endParaRPr lang="zh-CN" altLang="en-US" sz="4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940021" y="5005701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4"/>
          <p:cNvSpPr txBox="1"/>
          <p:nvPr/>
        </p:nvSpPr>
        <p:spPr>
          <a:xfrm>
            <a:off x="2940021" y="5369096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1316691"/>
            <a:ext cx="12192000" cy="16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970679"/>
            <a:ext cx="12192000" cy="165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624667"/>
            <a:ext cx="12192000" cy="1653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1" name="组合 17"/>
          <p:cNvGrpSpPr/>
          <p:nvPr/>
        </p:nvGrpSpPr>
        <p:grpSpPr>
          <a:xfrm>
            <a:off x="2115671" y="1667524"/>
            <a:ext cx="518551" cy="974331"/>
            <a:chOff x="2991971" y="1259282"/>
            <a:chExt cx="658905" cy="1238049"/>
          </a:xfrm>
        </p:grpSpPr>
        <p:cxnSp>
          <p:nvCxnSpPr>
            <p:cNvPr id="32" name="直接连接符 14"/>
            <p:cNvCxnSpPr/>
            <p:nvPr/>
          </p:nvCxnSpPr>
          <p:spPr>
            <a:xfrm flipV="1">
              <a:off x="2991971" y="1259282"/>
              <a:ext cx="658905" cy="569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6"/>
            <p:cNvCxnSpPr/>
            <p:nvPr/>
          </p:nvCxnSpPr>
          <p:spPr>
            <a:xfrm>
              <a:off x="2991971" y="1828800"/>
              <a:ext cx="583108" cy="668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8"/>
          <p:cNvGrpSpPr/>
          <p:nvPr/>
        </p:nvGrpSpPr>
        <p:grpSpPr>
          <a:xfrm>
            <a:off x="1075765" y="1615428"/>
            <a:ext cx="1075765" cy="1075765"/>
            <a:chOff x="1075765" y="1482078"/>
            <a:chExt cx="1075765" cy="1075765"/>
          </a:xfrm>
        </p:grpSpPr>
        <p:sp>
          <p:nvSpPr>
            <p:cNvPr id="35" name="泪滴形 6"/>
            <p:cNvSpPr/>
            <p:nvPr/>
          </p:nvSpPr>
          <p:spPr>
            <a:xfrm rot="2708350">
              <a:off x="1075765" y="1482078"/>
              <a:ext cx="1075765" cy="107576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18664" y="1625614"/>
              <a:ext cx="38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prstClr val="white"/>
                  </a:solidFill>
                </a:rPr>
                <a:t>1</a:t>
              </a:r>
              <a:endParaRPr lang="zh-CN" altLang="en-US" sz="4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940021" y="1667524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2940021" y="2030919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27"/>
          <p:cNvGrpSpPr/>
          <p:nvPr/>
        </p:nvGrpSpPr>
        <p:grpSpPr>
          <a:xfrm flipH="1">
            <a:off x="9537607" y="3299503"/>
            <a:ext cx="1558457" cy="1075765"/>
            <a:chOff x="5436254" y="3120741"/>
            <a:chExt cx="1558457" cy="1075765"/>
          </a:xfrm>
        </p:grpSpPr>
        <p:grpSp>
          <p:nvGrpSpPr>
            <p:cNvPr id="40" name="组合 21"/>
            <p:cNvGrpSpPr/>
            <p:nvPr/>
          </p:nvGrpSpPr>
          <p:grpSpPr>
            <a:xfrm>
              <a:off x="6476160" y="3172837"/>
              <a:ext cx="518551" cy="974331"/>
              <a:chOff x="2991971" y="1259282"/>
              <a:chExt cx="658905" cy="1238049"/>
            </a:xfrm>
          </p:grpSpPr>
          <p:cxnSp>
            <p:nvCxnSpPr>
              <p:cNvPr id="44" name="直接连接符 22"/>
              <p:cNvCxnSpPr/>
              <p:nvPr/>
            </p:nvCxnSpPr>
            <p:spPr>
              <a:xfrm flipV="1">
                <a:off x="2991971" y="1259282"/>
                <a:ext cx="658905" cy="56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23"/>
              <p:cNvCxnSpPr/>
              <p:nvPr/>
            </p:nvCxnSpPr>
            <p:spPr>
              <a:xfrm>
                <a:off x="2991971" y="1828800"/>
                <a:ext cx="583108" cy="668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24"/>
            <p:cNvGrpSpPr/>
            <p:nvPr/>
          </p:nvGrpSpPr>
          <p:grpSpPr>
            <a:xfrm>
              <a:off x="5436254" y="3120741"/>
              <a:ext cx="1075765" cy="1075765"/>
              <a:chOff x="1075765" y="1482078"/>
              <a:chExt cx="1075765" cy="1075765"/>
            </a:xfrm>
          </p:grpSpPr>
          <p:sp>
            <p:nvSpPr>
              <p:cNvPr id="42" name="泪滴形 25"/>
              <p:cNvSpPr/>
              <p:nvPr/>
            </p:nvSpPr>
            <p:spPr>
              <a:xfrm rot="2708350">
                <a:off x="1075765" y="1482078"/>
                <a:ext cx="1075765" cy="1075765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18664" y="1625614"/>
                <a:ext cx="3899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prstClr val="white"/>
                    </a:solidFill>
                  </a:rPr>
                  <a:t>2</a:t>
                </a:r>
                <a:endParaRPr lang="zh-CN" altLang="en-US" sz="4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4060930" y="3286507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BD0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rgbClr val="0BD0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4"/>
          <p:cNvSpPr txBox="1"/>
          <p:nvPr/>
        </p:nvSpPr>
        <p:spPr>
          <a:xfrm>
            <a:off x="4060930" y="3649902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4"/>
          <p:cNvGrpSpPr/>
          <p:nvPr/>
        </p:nvGrpSpPr>
        <p:grpSpPr>
          <a:xfrm>
            <a:off x="2115671" y="4963744"/>
            <a:ext cx="518551" cy="974331"/>
            <a:chOff x="2991971" y="1259282"/>
            <a:chExt cx="658905" cy="1238049"/>
          </a:xfrm>
        </p:grpSpPr>
        <p:cxnSp>
          <p:nvCxnSpPr>
            <p:cNvPr id="49" name="直接连接符 45"/>
            <p:cNvCxnSpPr/>
            <p:nvPr/>
          </p:nvCxnSpPr>
          <p:spPr>
            <a:xfrm flipV="1">
              <a:off x="2991971" y="1259282"/>
              <a:ext cx="658905" cy="569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6"/>
            <p:cNvCxnSpPr/>
            <p:nvPr/>
          </p:nvCxnSpPr>
          <p:spPr>
            <a:xfrm>
              <a:off x="2991971" y="1828800"/>
              <a:ext cx="583108" cy="668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47"/>
          <p:cNvGrpSpPr/>
          <p:nvPr/>
        </p:nvGrpSpPr>
        <p:grpSpPr>
          <a:xfrm>
            <a:off x="1075765" y="4911648"/>
            <a:ext cx="1075765" cy="1075765"/>
            <a:chOff x="1075765" y="1482078"/>
            <a:chExt cx="1075765" cy="1075765"/>
          </a:xfrm>
        </p:grpSpPr>
        <p:sp>
          <p:nvSpPr>
            <p:cNvPr id="52" name="泪滴形 48"/>
            <p:cNvSpPr/>
            <p:nvPr/>
          </p:nvSpPr>
          <p:spPr>
            <a:xfrm rot="2708350">
              <a:off x="1075765" y="1482078"/>
              <a:ext cx="1075765" cy="1075765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418664" y="1625614"/>
              <a:ext cx="38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prstClr val="white"/>
                  </a:solidFill>
                </a:rPr>
                <a:t>3</a:t>
              </a:r>
              <a:endParaRPr lang="zh-CN" altLang="en-US" sz="4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940021" y="5005701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4"/>
          <p:cNvSpPr txBox="1"/>
          <p:nvPr/>
        </p:nvSpPr>
        <p:spPr>
          <a:xfrm>
            <a:off x="2940021" y="5369096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4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1316691"/>
            <a:ext cx="12192000" cy="1653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970679"/>
            <a:ext cx="12192000" cy="165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624667"/>
            <a:ext cx="12192000" cy="1653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1" name="组合 17"/>
          <p:cNvGrpSpPr/>
          <p:nvPr/>
        </p:nvGrpSpPr>
        <p:grpSpPr>
          <a:xfrm>
            <a:off x="2115671" y="1667524"/>
            <a:ext cx="518551" cy="974331"/>
            <a:chOff x="2991971" y="1259282"/>
            <a:chExt cx="658905" cy="1238049"/>
          </a:xfrm>
        </p:grpSpPr>
        <p:cxnSp>
          <p:nvCxnSpPr>
            <p:cNvPr id="32" name="直接连接符 14"/>
            <p:cNvCxnSpPr/>
            <p:nvPr/>
          </p:nvCxnSpPr>
          <p:spPr>
            <a:xfrm flipV="1">
              <a:off x="2991971" y="1259282"/>
              <a:ext cx="658905" cy="569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6"/>
            <p:cNvCxnSpPr/>
            <p:nvPr/>
          </p:nvCxnSpPr>
          <p:spPr>
            <a:xfrm>
              <a:off x="2991971" y="1828800"/>
              <a:ext cx="583108" cy="668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8"/>
          <p:cNvGrpSpPr/>
          <p:nvPr/>
        </p:nvGrpSpPr>
        <p:grpSpPr>
          <a:xfrm>
            <a:off x="1075765" y="1615428"/>
            <a:ext cx="1075765" cy="1075765"/>
            <a:chOff x="1075765" y="1482078"/>
            <a:chExt cx="1075765" cy="1075765"/>
          </a:xfrm>
        </p:grpSpPr>
        <p:sp>
          <p:nvSpPr>
            <p:cNvPr id="35" name="泪滴形 6"/>
            <p:cNvSpPr/>
            <p:nvPr/>
          </p:nvSpPr>
          <p:spPr>
            <a:xfrm rot="2708350">
              <a:off x="1075765" y="1482078"/>
              <a:ext cx="1075765" cy="1075765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18664" y="1625614"/>
              <a:ext cx="38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prstClr val="white"/>
                  </a:solidFill>
                </a:rPr>
                <a:t>1</a:t>
              </a:r>
              <a:endParaRPr lang="zh-CN" altLang="en-US" sz="4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940021" y="1667524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99C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rgbClr val="99CB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2940021" y="2030919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27"/>
          <p:cNvGrpSpPr/>
          <p:nvPr/>
        </p:nvGrpSpPr>
        <p:grpSpPr>
          <a:xfrm flipH="1">
            <a:off x="9537607" y="3299503"/>
            <a:ext cx="1558457" cy="1075765"/>
            <a:chOff x="5436254" y="3120741"/>
            <a:chExt cx="1558457" cy="1075765"/>
          </a:xfrm>
        </p:grpSpPr>
        <p:grpSp>
          <p:nvGrpSpPr>
            <p:cNvPr id="40" name="组合 21"/>
            <p:cNvGrpSpPr/>
            <p:nvPr/>
          </p:nvGrpSpPr>
          <p:grpSpPr>
            <a:xfrm>
              <a:off x="6476160" y="3172837"/>
              <a:ext cx="518551" cy="974331"/>
              <a:chOff x="2991971" y="1259282"/>
              <a:chExt cx="658905" cy="1238049"/>
            </a:xfrm>
          </p:grpSpPr>
          <p:cxnSp>
            <p:nvCxnSpPr>
              <p:cNvPr id="44" name="直接连接符 22"/>
              <p:cNvCxnSpPr/>
              <p:nvPr/>
            </p:nvCxnSpPr>
            <p:spPr>
              <a:xfrm flipV="1">
                <a:off x="2991971" y="1259282"/>
                <a:ext cx="658905" cy="56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23"/>
              <p:cNvCxnSpPr/>
              <p:nvPr/>
            </p:nvCxnSpPr>
            <p:spPr>
              <a:xfrm>
                <a:off x="2991971" y="1828800"/>
                <a:ext cx="583108" cy="668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24"/>
            <p:cNvGrpSpPr/>
            <p:nvPr/>
          </p:nvGrpSpPr>
          <p:grpSpPr>
            <a:xfrm>
              <a:off x="5436254" y="3120741"/>
              <a:ext cx="1075765" cy="1075765"/>
              <a:chOff x="1075765" y="1482078"/>
              <a:chExt cx="1075765" cy="1075765"/>
            </a:xfrm>
          </p:grpSpPr>
          <p:sp>
            <p:nvSpPr>
              <p:cNvPr id="42" name="泪滴形 25"/>
              <p:cNvSpPr/>
              <p:nvPr/>
            </p:nvSpPr>
            <p:spPr>
              <a:xfrm rot="2708350">
                <a:off x="1075765" y="1482078"/>
                <a:ext cx="1075765" cy="1075765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18664" y="1625614"/>
                <a:ext cx="3899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prstClr val="white"/>
                    </a:solidFill>
                  </a:rPr>
                  <a:t>2</a:t>
                </a:r>
                <a:endParaRPr lang="zh-CN" altLang="en-US" sz="4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4060930" y="3286507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37A7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rgbClr val="37A7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4"/>
          <p:cNvSpPr txBox="1"/>
          <p:nvPr/>
        </p:nvSpPr>
        <p:spPr>
          <a:xfrm>
            <a:off x="4060930" y="3649902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4"/>
          <p:cNvGrpSpPr/>
          <p:nvPr/>
        </p:nvGrpSpPr>
        <p:grpSpPr>
          <a:xfrm>
            <a:off x="2115671" y="4963744"/>
            <a:ext cx="518551" cy="974331"/>
            <a:chOff x="2991971" y="1259282"/>
            <a:chExt cx="658905" cy="1238049"/>
          </a:xfrm>
        </p:grpSpPr>
        <p:cxnSp>
          <p:nvCxnSpPr>
            <p:cNvPr id="49" name="直接连接符 45"/>
            <p:cNvCxnSpPr/>
            <p:nvPr/>
          </p:nvCxnSpPr>
          <p:spPr>
            <a:xfrm flipV="1">
              <a:off x="2991971" y="1259282"/>
              <a:ext cx="658905" cy="569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6"/>
            <p:cNvCxnSpPr/>
            <p:nvPr/>
          </p:nvCxnSpPr>
          <p:spPr>
            <a:xfrm>
              <a:off x="2991971" y="1828800"/>
              <a:ext cx="583108" cy="668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47"/>
          <p:cNvGrpSpPr/>
          <p:nvPr/>
        </p:nvGrpSpPr>
        <p:grpSpPr>
          <a:xfrm>
            <a:off x="1075765" y="4911648"/>
            <a:ext cx="1075765" cy="1075765"/>
            <a:chOff x="1075765" y="1482078"/>
            <a:chExt cx="1075765" cy="1075765"/>
          </a:xfrm>
        </p:grpSpPr>
        <p:sp>
          <p:nvSpPr>
            <p:cNvPr id="52" name="泪滴形 48"/>
            <p:cNvSpPr/>
            <p:nvPr/>
          </p:nvSpPr>
          <p:spPr>
            <a:xfrm rot="2708350">
              <a:off x="1075765" y="1482078"/>
              <a:ext cx="1075765" cy="1075765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418664" y="1625614"/>
              <a:ext cx="38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prstClr val="white"/>
                  </a:solidFill>
                </a:rPr>
                <a:t>3</a:t>
              </a:r>
              <a:endParaRPr lang="zh-CN" altLang="en-US" sz="4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940021" y="5005701"/>
            <a:ext cx="435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44C1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000" b="1" dirty="0">
              <a:solidFill>
                <a:srgbClr val="44C1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4"/>
          <p:cNvSpPr txBox="1"/>
          <p:nvPr/>
        </p:nvSpPr>
        <p:spPr>
          <a:xfrm>
            <a:off x="2940021" y="5369096"/>
            <a:ext cx="5346729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459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444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36</cp:revision>
  <dcterms:created xsi:type="dcterms:W3CDTF">2015-07-29T10:05:36Z</dcterms:created>
  <dcterms:modified xsi:type="dcterms:W3CDTF">2016-03-01T04:30:51Z</dcterms:modified>
</cp:coreProperties>
</file>