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8" r:id="rId3"/>
    <p:sldMasterId id="2147483673" r:id="rId4"/>
  </p:sldMasterIdLst>
  <p:sldIdLst>
    <p:sldId id="268" r:id="rId5"/>
    <p:sldId id="276" r:id="rId6"/>
    <p:sldId id="277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  <a:srgbClr val="63A537"/>
    <a:srgbClr val="99CB38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1"/>
    <p:restoredTop sz="94611"/>
  </p:normalViewPr>
  <p:slideViewPr>
    <p:cSldViewPr snapToGrid="0">
      <p:cViewPr varScale="1">
        <p:scale>
          <a:sx n="103" d="100"/>
          <a:sy n="103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48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6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97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8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3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0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4572000"/>
            <a:ext cx="12192000" cy="206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1642835" y="4183742"/>
            <a:ext cx="776515" cy="776515"/>
            <a:chOff x="1642835" y="4183742"/>
            <a:chExt cx="776515" cy="776515"/>
          </a:xfrm>
        </p:grpSpPr>
        <p:sp>
          <p:nvSpPr>
            <p:cNvPr id="29" name="椭圆 28"/>
            <p:cNvSpPr/>
            <p:nvPr/>
          </p:nvSpPr>
          <p:spPr>
            <a:xfrm>
              <a:off x="1642835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组 20"/>
            <p:cNvGrpSpPr/>
            <p:nvPr/>
          </p:nvGrpSpPr>
          <p:grpSpPr>
            <a:xfrm>
              <a:off x="1758735" y="4392135"/>
              <a:ext cx="543425" cy="358548"/>
              <a:chOff x="3786188" y="1143000"/>
              <a:chExt cx="615950" cy="406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4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4331626" y="4183742"/>
            <a:ext cx="776515" cy="776515"/>
            <a:chOff x="4331626" y="4183742"/>
            <a:chExt cx="776515" cy="776515"/>
          </a:xfrm>
        </p:grpSpPr>
        <p:sp>
          <p:nvSpPr>
            <p:cNvPr id="30" name="椭圆 29"/>
            <p:cNvSpPr/>
            <p:nvPr/>
          </p:nvSpPr>
          <p:spPr>
            <a:xfrm>
              <a:off x="4331626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组 19"/>
            <p:cNvGrpSpPr/>
            <p:nvPr/>
          </p:nvGrpSpPr>
          <p:grpSpPr>
            <a:xfrm>
              <a:off x="4545258" y="4346077"/>
              <a:ext cx="349250" cy="466725"/>
              <a:chOff x="3910013" y="1676400"/>
              <a:chExt cx="349250" cy="4667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7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2" name="组 61"/>
          <p:cNvGrpSpPr/>
          <p:nvPr/>
        </p:nvGrpSpPr>
        <p:grpSpPr>
          <a:xfrm>
            <a:off x="7020417" y="4183742"/>
            <a:ext cx="776515" cy="776515"/>
            <a:chOff x="7020417" y="4183742"/>
            <a:chExt cx="776515" cy="776515"/>
          </a:xfrm>
        </p:grpSpPr>
        <p:sp>
          <p:nvSpPr>
            <p:cNvPr id="31" name="椭圆 30"/>
            <p:cNvSpPr/>
            <p:nvPr/>
          </p:nvSpPr>
          <p:spPr>
            <a:xfrm>
              <a:off x="7020417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组 23"/>
            <p:cNvGrpSpPr/>
            <p:nvPr/>
          </p:nvGrpSpPr>
          <p:grpSpPr>
            <a:xfrm>
              <a:off x="7172589" y="4417104"/>
              <a:ext cx="477203" cy="357188"/>
              <a:chOff x="6018213" y="1143000"/>
              <a:chExt cx="530225" cy="396875"/>
            </a:xfrm>
          </p:grpSpPr>
          <p:sp>
            <p:nvSpPr>
              <p:cNvPr id="40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9709208" y="4183742"/>
            <a:ext cx="776515" cy="776515"/>
            <a:chOff x="9709208" y="4183742"/>
            <a:chExt cx="776515" cy="776515"/>
          </a:xfrm>
        </p:grpSpPr>
        <p:sp>
          <p:nvSpPr>
            <p:cNvPr id="32" name="椭圆 31"/>
            <p:cNvSpPr/>
            <p:nvPr/>
          </p:nvSpPr>
          <p:spPr>
            <a:xfrm>
              <a:off x="9709208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156"/>
            <p:cNvSpPr>
              <a:spLocks noEditPoints="1"/>
            </p:cNvSpPr>
            <p:nvPr/>
          </p:nvSpPr>
          <p:spPr bwMode="auto">
            <a:xfrm>
              <a:off x="9860927" y="4335914"/>
              <a:ext cx="458975" cy="435882"/>
            </a:xfrm>
            <a:custGeom>
              <a:avLst/>
              <a:gdLst/>
              <a:ahLst/>
              <a:cxnLst>
                <a:cxn ang="0">
                  <a:pos x="30" y="302"/>
                </a:cxn>
                <a:cxn ang="0">
                  <a:pos x="24" y="300"/>
                </a:cxn>
                <a:cxn ang="0">
                  <a:pos x="8" y="292"/>
                </a:cxn>
                <a:cxn ang="0">
                  <a:pos x="0" y="278"/>
                </a:cxn>
                <a:cxn ang="0">
                  <a:pos x="0" y="238"/>
                </a:cxn>
                <a:cxn ang="0">
                  <a:pos x="2" y="230"/>
                </a:cxn>
                <a:cxn ang="0">
                  <a:pos x="12" y="214"/>
                </a:cxn>
                <a:cxn ang="0">
                  <a:pos x="100" y="186"/>
                </a:cxn>
                <a:cxn ang="0">
                  <a:pos x="90" y="166"/>
                </a:cxn>
                <a:cxn ang="0">
                  <a:pos x="76" y="120"/>
                </a:cxn>
                <a:cxn ang="0">
                  <a:pos x="74" y="94"/>
                </a:cxn>
                <a:cxn ang="0">
                  <a:pos x="80" y="56"/>
                </a:cxn>
                <a:cxn ang="0">
                  <a:pos x="98" y="26"/>
                </a:cxn>
                <a:cxn ang="0">
                  <a:pos x="124" y="6"/>
                </a:cxn>
                <a:cxn ang="0">
                  <a:pos x="158" y="0"/>
                </a:cxn>
                <a:cxn ang="0">
                  <a:pos x="176" y="2"/>
                </a:cxn>
                <a:cxn ang="0">
                  <a:pos x="208" y="16"/>
                </a:cxn>
                <a:cxn ang="0">
                  <a:pos x="230" y="40"/>
                </a:cxn>
                <a:cxn ang="0">
                  <a:pos x="242" y="74"/>
                </a:cxn>
                <a:cxn ang="0">
                  <a:pos x="244" y="94"/>
                </a:cxn>
                <a:cxn ang="0">
                  <a:pos x="236" y="144"/>
                </a:cxn>
                <a:cxn ang="0">
                  <a:pos x="216" y="186"/>
                </a:cxn>
                <a:cxn ang="0">
                  <a:pos x="296" y="210"/>
                </a:cxn>
                <a:cxn ang="0">
                  <a:pos x="312" y="222"/>
                </a:cxn>
                <a:cxn ang="0">
                  <a:pos x="318" y="238"/>
                </a:cxn>
                <a:cxn ang="0">
                  <a:pos x="318" y="272"/>
                </a:cxn>
                <a:cxn ang="0">
                  <a:pos x="316" y="284"/>
                </a:cxn>
                <a:cxn ang="0">
                  <a:pos x="300" y="300"/>
                </a:cxn>
                <a:cxn ang="0">
                  <a:pos x="288" y="302"/>
                </a:cxn>
                <a:cxn ang="0">
                  <a:pos x="158" y="16"/>
                </a:cxn>
                <a:cxn ang="0">
                  <a:pos x="144" y="18"/>
                </a:cxn>
                <a:cxn ang="0">
                  <a:pos x="118" y="28"/>
                </a:cxn>
                <a:cxn ang="0">
                  <a:pos x="102" y="48"/>
                </a:cxn>
                <a:cxn ang="0">
                  <a:pos x="92" y="78"/>
                </a:cxn>
                <a:cxn ang="0">
                  <a:pos x="90" y="94"/>
                </a:cxn>
                <a:cxn ang="0">
                  <a:pos x="98" y="144"/>
                </a:cxn>
                <a:cxn ang="0">
                  <a:pos x="120" y="184"/>
                </a:cxn>
                <a:cxn ang="0">
                  <a:pos x="26" y="226"/>
                </a:cxn>
                <a:cxn ang="0">
                  <a:pos x="22" y="228"/>
                </a:cxn>
                <a:cxn ang="0">
                  <a:pos x="16" y="234"/>
                </a:cxn>
                <a:cxn ang="0">
                  <a:pos x="16" y="272"/>
                </a:cxn>
                <a:cxn ang="0">
                  <a:pos x="18" y="276"/>
                </a:cxn>
                <a:cxn ang="0">
                  <a:pos x="24" y="284"/>
                </a:cxn>
                <a:cxn ang="0">
                  <a:pos x="288" y="286"/>
                </a:cxn>
                <a:cxn ang="0">
                  <a:pos x="292" y="284"/>
                </a:cxn>
                <a:cxn ang="0">
                  <a:pos x="300" y="278"/>
                </a:cxn>
                <a:cxn ang="0">
                  <a:pos x="302" y="272"/>
                </a:cxn>
                <a:cxn ang="0">
                  <a:pos x="302" y="238"/>
                </a:cxn>
                <a:cxn ang="0">
                  <a:pos x="298" y="230"/>
                </a:cxn>
                <a:cxn ang="0">
                  <a:pos x="292" y="226"/>
                </a:cxn>
                <a:cxn ang="0">
                  <a:pos x="198" y="184"/>
                </a:cxn>
                <a:cxn ang="0">
                  <a:pos x="210" y="166"/>
                </a:cxn>
                <a:cxn ang="0">
                  <a:pos x="224" y="120"/>
                </a:cxn>
                <a:cxn ang="0">
                  <a:pos x="226" y="94"/>
                </a:cxn>
                <a:cxn ang="0">
                  <a:pos x="222" y="62"/>
                </a:cxn>
                <a:cxn ang="0">
                  <a:pos x="208" y="38"/>
                </a:cxn>
                <a:cxn ang="0">
                  <a:pos x="188" y="22"/>
                </a:cxn>
                <a:cxn ang="0">
                  <a:pos x="158" y="16"/>
                </a:cxn>
              </a:cxnLst>
              <a:rect l="0" t="0" r="r" b="b"/>
              <a:pathLst>
                <a:path w="318" h="302">
                  <a:moveTo>
                    <a:pt x="288" y="302"/>
                  </a:moveTo>
                  <a:lnTo>
                    <a:pt x="30" y="302"/>
                  </a:lnTo>
                  <a:lnTo>
                    <a:pt x="30" y="302"/>
                  </a:lnTo>
                  <a:lnTo>
                    <a:pt x="24" y="300"/>
                  </a:lnTo>
                  <a:lnTo>
                    <a:pt x="18" y="300"/>
                  </a:lnTo>
                  <a:lnTo>
                    <a:pt x="8" y="292"/>
                  </a:lnTo>
                  <a:lnTo>
                    <a:pt x="2" y="284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2" y="230"/>
                  </a:lnTo>
                  <a:lnTo>
                    <a:pt x="6" y="222"/>
                  </a:lnTo>
                  <a:lnTo>
                    <a:pt x="12" y="214"/>
                  </a:lnTo>
                  <a:lnTo>
                    <a:pt x="20" y="210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90" y="166"/>
                  </a:lnTo>
                  <a:lnTo>
                    <a:pt x="82" y="144"/>
                  </a:lnTo>
                  <a:lnTo>
                    <a:pt x="76" y="120"/>
                  </a:lnTo>
                  <a:lnTo>
                    <a:pt x="74" y="94"/>
                  </a:lnTo>
                  <a:lnTo>
                    <a:pt x="74" y="94"/>
                  </a:lnTo>
                  <a:lnTo>
                    <a:pt x="76" y="74"/>
                  </a:lnTo>
                  <a:lnTo>
                    <a:pt x="80" y="56"/>
                  </a:lnTo>
                  <a:lnTo>
                    <a:pt x="88" y="40"/>
                  </a:lnTo>
                  <a:lnTo>
                    <a:pt x="98" y="26"/>
                  </a:lnTo>
                  <a:lnTo>
                    <a:pt x="110" y="16"/>
                  </a:lnTo>
                  <a:lnTo>
                    <a:pt x="124" y="6"/>
                  </a:lnTo>
                  <a:lnTo>
                    <a:pt x="140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76" y="2"/>
                  </a:lnTo>
                  <a:lnTo>
                    <a:pt x="194" y="6"/>
                  </a:lnTo>
                  <a:lnTo>
                    <a:pt x="208" y="16"/>
                  </a:lnTo>
                  <a:lnTo>
                    <a:pt x="220" y="26"/>
                  </a:lnTo>
                  <a:lnTo>
                    <a:pt x="230" y="40"/>
                  </a:lnTo>
                  <a:lnTo>
                    <a:pt x="238" y="56"/>
                  </a:lnTo>
                  <a:lnTo>
                    <a:pt x="242" y="74"/>
                  </a:lnTo>
                  <a:lnTo>
                    <a:pt x="244" y="94"/>
                  </a:lnTo>
                  <a:lnTo>
                    <a:pt x="244" y="94"/>
                  </a:lnTo>
                  <a:lnTo>
                    <a:pt x="242" y="120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6" y="186"/>
                  </a:lnTo>
                  <a:lnTo>
                    <a:pt x="296" y="210"/>
                  </a:lnTo>
                  <a:lnTo>
                    <a:pt x="296" y="210"/>
                  </a:lnTo>
                  <a:lnTo>
                    <a:pt x="306" y="214"/>
                  </a:lnTo>
                  <a:lnTo>
                    <a:pt x="312" y="222"/>
                  </a:lnTo>
                  <a:lnTo>
                    <a:pt x="316" y="230"/>
                  </a:lnTo>
                  <a:lnTo>
                    <a:pt x="318" y="238"/>
                  </a:lnTo>
                  <a:lnTo>
                    <a:pt x="318" y="272"/>
                  </a:lnTo>
                  <a:lnTo>
                    <a:pt x="318" y="272"/>
                  </a:lnTo>
                  <a:lnTo>
                    <a:pt x="316" y="278"/>
                  </a:lnTo>
                  <a:lnTo>
                    <a:pt x="316" y="284"/>
                  </a:lnTo>
                  <a:lnTo>
                    <a:pt x="308" y="292"/>
                  </a:lnTo>
                  <a:lnTo>
                    <a:pt x="300" y="300"/>
                  </a:lnTo>
                  <a:lnTo>
                    <a:pt x="294" y="300"/>
                  </a:lnTo>
                  <a:lnTo>
                    <a:pt x="288" y="302"/>
                  </a:lnTo>
                  <a:lnTo>
                    <a:pt x="288" y="302"/>
                  </a:lnTo>
                  <a:close/>
                  <a:moveTo>
                    <a:pt x="158" y="16"/>
                  </a:moveTo>
                  <a:lnTo>
                    <a:pt x="158" y="16"/>
                  </a:lnTo>
                  <a:lnTo>
                    <a:pt x="144" y="18"/>
                  </a:lnTo>
                  <a:lnTo>
                    <a:pt x="130" y="22"/>
                  </a:lnTo>
                  <a:lnTo>
                    <a:pt x="118" y="28"/>
                  </a:lnTo>
                  <a:lnTo>
                    <a:pt x="108" y="38"/>
                  </a:lnTo>
                  <a:lnTo>
                    <a:pt x="102" y="48"/>
                  </a:lnTo>
                  <a:lnTo>
                    <a:pt x="96" y="62"/>
                  </a:lnTo>
                  <a:lnTo>
                    <a:pt x="92" y="78"/>
                  </a:lnTo>
                  <a:lnTo>
                    <a:pt x="90" y="94"/>
                  </a:lnTo>
                  <a:lnTo>
                    <a:pt x="90" y="94"/>
                  </a:lnTo>
                  <a:lnTo>
                    <a:pt x="92" y="120"/>
                  </a:lnTo>
                  <a:lnTo>
                    <a:pt x="98" y="144"/>
                  </a:lnTo>
                  <a:lnTo>
                    <a:pt x="108" y="166"/>
                  </a:lnTo>
                  <a:lnTo>
                    <a:pt x="120" y="184"/>
                  </a:lnTo>
                  <a:lnTo>
                    <a:pt x="128" y="194"/>
                  </a:lnTo>
                  <a:lnTo>
                    <a:pt x="26" y="226"/>
                  </a:lnTo>
                  <a:lnTo>
                    <a:pt x="26" y="226"/>
                  </a:lnTo>
                  <a:lnTo>
                    <a:pt x="22" y="228"/>
                  </a:lnTo>
                  <a:lnTo>
                    <a:pt x="18" y="230"/>
                  </a:lnTo>
                  <a:lnTo>
                    <a:pt x="16" y="234"/>
                  </a:lnTo>
                  <a:lnTo>
                    <a:pt x="16" y="238"/>
                  </a:lnTo>
                  <a:lnTo>
                    <a:pt x="16" y="272"/>
                  </a:lnTo>
                  <a:lnTo>
                    <a:pt x="16" y="272"/>
                  </a:lnTo>
                  <a:lnTo>
                    <a:pt x="18" y="276"/>
                  </a:lnTo>
                  <a:lnTo>
                    <a:pt x="20" y="282"/>
                  </a:lnTo>
                  <a:lnTo>
                    <a:pt x="24" y="284"/>
                  </a:lnTo>
                  <a:lnTo>
                    <a:pt x="30" y="286"/>
                  </a:lnTo>
                  <a:lnTo>
                    <a:pt x="288" y="286"/>
                  </a:lnTo>
                  <a:lnTo>
                    <a:pt x="288" y="286"/>
                  </a:lnTo>
                  <a:lnTo>
                    <a:pt x="292" y="284"/>
                  </a:lnTo>
                  <a:lnTo>
                    <a:pt x="296" y="282"/>
                  </a:lnTo>
                  <a:lnTo>
                    <a:pt x="300" y="278"/>
                  </a:lnTo>
                  <a:lnTo>
                    <a:pt x="302" y="272"/>
                  </a:lnTo>
                  <a:lnTo>
                    <a:pt x="302" y="272"/>
                  </a:lnTo>
                  <a:lnTo>
                    <a:pt x="302" y="238"/>
                  </a:lnTo>
                  <a:lnTo>
                    <a:pt x="302" y="238"/>
                  </a:lnTo>
                  <a:lnTo>
                    <a:pt x="300" y="234"/>
                  </a:lnTo>
                  <a:lnTo>
                    <a:pt x="298" y="230"/>
                  </a:lnTo>
                  <a:lnTo>
                    <a:pt x="296" y="228"/>
                  </a:lnTo>
                  <a:lnTo>
                    <a:pt x="292" y="226"/>
                  </a:lnTo>
                  <a:lnTo>
                    <a:pt x="190" y="194"/>
                  </a:lnTo>
                  <a:lnTo>
                    <a:pt x="198" y="184"/>
                  </a:lnTo>
                  <a:lnTo>
                    <a:pt x="198" y="184"/>
                  </a:lnTo>
                  <a:lnTo>
                    <a:pt x="210" y="166"/>
                  </a:lnTo>
                  <a:lnTo>
                    <a:pt x="218" y="144"/>
                  </a:lnTo>
                  <a:lnTo>
                    <a:pt x="224" y="120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6" y="78"/>
                  </a:lnTo>
                  <a:lnTo>
                    <a:pt x="222" y="62"/>
                  </a:lnTo>
                  <a:lnTo>
                    <a:pt x="216" y="48"/>
                  </a:lnTo>
                  <a:lnTo>
                    <a:pt x="208" y="38"/>
                  </a:lnTo>
                  <a:lnTo>
                    <a:pt x="198" y="28"/>
                  </a:lnTo>
                  <a:lnTo>
                    <a:pt x="188" y="22"/>
                  </a:lnTo>
                  <a:lnTo>
                    <a:pt x="174" y="18"/>
                  </a:lnTo>
                  <a:lnTo>
                    <a:pt x="158" y="16"/>
                  </a:lnTo>
                  <a:lnTo>
                    <a:pt x="158" y="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946983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46" name="矩形 45"/>
          <p:cNvSpPr/>
          <p:nvPr/>
        </p:nvSpPr>
        <p:spPr>
          <a:xfrm>
            <a:off x="861257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3666854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48" name="矩形 47"/>
          <p:cNvSpPr/>
          <p:nvPr/>
        </p:nvSpPr>
        <p:spPr>
          <a:xfrm>
            <a:off x="3581128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9" name="矩形 48"/>
          <p:cNvSpPr/>
          <p:nvPr/>
        </p:nvSpPr>
        <p:spPr>
          <a:xfrm>
            <a:off x="6300999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215273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1" name="矩形 50"/>
          <p:cNvSpPr/>
          <p:nvPr/>
        </p:nvSpPr>
        <p:spPr>
          <a:xfrm>
            <a:off x="9020870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52" name="矩形 51"/>
          <p:cNvSpPr/>
          <p:nvPr/>
        </p:nvSpPr>
        <p:spPr>
          <a:xfrm>
            <a:off x="8935144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53" name="直接连接符 30"/>
          <p:cNvCxnSpPr/>
          <p:nvPr/>
        </p:nvCxnSpPr>
        <p:spPr>
          <a:xfrm>
            <a:off x="6157637" y="1174701"/>
            <a:ext cx="0" cy="2555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133039" y="2796870"/>
            <a:ext cx="37749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33039" y="2403586"/>
            <a:ext cx="3611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7570247" y="2796870"/>
            <a:ext cx="37749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70247" y="2403586"/>
            <a:ext cx="3611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8" name="矩形 57"/>
          <p:cNvSpPr/>
          <p:nvPr/>
        </p:nvSpPr>
        <p:spPr>
          <a:xfrm>
            <a:off x="1235514" y="1268428"/>
            <a:ext cx="1066645" cy="106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</a:rPr>
              <a:t>1</a:t>
            </a:r>
            <a:endParaRPr lang="zh-CN" altLang="en-US" sz="8000" dirty="0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60052" y="1268428"/>
            <a:ext cx="1066645" cy="106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</a:rPr>
              <a:t>2</a:t>
            </a:r>
            <a:endParaRPr lang="zh-CN" altLang="en-US" sz="8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4572000"/>
            <a:ext cx="12192000" cy="206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1642835" y="4183742"/>
            <a:ext cx="776515" cy="776515"/>
            <a:chOff x="1642835" y="4183742"/>
            <a:chExt cx="776515" cy="776515"/>
          </a:xfrm>
        </p:grpSpPr>
        <p:sp>
          <p:nvSpPr>
            <p:cNvPr id="29" name="椭圆 28"/>
            <p:cNvSpPr/>
            <p:nvPr/>
          </p:nvSpPr>
          <p:spPr>
            <a:xfrm>
              <a:off x="1642835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组 20"/>
            <p:cNvGrpSpPr/>
            <p:nvPr/>
          </p:nvGrpSpPr>
          <p:grpSpPr>
            <a:xfrm>
              <a:off x="1758735" y="4392135"/>
              <a:ext cx="543425" cy="358548"/>
              <a:chOff x="3786188" y="1143000"/>
              <a:chExt cx="615950" cy="406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4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4331626" y="4183742"/>
            <a:ext cx="776515" cy="776515"/>
            <a:chOff x="4331626" y="4183742"/>
            <a:chExt cx="776515" cy="776515"/>
          </a:xfrm>
        </p:grpSpPr>
        <p:sp>
          <p:nvSpPr>
            <p:cNvPr id="30" name="椭圆 29"/>
            <p:cNvSpPr/>
            <p:nvPr/>
          </p:nvSpPr>
          <p:spPr>
            <a:xfrm>
              <a:off x="4331626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组 19"/>
            <p:cNvGrpSpPr/>
            <p:nvPr/>
          </p:nvGrpSpPr>
          <p:grpSpPr>
            <a:xfrm>
              <a:off x="4545258" y="4346077"/>
              <a:ext cx="349250" cy="466725"/>
              <a:chOff x="3910013" y="1676400"/>
              <a:chExt cx="349250" cy="4667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7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2" name="组 61"/>
          <p:cNvGrpSpPr/>
          <p:nvPr/>
        </p:nvGrpSpPr>
        <p:grpSpPr>
          <a:xfrm>
            <a:off x="7020417" y="4183742"/>
            <a:ext cx="776515" cy="776515"/>
            <a:chOff x="7020417" y="4183742"/>
            <a:chExt cx="776515" cy="776515"/>
          </a:xfrm>
        </p:grpSpPr>
        <p:sp>
          <p:nvSpPr>
            <p:cNvPr id="31" name="椭圆 30"/>
            <p:cNvSpPr/>
            <p:nvPr/>
          </p:nvSpPr>
          <p:spPr>
            <a:xfrm>
              <a:off x="7020417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组 23"/>
            <p:cNvGrpSpPr/>
            <p:nvPr/>
          </p:nvGrpSpPr>
          <p:grpSpPr>
            <a:xfrm>
              <a:off x="7172589" y="4417104"/>
              <a:ext cx="477203" cy="357188"/>
              <a:chOff x="6018213" y="1143000"/>
              <a:chExt cx="530225" cy="396875"/>
            </a:xfrm>
          </p:grpSpPr>
          <p:sp>
            <p:nvSpPr>
              <p:cNvPr id="40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9709208" y="4183742"/>
            <a:ext cx="776515" cy="776515"/>
            <a:chOff x="9709208" y="4183742"/>
            <a:chExt cx="776515" cy="776515"/>
          </a:xfrm>
        </p:grpSpPr>
        <p:sp>
          <p:nvSpPr>
            <p:cNvPr id="32" name="椭圆 31"/>
            <p:cNvSpPr/>
            <p:nvPr/>
          </p:nvSpPr>
          <p:spPr>
            <a:xfrm>
              <a:off x="9709208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156"/>
            <p:cNvSpPr>
              <a:spLocks noEditPoints="1"/>
            </p:cNvSpPr>
            <p:nvPr/>
          </p:nvSpPr>
          <p:spPr bwMode="auto">
            <a:xfrm>
              <a:off x="9860927" y="4335914"/>
              <a:ext cx="458975" cy="435882"/>
            </a:xfrm>
            <a:custGeom>
              <a:avLst/>
              <a:gdLst/>
              <a:ahLst/>
              <a:cxnLst>
                <a:cxn ang="0">
                  <a:pos x="30" y="302"/>
                </a:cxn>
                <a:cxn ang="0">
                  <a:pos x="24" y="300"/>
                </a:cxn>
                <a:cxn ang="0">
                  <a:pos x="8" y="292"/>
                </a:cxn>
                <a:cxn ang="0">
                  <a:pos x="0" y="278"/>
                </a:cxn>
                <a:cxn ang="0">
                  <a:pos x="0" y="238"/>
                </a:cxn>
                <a:cxn ang="0">
                  <a:pos x="2" y="230"/>
                </a:cxn>
                <a:cxn ang="0">
                  <a:pos x="12" y="214"/>
                </a:cxn>
                <a:cxn ang="0">
                  <a:pos x="100" y="186"/>
                </a:cxn>
                <a:cxn ang="0">
                  <a:pos x="90" y="166"/>
                </a:cxn>
                <a:cxn ang="0">
                  <a:pos x="76" y="120"/>
                </a:cxn>
                <a:cxn ang="0">
                  <a:pos x="74" y="94"/>
                </a:cxn>
                <a:cxn ang="0">
                  <a:pos x="80" y="56"/>
                </a:cxn>
                <a:cxn ang="0">
                  <a:pos x="98" y="26"/>
                </a:cxn>
                <a:cxn ang="0">
                  <a:pos x="124" y="6"/>
                </a:cxn>
                <a:cxn ang="0">
                  <a:pos x="158" y="0"/>
                </a:cxn>
                <a:cxn ang="0">
                  <a:pos x="176" y="2"/>
                </a:cxn>
                <a:cxn ang="0">
                  <a:pos x="208" y="16"/>
                </a:cxn>
                <a:cxn ang="0">
                  <a:pos x="230" y="40"/>
                </a:cxn>
                <a:cxn ang="0">
                  <a:pos x="242" y="74"/>
                </a:cxn>
                <a:cxn ang="0">
                  <a:pos x="244" y="94"/>
                </a:cxn>
                <a:cxn ang="0">
                  <a:pos x="236" y="144"/>
                </a:cxn>
                <a:cxn ang="0">
                  <a:pos x="216" y="186"/>
                </a:cxn>
                <a:cxn ang="0">
                  <a:pos x="296" y="210"/>
                </a:cxn>
                <a:cxn ang="0">
                  <a:pos x="312" y="222"/>
                </a:cxn>
                <a:cxn ang="0">
                  <a:pos x="318" y="238"/>
                </a:cxn>
                <a:cxn ang="0">
                  <a:pos x="318" y="272"/>
                </a:cxn>
                <a:cxn ang="0">
                  <a:pos x="316" y="284"/>
                </a:cxn>
                <a:cxn ang="0">
                  <a:pos x="300" y="300"/>
                </a:cxn>
                <a:cxn ang="0">
                  <a:pos x="288" y="302"/>
                </a:cxn>
                <a:cxn ang="0">
                  <a:pos x="158" y="16"/>
                </a:cxn>
                <a:cxn ang="0">
                  <a:pos x="144" y="18"/>
                </a:cxn>
                <a:cxn ang="0">
                  <a:pos x="118" y="28"/>
                </a:cxn>
                <a:cxn ang="0">
                  <a:pos x="102" y="48"/>
                </a:cxn>
                <a:cxn ang="0">
                  <a:pos x="92" y="78"/>
                </a:cxn>
                <a:cxn ang="0">
                  <a:pos x="90" y="94"/>
                </a:cxn>
                <a:cxn ang="0">
                  <a:pos x="98" y="144"/>
                </a:cxn>
                <a:cxn ang="0">
                  <a:pos x="120" y="184"/>
                </a:cxn>
                <a:cxn ang="0">
                  <a:pos x="26" y="226"/>
                </a:cxn>
                <a:cxn ang="0">
                  <a:pos x="22" y="228"/>
                </a:cxn>
                <a:cxn ang="0">
                  <a:pos x="16" y="234"/>
                </a:cxn>
                <a:cxn ang="0">
                  <a:pos x="16" y="272"/>
                </a:cxn>
                <a:cxn ang="0">
                  <a:pos x="18" y="276"/>
                </a:cxn>
                <a:cxn ang="0">
                  <a:pos x="24" y="284"/>
                </a:cxn>
                <a:cxn ang="0">
                  <a:pos x="288" y="286"/>
                </a:cxn>
                <a:cxn ang="0">
                  <a:pos x="292" y="284"/>
                </a:cxn>
                <a:cxn ang="0">
                  <a:pos x="300" y="278"/>
                </a:cxn>
                <a:cxn ang="0">
                  <a:pos x="302" y="272"/>
                </a:cxn>
                <a:cxn ang="0">
                  <a:pos x="302" y="238"/>
                </a:cxn>
                <a:cxn ang="0">
                  <a:pos x="298" y="230"/>
                </a:cxn>
                <a:cxn ang="0">
                  <a:pos x="292" y="226"/>
                </a:cxn>
                <a:cxn ang="0">
                  <a:pos x="198" y="184"/>
                </a:cxn>
                <a:cxn ang="0">
                  <a:pos x="210" y="166"/>
                </a:cxn>
                <a:cxn ang="0">
                  <a:pos x="224" y="120"/>
                </a:cxn>
                <a:cxn ang="0">
                  <a:pos x="226" y="94"/>
                </a:cxn>
                <a:cxn ang="0">
                  <a:pos x="222" y="62"/>
                </a:cxn>
                <a:cxn ang="0">
                  <a:pos x="208" y="38"/>
                </a:cxn>
                <a:cxn ang="0">
                  <a:pos x="188" y="22"/>
                </a:cxn>
                <a:cxn ang="0">
                  <a:pos x="158" y="16"/>
                </a:cxn>
              </a:cxnLst>
              <a:rect l="0" t="0" r="r" b="b"/>
              <a:pathLst>
                <a:path w="318" h="302">
                  <a:moveTo>
                    <a:pt x="288" y="302"/>
                  </a:moveTo>
                  <a:lnTo>
                    <a:pt x="30" y="302"/>
                  </a:lnTo>
                  <a:lnTo>
                    <a:pt x="30" y="302"/>
                  </a:lnTo>
                  <a:lnTo>
                    <a:pt x="24" y="300"/>
                  </a:lnTo>
                  <a:lnTo>
                    <a:pt x="18" y="300"/>
                  </a:lnTo>
                  <a:lnTo>
                    <a:pt x="8" y="292"/>
                  </a:lnTo>
                  <a:lnTo>
                    <a:pt x="2" y="284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2" y="230"/>
                  </a:lnTo>
                  <a:lnTo>
                    <a:pt x="6" y="222"/>
                  </a:lnTo>
                  <a:lnTo>
                    <a:pt x="12" y="214"/>
                  </a:lnTo>
                  <a:lnTo>
                    <a:pt x="20" y="210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90" y="166"/>
                  </a:lnTo>
                  <a:lnTo>
                    <a:pt x="82" y="144"/>
                  </a:lnTo>
                  <a:lnTo>
                    <a:pt x="76" y="120"/>
                  </a:lnTo>
                  <a:lnTo>
                    <a:pt x="74" y="94"/>
                  </a:lnTo>
                  <a:lnTo>
                    <a:pt x="74" y="94"/>
                  </a:lnTo>
                  <a:lnTo>
                    <a:pt x="76" y="74"/>
                  </a:lnTo>
                  <a:lnTo>
                    <a:pt x="80" y="56"/>
                  </a:lnTo>
                  <a:lnTo>
                    <a:pt x="88" y="40"/>
                  </a:lnTo>
                  <a:lnTo>
                    <a:pt x="98" y="26"/>
                  </a:lnTo>
                  <a:lnTo>
                    <a:pt x="110" y="16"/>
                  </a:lnTo>
                  <a:lnTo>
                    <a:pt x="124" y="6"/>
                  </a:lnTo>
                  <a:lnTo>
                    <a:pt x="140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76" y="2"/>
                  </a:lnTo>
                  <a:lnTo>
                    <a:pt x="194" y="6"/>
                  </a:lnTo>
                  <a:lnTo>
                    <a:pt x="208" y="16"/>
                  </a:lnTo>
                  <a:lnTo>
                    <a:pt x="220" y="26"/>
                  </a:lnTo>
                  <a:lnTo>
                    <a:pt x="230" y="40"/>
                  </a:lnTo>
                  <a:lnTo>
                    <a:pt x="238" y="56"/>
                  </a:lnTo>
                  <a:lnTo>
                    <a:pt x="242" y="74"/>
                  </a:lnTo>
                  <a:lnTo>
                    <a:pt x="244" y="94"/>
                  </a:lnTo>
                  <a:lnTo>
                    <a:pt x="244" y="94"/>
                  </a:lnTo>
                  <a:lnTo>
                    <a:pt x="242" y="120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6" y="186"/>
                  </a:lnTo>
                  <a:lnTo>
                    <a:pt x="296" y="210"/>
                  </a:lnTo>
                  <a:lnTo>
                    <a:pt x="296" y="210"/>
                  </a:lnTo>
                  <a:lnTo>
                    <a:pt x="306" y="214"/>
                  </a:lnTo>
                  <a:lnTo>
                    <a:pt x="312" y="222"/>
                  </a:lnTo>
                  <a:lnTo>
                    <a:pt x="316" y="230"/>
                  </a:lnTo>
                  <a:lnTo>
                    <a:pt x="318" y="238"/>
                  </a:lnTo>
                  <a:lnTo>
                    <a:pt x="318" y="272"/>
                  </a:lnTo>
                  <a:lnTo>
                    <a:pt x="318" y="272"/>
                  </a:lnTo>
                  <a:lnTo>
                    <a:pt x="316" y="278"/>
                  </a:lnTo>
                  <a:lnTo>
                    <a:pt x="316" y="284"/>
                  </a:lnTo>
                  <a:lnTo>
                    <a:pt x="308" y="292"/>
                  </a:lnTo>
                  <a:lnTo>
                    <a:pt x="300" y="300"/>
                  </a:lnTo>
                  <a:lnTo>
                    <a:pt x="294" y="300"/>
                  </a:lnTo>
                  <a:lnTo>
                    <a:pt x="288" y="302"/>
                  </a:lnTo>
                  <a:lnTo>
                    <a:pt x="288" y="302"/>
                  </a:lnTo>
                  <a:close/>
                  <a:moveTo>
                    <a:pt x="158" y="16"/>
                  </a:moveTo>
                  <a:lnTo>
                    <a:pt x="158" y="16"/>
                  </a:lnTo>
                  <a:lnTo>
                    <a:pt x="144" y="18"/>
                  </a:lnTo>
                  <a:lnTo>
                    <a:pt x="130" y="22"/>
                  </a:lnTo>
                  <a:lnTo>
                    <a:pt x="118" y="28"/>
                  </a:lnTo>
                  <a:lnTo>
                    <a:pt x="108" y="38"/>
                  </a:lnTo>
                  <a:lnTo>
                    <a:pt x="102" y="48"/>
                  </a:lnTo>
                  <a:lnTo>
                    <a:pt x="96" y="62"/>
                  </a:lnTo>
                  <a:lnTo>
                    <a:pt x="92" y="78"/>
                  </a:lnTo>
                  <a:lnTo>
                    <a:pt x="90" y="94"/>
                  </a:lnTo>
                  <a:lnTo>
                    <a:pt x="90" y="94"/>
                  </a:lnTo>
                  <a:lnTo>
                    <a:pt x="92" y="120"/>
                  </a:lnTo>
                  <a:lnTo>
                    <a:pt x="98" y="144"/>
                  </a:lnTo>
                  <a:lnTo>
                    <a:pt x="108" y="166"/>
                  </a:lnTo>
                  <a:lnTo>
                    <a:pt x="120" y="184"/>
                  </a:lnTo>
                  <a:lnTo>
                    <a:pt x="128" y="194"/>
                  </a:lnTo>
                  <a:lnTo>
                    <a:pt x="26" y="226"/>
                  </a:lnTo>
                  <a:lnTo>
                    <a:pt x="26" y="226"/>
                  </a:lnTo>
                  <a:lnTo>
                    <a:pt x="22" y="228"/>
                  </a:lnTo>
                  <a:lnTo>
                    <a:pt x="18" y="230"/>
                  </a:lnTo>
                  <a:lnTo>
                    <a:pt x="16" y="234"/>
                  </a:lnTo>
                  <a:lnTo>
                    <a:pt x="16" y="238"/>
                  </a:lnTo>
                  <a:lnTo>
                    <a:pt x="16" y="272"/>
                  </a:lnTo>
                  <a:lnTo>
                    <a:pt x="16" y="272"/>
                  </a:lnTo>
                  <a:lnTo>
                    <a:pt x="18" y="276"/>
                  </a:lnTo>
                  <a:lnTo>
                    <a:pt x="20" y="282"/>
                  </a:lnTo>
                  <a:lnTo>
                    <a:pt x="24" y="284"/>
                  </a:lnTo>
                  <a:lnTo>
                    <a:pt x="30" y="286"/>
                  </a:lnTo>
                  <a:lnTo>
                    <a:pt x="288" y="286"/>
                  </a:lnTo>
                  <a:lnTo>
                    <a:pt x="288" y="286"/>
                  </a:lnTo>
                  <a:lnTo>
                    <a:pt x="292" y="284"/>
                  </a:lnTo>
                  <a:lnTo>
                    <a:pt x="296" y="282"/>
                  </a:lnTo>
                  <a:lnTo>
                    <a:pt x="300" y="278"/>
                  </a:lnTo>
                  <a:lnTo>
                    <a:pt x="302" y="272"/>
                  </a:lnTo>
                  <a:lnTo>
                    <a:pt x="302" y="272"/>
                  </a:lnTo>
                  <a:lnTo>
                    <a:pt x="302" y="238"/>
                  </a:lnTo>
                  <a:lnTo>
                    <a:pt x="302" y="238"/>
                  </a:lnTo>
                  <a:lnTo>
                    <a:pt x="300" y="234"/>
                  </a:lnTo>
                  <a:lnTo>
                    <a:pt x="298" y="230"/>
                  </a:lnTo>
                  <a:lnTo>
                    <a:pt x="296" y="228"/>
                  </a:lnTo>
                  <a:lnTo>
                    <a:pt x="292" y="226"/>
                  </a:lnTo>
                  <a:lnTo>
                    <a:pt x="190" y="194"/>
                  </a:lnTo>
                  <a:lnTo>
                    <a:pt x="198" y="184"/>
                  </a:lnTo>
                  <a:lnTo>
                    <a:pt x="198" y="184"/>
                  </a:lnTo>
                  <a:lnTo>
                    <a:pt x="210" y="166"/>
                  </a:lnTo>
                  <a:lnTo>
                    <a:pt x="218" y="144"/>
                  </a:lnTo>
                  <a:lnTo>
                    <a:pt x="224" y="120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6" y="78"/>
                  </a:lnTo>
                  <a:lnTo>
                    <a:pt x="222" y="62"/>
                  </a:lnTo>
                  <a:lnTo>
                    <a:pt x="216" y="48"/>
                  </a:lnTo>
                  <a:lnTo>
                    <a:pt x="208" y="38"/>
                  </a:lnTo>
                  <a:lnTo>
                    <a:pt x="198" y="28"/>
                  </a:lnTo>
                  <a:lnTo>
                    <a:pt x="188" y="22"/>
                  </a:lnTo>
                  <a:lnTo>
                    <a:pt x="174" y="18"/>
                  </a:lnTo>
                  <a:lnTo>
                    <a:pt x="158" y="16"/>
                  </a:lnTo>
                  <a:lnTo>
                    <a:pt x="158" y="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946983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46" name="矩形 45"/>
          <p:cNvSpPr/>
          <p:nvPr/>
        </p:nvSpPr>
        <p:spPr>
          <a:xfrm>
            <a:off x="861257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3666854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48" name="矩形 47"/>
          <p:cNvSpPr/>
          <p:nvPr/>
        </p:nvSpPr>
        <p:spPr>
          <a:xfrm>
            <a:off x="3581128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9" name="矩形 48"/>
          <p:cNvSpPr/>
          <p:nvPr/>
        </p:nvSpPr>
        <p:spPr>
          <a:xfrm>
            <a:off x="6300999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215273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1" name="矩形 50"/>
          <p:cNvSpPr/>
          <p:nvPr/>
        </p:nvSpPr>
        <p:spPr>
          <a:xfrm>
            <a:off x="9020870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52" name="矩形 51"/>
          <p:cNvSpPr/>
          <p:nvPr/>
        </p:nvSpPr>
        <p:spPr>
          <a:xfrm>
            <a:off x="8935144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53" name="直接连接符 30"/>
          <p:cNvCxnSpPr/>
          <p:nvPr/>
        </p:nvCxnSpPr>
        <p:spPr>
          <a:xfrm>
            <a:off x="6157637" y="1174701"/>
            <a:ext cx="0" cy="2555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133039" y="2796870"/>
            <a:ext cx="37749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33039" y="2403586"/>
            <a:ext cx="3611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CB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7570247" y="2796870"/>
            <a:ext cx="37749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70247" y="2403586"/>
            <a:ext cx="3611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3A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8" name="矩形 57"/>
          <p:cNvSpPr/>
          <p:nvPr/>
        </p:nvSpPr>
        <p:spPr>
          <a:xfrm>
            <a:off x="1235514" y="1268428"/>
            <a:ext cx="1066645" cy="106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</a:rPr>
              <a:t>1</a:t>
            </a:r>
            <a:endParaRPr lang="zh-CN" altLang="en-US" sz="8000" dirty="0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60052" y="1268428"/>
            <a:ext cx="1066645" cy="106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</a:rPr>
              <a:t>2</a:t>
            </a:r>
            <a:endParaRPr lang="zh-CN" altLang="en-US" sz="8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4572000"/>
            <a:ext cx="12192000" cy="206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1642835" y="4183742"/>
            <a:ext cx="776515" cy="776515"/>
            <a:chOff x="1642835" y="4183742"/>
            <a:chExt cx="776515" cy="776515"/>
          </a:xfrm>
        </p:grpSpPr>
        <p:sp>
          <p:nvSpPr>
            <p:cNvPr id="29" name="椭圆 28"/>
            <p:cNvSpPr/>
            <p:nvPr/>
          </p:nvSpPr>
          <p:spPr>
            <a:xfrm>
              <a:off x="1642835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组 20"/>
            <p:cNvGrpSpPr/>
            <p:nvPr/>
          </p:nvGrpSpPr>
          <p:grpSpPr>
            <a:xfrm>
              <a:off x="1758735" y="4392135"/>
              <a:ext cx="543425" cy="358548"/>
              <a:chOff x="3786188" y="1143000"/>
              <a:chExt cx="615950" cy="406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4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4331626" y="4183742"/>
            <a:ext cx="776515" cy="776515"/>
            <a:chOff x="4331626" y="4183742"/>
            <a:chExt cx="776515" cy="776515"/>
          </a:xfrm>
        </p:grpSpPr>
        <p:sp>
          <p:nvSpPr>
            <p:cNvPr id="30" name="椭圆 29"/>
            <p:cNvSpPr/>
            <p:nvPr/>
          </p:nvSpPr>
          <p:spPr>
            <a:xfrm>
              <a:off x="4331626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组 19"/>
            <p:cNvGrpSpPr/>
            <p:nvPr/>
          </p:nvGrpSpPr>
          <p:grpSpPr>
            <a:xfrm>
              <a:off x="4545258" y="4346077"/>
              <a:ext cx="349250" cy="466725"/>
              <a:chOff x="3910013" y="1676400"/>
              <a:chExt cx="349250" cy="4667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7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2" name="组 61"/>
          <p:cNvGrpSpPr/>
          <p:nvPr/>
        </p:nvGrpSpPr>
        <p:grpSpPr>
          <a:xfrm>
            <a:off x="7020417" y="4183742"/>
            <a:ext cx="776515" cy="776515"/>
            <a:chOff x="7020417" y="4183742"/>
            <a:chExt cx="776515" cy="776515"/>
          </a:xfrm>
        </p:grpSpPr>
        <p:sp>
          <p:nvSpPr>
            <p:cNvPr id="31" name="椭圆 30"/>
            <p:cNvSpPr/>
            <p:nvPr/>
          </p:nvSpPr>
          <p:spPr>
            <a:xfrm>
              <a:off x="7020417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组 23"/>
            <p:cNvGrpSpPr/>
            <p:nvPr/>
          </p:nvGrpSpPr>
          <p:grpSpPr>
            <a:xfrm>
              <a:off x="7172589" y="4417104"/>
              <a:ext cx="477203" cy="357188"/>
              <a:chOff x="6018213" y="1143000"/>
              <a:chExt cx="530225" cy="396875"/>
            </a:xfrm>
          </p:grpSpPr>
          <p:sp>
            <p:nvSpPr>
              <p:cNvPr id="40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9709208" y="4183742"/>
            <a:ext cx="776515" cy="776515"/>
            <a:chOff x="9709208" y="4183742"/>
            <a:chExt cx="776515" cy="776515"/>
          </a:xfrm>
        </p:grpSpPr>
        <p:sp>
          <p:nvSpPr>
            <p:cNvPr id="32" name="椭圆 31"/>
            <p:cNvSpPr/>
            <p:nvPr/>
          </p:nvSpPr>
          <p:spPr>
            <a:xfrm>
              <a:off x="9709208" y="4183742"/>
              <a:ext cx="776515" cy="7765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156"/>
            <p:cNvSpPr>
              <a:spLocks noEditPoints="1"/>
            </p:cNvSpPr>
            <p:nvPr/>
          </p:nvSpPr>
          <p:spPr bwMode="auto">
            <a:xfrm>
              <a:off x="9860927" y="4335914"/>
              <a:ext cx="458975" cy="435882"/>
            </a:xfrm>
            <a:custGeom>
              <a:avLst/>
              <a:gdLst/>
              <a:ahLst/>
              <a:cxnLst>
                <a:cxn ang="0">
                  <a:pos x="30" y="302"/>
                </a:cxn>
                <a:cxn ang="0">
                  <a:pos x="24" y="300"/>
                </a:cxn>
                <a:cxn ang="0">
                  <a:pos x="8" y="292"/>
                </a:cxn>
                <a:cxn ang="0">
                  <a:pos x="0" y="278"/>
                </a:cxn>
                <a:cxn ang="0">
                  <a:pos x="0" y="238"/>
                </a:cxn>
                <a:cxn ang="0">
                  <a:pos x="2" y="230"/>
                </a:cxn>
                <a:cxn ang="0">
                  <a:pos x="12" y="214"/>
                </a:cxn>
                <a:cxn ang="0">
                  <a:pos x="100" y="186"/>
                </a:cxn>
                <a:cxn ang="0">
                  <a:pos x="90" y="166"/>
                </a:cxn>
                <a:cxn ang="0">
                  <a:pos x="76" y="120"/>
                </a:cxn>
                <a:cxn ang="0">
                  <a:pos x="74" y="94"/>
                </a:cxn>
                <a:cxn ang="0">
                  <a:pos x="80" y="56"/>
                </a:cxn>
                <a:cxn ang="0">
                  <a:pos x="98" y="26"/>
                </a:cxn>
                <a:cxn ang="0">
                  <a:pos x="124" y="6"/>
                </a:cxn>
                <a:cxn ang="0">
                  <a:pos x="158" y="0"/>
                </a:cxn>
                <a:cxn ang="0">
                  <a:pos x="176" y="2"/>
                </a:cxn>
                <a:cxn ang="0">
                  <a:pos x="208" y="16"/>
                </a:cxn>
                <a:cxn ang="0">
                  <a:pos x="230" y="40"/>
                </a:cxn>
                <a:cxn ang="0">
                  <a:pos x="242" y="74"/>
                </a:cxn>
                <a:cxn ang="0">
                  <a:pos x="244" y="94"/>
                </a:cxn>
                <a:cxn ang="0">
                  <a:pos x="236" y="144"/>
                </a:cxn>
                <a:cxn ang="0">
                  <a:pos x="216" y="186"/>
                </a:cxn>
                <a:cxn ang="0">
                  <a:pos x="296" y="210"/>
                </a:cxn>
                <a:cxn ang="0">
                  <a:pos x="312" y="222"/>
                </a:cxn>
                <a:cxn ang="0">
                  <a:pos x="318" y="238"/>
                </a:cxn>
                <a:cxn ang="0">
                  <a:pos x="318" y="272"/>
                </a:cxn>
                <a:cxn ang="0">
                  <a:pos x="316" y="284"/>
                </a:cxn>
                <a:cxn ang="0">
                  <a:pos x="300" y="300"/>
                </a:cxn>
                <a:cxn ang="0">
                  <a:pos x="288" y="302"/>
                </a:cxn>
                <a:cxn ang="0">
                  <a:pos x="158" y="16"/>
                </a:cxn>
                <a:cxn ang="0">
                  <a:pos x="144" y="18"/>
                </a:cxn>
                <a:cxn ang="0">
                  <a:pos x="118" y="28"/>
                </a:cxn>
                <a:cxn ang="0">
                  <a:pos x="102" y="48"/>
                </a:cxn>
                <a:cxn ang="0">
                  <a:pos x="92" y="78"/>
                </a:cxn>
                <a:cxn ang="0">
                  <a:pos x="90" y="94"/>
                </a:cxn>
                <a:cxn ang="0">
                  <a:pos x="98" y="144"/>
                </a:cxn>
                <a:cxn ang="0">
                  <a:pos x="120" y="184"/>
                </a:cxn>
                <a:cxn ang="0">
                  <a:pos x="26" y="226"/>
                </a:cxn>
                <a:cxn ang="0">
                  <a:pos x="22" y="228"/>
                </a:cxn>
                <a:cxn ang="0">
                  <a:pos x="16" y="234"/>
                </a:cxn>
                <a:cxn ang="0">
                  <a:pos x="16" y="272"/>
                </a:cxn>
                <a:cxn ang="0">
                  <a:pos x="18" y="276"/>
                </a:cxn>
                <a:cxn ang="0">
                  <a:pos x="24" y="284"/>
                </a:cxn>
                <a:cxn ang="0">
                  <a:pos x="288" y="286"/>
                </a:cxn>
                <a:cxn ang="0">
                  <a:pos x="292" y="284"/>
                </a:cxn>
                <a:cxn ang="0">
                  <a:pos x="300" y="278"/>
                </a:cxn>
                <a:cxn ang="0">
                  <a:pos x="302" y="272"/>
                </a:cxn>
                <a:cxn ang="0">
                  <a:pos x="302" y="238"/>
                </a:cxn>
                <a:cxn ang="0">
                  <a:pos x="298" y="230"/>
                </a:cxn>
                <a:cxn ang="0">
                  <a:pos x="292" y="226"/>
                </a:cxn>
                <a:cxn ang="0">
                  <a:pos x="198" y="184"/>
                </a:cxn>
                <a:cxn ang="0">
                  <a:pos x="210" y="166"/>
                </a:cxn>
                <a:cxn ang="0">
                  <a:pos x="224" y="120"/>
                </a:cxn>
                <a:cxn ang="0">
                  <a:pos x="226" y="94"/>
                </a:cxn>
                <a:cxn ang="0">
                  <a:pos x="222" y="62"/>
                </a:cxn>
                <a:cxn ang="0">
                  <a:pos x="208" y="38"/>
                </a:cxn>
                <a:cxn ang="0">
                  <a:pos x="188" y="22"/>
                </a:cxn>
                <a:cxn ang="0">
                  <a:pos x="158" y="16"/>
                </a:cxn>
              </a:cxnLst>
              <a:rect l="0" t="0" r="r" b="b"/>
              <a:pathLst>
                <a:path w="318" h="302">
                  <a:moveTo>
                    <a:pt x="288" y="302"/>
                  </a:moveTo>
                  <a:lnTo>
                    <a:pt x="30" y="302"/>
                  </a:lnTo>
                  <a:lnTo>
                    <a:pt x="30" y="302"/>
                  </a:lnTo>
                  <a:lnTo>
                    <a:pt x="24" y="300"/>
                  </a:lnTo>
                  <a:lnTo>
                    <a:pt x="18" y="300"/>
                  </a:lnTo>
                  <a:lnTo>
                    <a:pt x="8" y="292"/>
                  </a:lnTo>
                  <a:lnTo>
                    <a:pt x="2" y="284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2" y="230"/>
                  </a:lnTo>
                  <a:lnTo>
                    <a:pt x="6" y="222"/>
                  </a:lnTo>
                  <a:lnTo>
                    <a:pt x="12" y="214"/>
                  </a:lnTo>
                  <a:lnTo>
                    <a:pt x="20" y="210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90" y="166"/>
                  </a:lnTo>
                  <a:lnTo>
                    <a:pt x="82" y="144"/>
                  </a:lnTo>
                  <a:lnTo>
                    <a:pt x="76" y="120"/>
                  </a:lnTo>
                  <a:lnTo>
                    <a:pt x="74" y="94"/>
                  </a:lnTo>
                  <a:lnTo>
                    <a:pt x="74" y="94"/>
                  </a:lnTo>
                  <a:lnTo>
                    <a:pt x="76" y="74"/>
                  </a:lnTo>
                  <a:lnTo>
                    <a:pt x="80" y="56"/>
                  </a:lnTo>
                  <a:lnTo>
                    <a:pt x="88" y="40"/>
                  </a:lnTo>
                  <a:lnTo>
                    <a:pt x="98" y="26"/>
                  </a:lnTo>
                  <a:lnTo>
                    <a:pt x="110" y="16"/>
                  </a:lnTo>
                  <a:lnTo>
                    <a:pt x="124" y="6"/>
                  </a:lnTo>
                  <a:lnTo>
                    <a:pt x="140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76" y="2"/>
                  </a:lnTo>
                  <a:lnTo>
                    <a:pt x="194" y="6"/>
                  </a:lnTo>
                  <a:lnTo>
                    <a:pt x="208" y="16"/>
                  </a:lnTo>
                  <a:lnTo>
                    <a:pt x="220" y="26"/>
                  </a:lnTo>
                  <a:lnTo>
                    <a:pt x="230" y="40"/>
                  </a:lnTo>
                  <a:lnTo>
                    <a:pt x="238" y="56"/>
                  </a:lnTo>
                  <a:lnTo>
                    <a:pt x="242" y="74"/>
                  </a:lnTo>
                  <a:lnTo>
                    <a:pt x="244" y="94"/>
                  </a:lnTo>
                  <a:lnTo>
                    <a:pt x="244" y="94"/>
                  </a:lnTo>
                  <a:lnTo>
                    <a:pt x="242" y="120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6" y="186"/>
                  </a:lnTo>
                  <a:lnTo>
                    <a:pt x="296" y="210"/>
                  </a:lnTo>
                  <a:lnTo>
                    <a:pt x="296" y="210"/>
                  </a:lnTo>
                  <a:lnTo>
                    <a:pt x="306" y="214"/>
                  </a:lnTo>
                  <a:lnTo>
                    <a:pt x="312" y="222"/>
                  </a:lnTo>
                  <a:lnTo>
                    <a:pt x="316" y="230"/>
                  </a:lnTo>
                  <a:lnTo>
                    <a:pt x="318" y="238"/>
                  </a:lnTo>
                  <a:lnTo>
                    <a:pt x="318" y="272"/>
                  </a:lnTo>
                  <a:lnTo>
                    <a:pt x="318" y="272"/>
                  </a:lnTo>
                  <a:lnTo>
                    <a:pt x="316" y="278"/>
                  </a:lnTo>
                  <a:lnTo>
                    <a:pt x="316" y="284"/>
                  </a:lnTo>
                  <a:lnTo>
                    <a:pt x="308" y="292"/>
                  </a:lnTo>
                  <a:lnTo>
                    <a:pt x="300" y="300"/>
                  </a:lnTo>
                  <a:lnTo>
                    <a:pt x="294" y="300"/>
                  </a:lnTo>
                  <a:lnTo>
                    <a:pt x="288" y="302"/>
                  </a:lnTo>
                  <a:lnTo>
                    <a:pt x="288" y="302"/>
                  </a:lnTo>
                  <a:close/>
                  <a:moveTo>
                    <a:pt x="158" y="16"/>
                  </a:moveTo>
                  <a:lnTo>
                    <a:pt x="158" y="16"/>
                  </a:lnTo>
                  <a:lnTo>
                    <a:pt x="144" y="18"/>
                  </a:lnTo>
                  <a:lnTo>
                    <a:pt x="130" y="22"/>
                  </a:lnTo>
                  <a:lnTo>
                    <a:pt x="118" y="28"/>
                  </a:lnTo>
                  <a:lnTo>
                    <a:pt x="108" y="38"/>
                  </a:lnTo>
                  <a:lnTo>
                    <a:pt x="102" y="48"/>
                  </a:lnTo>
                  <a:lnTo>
                    <a:pt x="96" y="62"/>
                  </a:lnTo>
                  <a:lnTo>
                    <a:pt x="92" y="78"/>
                  </a:lnTo>
                  <a:lnTo>
                    <a:pt x="90" y="94"/>
                  </a:lnTo>
                  <a:lnTo>
                    <a:pt x="90" y="94"/>
                  </a:lnTo>
                  <a:lnTo>
                    <a:pt x="92" y="120"/>
                  </a:lnTo>
                  <a:lnTo>
                    <a:pt x="98" y="144"/>
                  </a:lnTo>
                  <a:lnTo>
                    <a:pt x="108" y="166"/>
                  </a:lnTo>
                  <a:lnTo>
                    <a:pt x="120" y="184"/>
                  </a:lnTo>
                  <a:lnTo>
                    <a:pt x="128" y="194"/>
                  </a:lnTo>
                  <a:lnTo>
                    <a:pt x="26" y="226"/>
                  </a:lnTo>
                  <a:lnTo>
                    <a:pt x="26" y="226"/>
                  </a:lnTo>
                  <a:lnTo>
                    <a:pt x="22" y="228"/>
                  </a:lnTo>
                  <a:lnTo>
                    <a:pt x="18" y="230"/>
                  </a:lnTo>
                  <a:lnTo>
                    <a:pt x="16" y="234"/>
                  </a:lnTo>
                  <a:lnTo>
                    <a:pt x="16" y="238"/>
                  </a:lnTo>
                  <a:lnTo>
                    <a:pt x="16" y="272"/>
                  </a:lnTo>
                  <a:lnTo>
                    <a:pt x="16" y="272"/>
                  </a:lnTo>
                  <a:lnTo>
                    <a:pt x="18" y="276"/>
                  </a:lnTo>
                  <a:lnTo>
                    <a:pt x="20" y="282"/>
                  </a:lnTo>
                  <a:lnTo>
                    <a:pt x="24" y="284"/>
                  </a:lnTo>
                  <a:lnTo>
                    <a:pt x="30" y="286"/>
                  </a:lnTo>
                  <a:lnTo>
                    <a:pt x="288" y="286"/>
                  </a:lnTo>
                  <a:lnTo>
                    <a:pt x="288" y="286"/>
                  </a:lnTo>
                  <a:lnTo>
                    <a:pt x="292" y="284"/>
                  </a:lnTo>
                  <a:lnTo>
                    <a:pt x="296" y="282"/>
                  </a:lnTo>
                  <a:lnTo>
                    <a:pt x="300" y="278"/>
                  </a:lnTo>
                  <a:lnTo>
                    <a:pt x="302" y="272"/>
                  </a:lnTo>
                  <a:lnTo>
                    <a:pt x="302" y="272"/>
                  </a:lnTo>
                  <a:lnTo>
                    <a:pt x="302" y="238"/>
                  </a:lnTo>
                  <a:lnTo>
                    <a:pt x="302" y="238"/>
                  </a:lnTo>
                  <a:lnTo>
                    <a:pt x="300" y="234"/>
                  </a:lnTo>
                  <a:lnTo>
                    <a:pt x="298" y="230"/>
                  </a:lnTo>
                  <a:lnTo>
                    <a:pt x="296" y="228"/>
                  </a:lnTo>
                  <a:lnTo>
                    <a:pt x="292" y="226"/>
                  </a:lnTo>
                  <a:lnTo>
                    <a:pt x="190" y="194"/>
                  </a:lnTo>
                  <a:lnTo>
                    <a:pt x="198" y="184"/>
                  </a:lnTo>
                  <a:lnTo>
                    <a:pt x="198" y="184"/>
                  </a:lnTo>
                  <a:lnTo>
                    <a:pt x="210" y="166"/>
                  </a:lnTo>
                  <a:lnTo>
                    <a:pt x="218" y="144"/>
                  </a:lnTo>
                  <a:lnTo>
                    <a:pt x="224" y="120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6" y="78"/>
                  </a:lnTo>
                  <a:lnTo>
                    <a:pt x="222" y="62"/>
                  </a:lnTo>
                  <a:lnTo>
                    <a:pt x="216" y="48"/>
                  </a:lnTo>
                  <a:lnTo>
                    <a:pt x="208" y="38"/>
                  </a:lnTo>
                  <a:lnTo>
                    <a:pt x="198" y="28"/>
                  </a:lnTo>
                  <a:lnTo>
                    <a:pt x="188" y="22"/>
                  </a:lnTo>
                  <a:lnTo>
                    <a:pt x="174" y="18"/>
                  </a:lnTo>
                  <a:lnTo>
                    <a:pt x="158" y="16"/>
                  </a:lnTo>
                  <a:lnTo>
                    <a:pt x="158" y="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946983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46" name="矩形 45"/>
          <p:cNvSpPr/>
          <p:nvPr/>
        </p:nvSpPr>
        <p:spPr>
          <a:xfrm>
            <a:off x="861257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3666854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48" name="矩形 47"/>
          <p:cNvSpPr/>
          <p:nvPr/>
        </p:nvSpPr>
        <p:spPr>
          <a:xfrm>
            <a:off x="3581128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9" name="矩形 48"/>
          <p:cNvSpPr/>
          <p:nvPr/>
        </p:nvSpPr>
        <p:spPr>
          <a:xfrm>
            <a:off x="6300999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215273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1" name="矩形 50"/>
          <p:cNvSpPr/>
          <p:nvPr/>
        </p:nvSpPr>
        <p:spPr>
          <a:xfrm>
            <a:off x="9020870" y="5541541"/>
            <a:ext cx="2324373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52" name="矩形 51"/>
          <p:cNvSpPr/>
          <p:nvPr/>
        </p:nvSpPr>
        <p:spPr>
          <a:xfrm>
            <a:off x="8935144" y="5221265"/>
            <a:ext cx="23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53" name="直接连接符 30"/>
          <p:cNvCxnSpPr/>
          <p:nvPr/>
        </p:nvCxnSpPr>
        <p:spPr>
          <a:xfrm>
            <a:off x="6157637" y="1174701"/>
            <a:ext cx="0" cy="2555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133039" y="2796870"/>
            <a:ext cx="37749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33039" y="2403586"/>
            <a:ext cx="3611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A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7570247" y="2796870"/>
            <a:ext cx="37749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70247" y="2403586"/>
            <a:ext cx="3611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6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8" name="矩形 57"/>
          <p:cNvSpPr/>
          <p:nvPr/>
        </p:nvSpPr>
        <p:spPr>
          <a:xfrm>
            <a:off x="1235514" y="1268428"/>
            <a:ext cx="1066645" cy="106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</a:rPr>
              <a:t>1</a:t>
            </a:r>
            <a:endParaRPr lang="zh-CN" altLang="en-US" sz="8000" dirty="0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60052" y="1268428"/>
            <a:ext cx="1066645" cy="106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</a:rPr>
              <a:t>2</a:t>
            </a:r>
            <a:endParaRPr lang="zh-CN" altLang="en-US" sz="8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88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663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6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6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522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28</cp:revision>
  <dcterms:created xsi:type="dcterms:W3CDTF">2015-07-29T10:05:36Z</dcterms:created>
  <dcterms:modified xsi:type="dcterms:W3CDTF">2016-03-01T04:26:08Z</dcterms:modified>
</cp:coreProperties>
</file>