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  <p:sldMasterId id="2147483673" r:id="rId4"/>
  </p:sldMasterIdLst>
  <p:sldIdLst>
    <p:sldId id="273" r:id="rId5"/>
    <p:sldId id="276" r:id="rId6"/>
    <p:sldId id="277" r:id="rId7"/>
    <p:sldId id="274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37A76F"/>
    <a:srgbClr val="44C1A3"/>
    <a:srgbClr val="10CF9B"/>
    <a:srgbClr val="0BD0D9"/>
    <a:srgbClr val="0F6FC6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15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0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24"/>
          <p:cNvCxnSpPr/>
          <p:nvPr userDrawn="1"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74719" y="445802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58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27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2557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6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13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2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 bwMode="auto">
          <a:xfrm>
            <a:off x="831625" y="2440055"/>
            <a:ext cx="3130737" cy="3130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934048" y="2763833"/>
            <a:ext cx="3130737" cy="313074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395569" y="1544266"/>
            <a:ext cx="2582691" cy="2582694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921682" y="1495897"/>
            <a:ext cx="2582691" cy="2582694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616909" y="2058633"/>
            <a:ext cx="498322" cy="4983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5"/>
          <p:cNvGrpSpPr/>
          <p:nvPr/>
        </p:nvGrpSpPr>
        <p:grpSpPr>
          <a:xfrm>
            <a:off x="4245682" y="4495921"/>
            <a:ext cx="1676279" cy="1676279"/>
            <a:chOff x="487996" y="1283537"/>
            <a:chExt cx="1283393" cy="1283393"/>
          </a:xfrm>
          <a:solidFill>
            <a:schemeClr val="bg1">
              <a:lumMod val="85000"/>
            </a:schemeClr>
          </a:solidFill>
        </p:grpSpPr>
        <p:sp>
          <p:nvSpPr>
            <p:cNvPr id="46" name="椭圆 45"/>
            <p:cNvSpPr/>
            <p:nvPr/>
          </p:nvSpPr>
          <p:spPr>
            <a:xfrm>
              <a:off x="487996" y="1283537"/>
              <a:ext cx="1283393" cy="12833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AutoShape 2"/>
            <p:cNvSpPr>
              <a:spLocks/>
            </p:cNvSpPr>
            <p:nvPr/>
          </p:nvSpPr>
          <p:spPr bwMode="auto">
            <a:xfrm>
              <a:off x="544351" y="1693587"/>
              <a:ext cx="1170683" cy="4948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rowalliaUPC" panose="020B0604020202020204" pitchFamily="34" charset="-34"/>
                  <a:sym typeface="Times New Roman" panose="02020603050405020304" pitchFamily="18" charset="0"/>
                </a:rPr>
                <a:t>TEXT</a:t>
              </a:r>
            </a:p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rowalliaUPC" panose="020B0604020202020204" pitchFamily="34" charset="-34"/>
                  <a:sym typeface="Times New Roman" panose="02020603050405020304" pitchFamily="18" charset="0"/>
                </a:rPr>
                <a:t>HERE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247294" y="3491055"/>
            <a:ext cx="2308336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47293" y="3097771"/>
            <a:ext cx="230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585012" y="2481866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85011" y="2187623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6462742" y="3921495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2741" y="3627252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9130411" y="2364966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30410" y="2070723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9781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 bwMode="auto">
          <a:xfrm>
            <a:off x="831625" y="2440055"/>
            <a:ext cx="3130737" cy="3130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934048" y="2763833"/>
            <a:ext cx="3130737" cy="313074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395569" y="1544266"/>
            <a:ext cx="2582691" cy="2582694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921682" y="1495897"/>
            <a:ext cx="2582691" cy="2582694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616909" y="2058633"/>
            <a:ext cx="498322" cy="4983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5"/>
          <p:cNvGrpSpPr/>
          <p:nvPr/>
        </p:nvGrpSpPr>
        <p:grpSpPr>
          <a:xfrm>
            <a:off x="4245682" y="4495921"/>
            <a:ext cx="1676279" cy="1676279"/>
            <a:chOff x="487996" y="1283537"/>
            <a:chExt cx="1283393" cy="1283393"/>
          </a:xfrm>
          <a:solidFill>
            <a:schemeClr val="bg1">
              <a:lumMod val="85000"/>
            </a:schemeClr>
          </a:solidFill>
        </p:grpSpPr>
        <p:sp>
          <p:nvSpPr>
            <p:cNvPr id="46" name="椭圆 45"/>
            <p:cNvSpPr/>
            <p:nvPr/>
          </p:nvSpPr>
          <p:spPr>
            <a:xfrm>
              <a:off x="487996" y="1283537"/>
              <a:ext cx="1283393" cy="12833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AutoShape 2"/>
            <p:cNvSpPr>
              <a:spLocks/>
            </p:cNvSpPr>
            <p:nvPr/>
          </p:nvSpPr>
          <p:spPr bwMode="auto">
            <a:xfrm>
              <a:off x="544351" y="1693587"/>
              <a:ext cx="1170683" cy="4948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rowalliaUPC" panose="020B0604020202020204" pitchFamily="34" charset="-34"/>
                  <a:sym typeface="Times New Roman" panose="02020603050405020304" pitchFamily="18" charset="0"/>
                </a:rPr>
                <a:t>TEXT</a:t>
              </a:r>
            </a:p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rowalliaUPC" panose="020B0604020202020204" pitchFamily="34" charset="-34"/>
                  <a:sym typeface="Times New Roman" panose="02020603050405020304" pitchFamily="18" charset="0"/>
                </a:rPr>
                <a:t>HERE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247294" y="3491055"/>
            <a:ext cx="2308336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47293" y="3097771"/>
            <a:ext cx="230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585012" y="2481866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85011" y="2187623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6462742" y="3921495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2741" y="3627252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9130411" y="2364966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30410" y="2070723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9517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点击此处添加标题</a:t>
            </a:r>
          </a:p>
        </p:txBody>
      </p:sp>
      <p:pic>
        <p:nvPicPr>
          <p:cNvPr id="27" name="图片 2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 bwMode="auto">
          <a:xfrm>
            <a:off x="831625" y="2440055"/>
            <a:ext cx="3130737" cy="313074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5934048" y="2763833"/>
            <a:ext cx="3130737" cy="3130740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395569" y="1544266"/>
            <a:ext cx="2582691" cy="2582694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8921682" y="1495897"/>
            <a:ext cx="2582691" cy="2582694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26789" tIns="26789" rIns="26789" bIns="267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7616909" y="2058633"/>
            <a:ext cx="498322" cy="4983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5"/>
          <p:cNvGrpSpPr/>
          <p:nvPr/>
        </p:nvGrpSpPr>
        <p:grpSpPr>
          <a:xfrm>
            <a:off x="4245682" y="4495921"/>
            <a:ext cx="1676279" cy="1676279"/>
            <a:chOff x="487996" y="1283537"/>
            <a:chExt cx="1283393" cy="1283393"/>
          </a:xfrm>
          <a:solidFill>
            <a:schemeClr val="bg1">
              <a:lumMod val="85000"/>
            </a:schemeClr>
          </a:solidFill>
        </p:grpSpPr>
        <p:sp>
          <p:nvSpPr>
            <p:cNvPr id="46" name="椭圆 45"/>
            <p:cNvSpPr/>
            <p:nvPr/>
          </p:nvSpPr>
          <p:spPr>
            <a:xfrm>
              <a:off x="487996" y="1283537"/>
              <a:ext cx="1283393" cy="128339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AutoShape 2"/>
            <p:cNvSpPr>
              <a:spLocks/>
            </p:cNvSpPr>
            <p:nvPr/>
          </p:nvSpPr>
          <p:spPr bwMode="auto">
            <a:xfrm>
              <a:off x="544351" y="1693587"/>
              <a:ext cx="1170683" cy="4948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ex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rowalliaUPC" panose="020B0604020202020204" pitchFamily="34" charset="-34"/>
                  <a:sym typeface="Times New Roman" panose="02020603050405020304" pitchFamily="18" charset="0"/>
                </a:rPr>
                <a:t>TEXT</a:t>
              </a:r>
            </a:p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rowalliaUPC" panose="020B0604020202020204" pitchFamily="34" charset="-34"/>
                  <a:sym typeface="Times New Roman" panose="02020603050405020304" pitchFamily="18" charset="0"/>
                </a:rPr>
                <a:t>HERE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rowalliaUPC" panose="020B0604020202020204" pitchFamily="34" charset="-34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1247294" y="3491055"/>
            <a:ext cx="2308336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47293" y="3097771"/>
            <a:ext cx="230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585012" y="2481866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85011" y="2187623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6462742" y="3921495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462741" y="3627252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9130411" y="2364966"/>
            <a:ext cx="2308336" cy="107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</a:t>
            </a:r>
            <a:r>
              <a:rPr lang="en-US" altLang="zh-CN" sz="1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130410" y="2070723"/>
            <a:ext cx="2308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6267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459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498</Words>
  <Application>Microsoft Office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BrowalliaUPC</vt:lpstr>
      <vt:lpstr>Microsoft YaHei</vt:lpstr>
      <vt:lpstr>Microsoft YaHei</vt:lpstr>
      <vt:lpstr>Arial</vt:lpstr>
      <vt:lpstr>Century Gothic</vt:lpstr>
      <vt:lpstr>Segoe UI Light</vt:lpstr>
      <vt:lpstr>Times New Roman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36</cp:revision>
  <dcterms:created xsi:type="dcterms:W3CDTF">2015-07-29T10:05:36Z</dcterms:created>
  <dcterms:modified xsi:type="dcterms:W3CDTF">2016-03-01T04:30:37Z</dcterms:modified>
</cp:coreProperties>
</file>