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67" r:id="rId4"/>
  </p:sldMasterIdLst>
  <p:sldIdLst>
    <p:sldId id="25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676"/>
    <a:srgbClr val="E53D9A"/>
    <a:srgbClr val="741A36"/>
    <a:srgbClr val="4F3434"/>
    <a:srgbClr val="E73A1C"/>
    <a:srgbClr val="A9D18E"/>
    <a:srgbClr val="92D050"/>
    <a:srgbClr val="218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8-4736-9084-0C105071B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50296"/>
        <c:axId val="479246768"/>
      </c:areaChart>
      <c:catAx>
        <c:axId val="4792502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79246768"/>
        <c:crosses val="autoZero"/>
        <c:auto val="1"/>
        <c:lblAlgn val="ctr"/>
        <c:lblOffset val="100"/>
        <c:noMultiLvlLbl val="0"/>
      </c:catAx>
      <c:valAx>
        <c:axId val="479246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9250296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ln w="28575">
              <a:solidFill>
                <a:srgbClr val="92D050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solidFill>
                  <a:srgbClr val="92D050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3-4AFE-BE89-3F2E66E85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250688"/>
        <c:axId val="479248336"/>
      </c:lineChart>
      <c:catAx>
        <c:axId val="47925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479248336"/>
        <c:crosses val="autoZero"/>
        <c:auto val="1"/>
        <c:lblAlgn val="ctr"/>
        <c:lblOffset val="100"/>
        <c:noMultiLvlLbl val="0"/>
      </c:catAx>
      <c:valAx>
        <c:axId val="479248336"/>
        <c:scaling>
          <c:orientation val="minMax"/>
        </c:scaling>
        <c:delete val="0"/>
        <c:axPos val="l"/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4792506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8-4736-9084-0C105071B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50296"/>
        <c:axId val="479246768"/>
      </c:areaChart>
      <c:catAx>
        <c:axId val="4792502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79246768"/>
        <c:crosses val="autoZero"/>
        <c:auto val="1"/>
        <c:lblAlgn val="ctr"/>
        <c:lblOffset val="100"/>
        <c:noMultiLvlLbl val="0"/>
      </c:catAx>
      <c:valAx>
        <c:axId val="479246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9250296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ln w="28575">
              <a:solidFill>
                <a:srgbClr val="741A36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solidFill>
                  <a:srgbClr val="741A3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3-4AFE-BE89-3F2E66E85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250688"/>
        <c:axId val="479248336"/>
      </c:lineChart>
      <c:catAx>
        <c:axId val="47925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479248336"/>
        <c:crosses val="autoZero"/>
        <c:auto val="1"/>
        <c:lblAlgn val="ctr"/>
        <c:lblOffset val="100"/>
        <c:noMultiLvlLbl val="0"/>
      </c:catAx>
      <c:valAx>
        <c:axId val="479248336"/>
        <c:scaling>
          <c:orientation val="minMax"/>
        </c:scaling>
        <c:delete val="0"/>
        <c:axPos val="l"/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4792506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8-4736-9084-0C105071B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50296"/>
        <c:axId val="479246768"/>
      </c:areaChart>
      <c:catAx>
        <c:axId val="4792502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79246768"/>
        <c:crosses val="autoZero"/>
        <c:auto val="1"/>
        <c:lblAlgn val="ctr"/>
        <c:lblOffset val="100"/>
        <c:noMultiLvlLbl val="0"/>
      </c:catAx>
      <c:valAx>
        <c:axId val="479246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9250296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ln w="28575">
              <a:solidFill>
                <a:srgbClr val="4F3434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solidFill>
                  <a:srgbClr val="4F343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3-4AFE-BE89-3F2E66E85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250688"/>
        <c:axId val="479248336"/>
      </c:lineChart>
      <c:catAx>
        <c:axId val="47925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479248336"/>
        <c:crosses val="autoZero"/>
        <c:auto val="1"/>
        <c:lblAlgn val="ctr"/>
        <c:lblOffset val="100"/>
        <c:noMultiLvlLbl val="0"/>
      </c:catAx>
      <c:valAx>
        <c:axId val="479248336"/>
        <c:scaling>
          <c:orientation val="minMax"/>
        </c:scaling>
        <c:delete val="0"/>
        <c:axPos val="l"/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4792506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97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16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546" y="759873"/>
            <a:ext cx="662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255" y="759874"/>
            <a:ext cx="140181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2469" y="759874"/>
            <a:ext cx="7073424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546" y="182446"/>
            <a:ext cx="777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324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2616" y="4093452"/>
            <a:ext cx="329566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4" y="2862560"/>
            <a:ext cx="304760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1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88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48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2907887723"/>
              </p:ext>
            </p:extLst>
          </p:nvPr>
        </p:nvGraphicFramePr>
        <p:xfrm>
          <a:off x="2147054" y="1103087"/>
          <a:ext cx="8404832" cy="245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479882966"/>
              </p:ext>
            </p:extLst>
          </p:nvPr>
        </p:nvGraphicFramePr>
        <p:xfrm>
          <a:off x="1251154" y="1089212"/>
          <a:ext cx="9654410" cy="262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/>
          <p:cNvSpPr/>
          <p:nvPr/>
        </p:nvSpPr>
        <p:spPr>
          <a:xfrm>
            <a:off x="4081031" y="4362853"/>
            <a:ext cx="6764848" cy="153271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14017" y="3777860"/>
            <a:ext cx="2396955" cy="2396957"/>
            <a:chOff x="1535219" y="3885172"/>
            <a:chExt cx="2396955" cy="2396957"/>
          </a:xfrm>
        </p:grpSpPr>
        <p:sp>
          <p:nvSpPr>
            <p:cNvPr id="6" name="椭圆 5"/>
            <p:cNvSpPr/>
            <p:nvPr/>
          </p:nvSpPr>
          <p:spPr bwMode="auto">
            <a:xfrm>
              <a:off x="1535219" y="3885172"/>
              <a:ext cx="2396955" cy="23969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18" defTabSz="685664"/>
              <a:endParaRPr lang="zh-CN" altLang="en-US" sz="140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AutoShape 2"/>
            <p:cNvSpPr>
              <a:spLocks/>
            </p:cNvSpPr>
            <p:nvPr/>
          </p:nvSpPr>
          <p:spPr bwMode="auto">
            <a:xfrm>
              <a:off x="1686870" y="4491379"/>
              <a:ext cx="2076616" cy="3385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extLst/>
          </p:spPr>
          <p:txBody>
            <a:bodyPr wrap="square">
              <a:spAutoFit/>
            </a:bodyPr>
            <a:lstStyle/>
            <a:p>
              <a:pPr algn="ctr" defTabSz="685664"/>
              <a:r>
                <a:rPr lang="zh-CN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NeueLT Pro 67 MdCn" panose="020B0606030502030204" pitchFamily="34" charset="0"/>
                  <a:ea typeface="微软雅黑"/>
                  <a:cs typeface="BrowalliaUPC" panose="020B0604020202020204" pitchFamily="34" charset="-34"/>
                </a:rPr>
                <a:t>点击此处添加标题</a:t>
              </a:r>
              <a:endParaRPr lang="zh-CN" altLang="zh-CN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HelveticaNeueLT Pro 67 MdCn" panose="020B0606030502030204" pitchFamily="34" charset="0"/>
                <a:ea typeface="微软雅黑"/>
                <a:cs typeface="BrowalliaUPC" panose="020B0604020202020204" pitchFamily="34" charset="-34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014270" y="4907818"/>
              <a:ext cx="1467880" cy="1010556"/>
              <a:chOff x="4906040" y="3211857"/>
              <a:chExt cx="1467880" cy="101055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4906040" y="3211857"/>
                <a:ext cx="14678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664"/>
                <a:r>
                  <a:rPr lang="en-US" altLang="zh-CN" sz="40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100</a:t>
                </a:r>
                <a:r>
                  <a:rPr lang="en-US" altLang="zh-CN" sz="24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%</a:t>
                </a:r>
                <a:endParaRPr lang="zh-CN" altLang="en-US" sz="2400" dirty="0">
                  <a:solidFill>
                    <a:prstClr val="white"/>
                  </a:solidFill>
                  <a:latin typeface="HelveticaNeueLT Pro 67 MdCn" panose="020B0606030502030204" pitchFamily="34" charset="0"/>
                  <a:ea typeface="微软雅黑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5149910" y="3849026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4998955" y="3883859"/>
                <a:ext cx="1282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664"/>
                <a:r>
                  <a:rPr lang="en-US" altLang="zh-CN" sz="16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From 2015 </a:t>
                </a:r>
                <a:endParaRPr lang="zh-CN" altLang="en-US" sz="1600" dirty="0">
                  <a:solidFill>
                    <a:prstClr val="white"/>
                  </a:solidFill>
                  <a:latin typeface="HelveticaNeueLT Pro 67 MdCn" panose="020B0606030502030204" pitchFamily="34" charset="0"/>
                  <a:ea typeface="微软雅黑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315022" y="4719215"/>
            <a:ext cx="409993" cy="409994"/>
            <a:chOff x="2912379" y="2970242"/>
            <a:chExt cx="409993" cy="409994"/>
          </a:xfrm>
        </p:grpSpPr>
        <p:sp>
          <p:nvSpPr>
            <p:cNvPr id="17" name="椭圆 16"/>
            <p:cNvSpPr/>
            <p:nvPr/>
          </p:nvSpPr>
          <p:spPr bwMode="auto">
            <a:xfrm>
              <a:off x="2912379" y="2970242"/>
              <a:ext cx="409993" cy="40999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18" defTabSz="685664"/>
              <a:endParaRPr lang="zh-CN" altLang="en-US" sz="1400" dirty="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64491" y="3046218"/>
              <a:ext cx="204997" cy="258046"/>
              <a:chOff x="3252701" y="1830215"/>
              <a:chExt cx="204997" cy="258046"/>
            </a:xfrm>
          </p:grpSpPr>
          <p:cxnSp>
            <p:nvCxnSpPr>
              <p:cNvPr id="19" name="直接连接符 18"/>
              <p:cNvCxnSpPr>
                <a:stCxn id="17" idx="0"/>
                <a:endCxn id="17" idx="6"/>
              </p:cNvCxnSpPr>
              <p:nvPr/>
            </p:nvCxnSpPr>
            <p:spPr bwMode="auto">
              <a:xfrm>
                <a:off x="3252701" y="1830215"/>
                <a:ext cx="204997" cy="129024"/>
              </a:xfrm>
              <a:prstGeom prst="lin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 cap="flat" cmpd="sng" algn="ctr">
                <a:solidFill>
                  <a:schemeClr val="bg1"/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 flipH="1">
                <a:off x="3252701" y="1959237"/>
                <a:ext cx="204997" cy="129024"/>
              </a:xfrm>
              <a:prstGeom prst="lin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 cap="flat" cmpd="sng" algn="ctr">
                <a:solidFill>
                  <a:schemeClr val="bg1"/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1" name="矩形 20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defTabSz="685664"/>
            <a:r>
              <a:rPr lang="zh-CN" altLang="en-US" sz="2400" dirty="0">
                <a:solidFill>
                  <a:srgbClr val="4C4C4C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2400" dirty="0">
              <a:solidFill>
                <a:srgbClr val="4C4C4C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685664"/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HERE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TO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1200" dirty="0">
              <a:solidFill>
                <a:prstClr val="white">
                  <a:lumMod val="75000"/>
                </a:prst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/>
          <p:nvPr>
            <p:extLst/>
          </p:nvPr>
        </p:nvGraphicFramePr>
        <p:xfrm>
          <a:off x="2147054" y="1103087"/>
          <a:ext cx="8404832" cy="245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999940320"/>
              </p:ext>
            </p:extLst>
          </p:nvPr>
        </p:nvGraphicFramePr>
        <p:xfrm>
          <a:off x="1251154" y="1089212"/>
          <a:ext cx="9654410" cy="262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/>
          <p:cNvSpPr/>
          <p:nvPr/>
        </p:nvSpPr>
        <p:spPr>
          <a:xfrm>
            <a:off x="4081031" y="4362853"/>
            <a:ext cx="6764848" cy="153271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14017" y="3777860"/>
            <a:ext cx="2396955" cy="2396957"/>
            <a:chOff x="1535219" y="3885172"/>
            <a:chExt cx="2396955" cy="2396957"/>
          </a:xfrm>
        </p:grpSpPr>
        <p:sp>
          <p:nvSpPr>
            <p:cNvPr id="6" name="椭圆 5"/>
            <p:cNvSpPr/>
            <p:nvPr/>
          </p:nvSpPr>
          <p:spPr bwMode="auto">
            <a:xfrm>
              <a:off x="1535219" y="3885172"/>
              <a:ext cx="2396955" cy="23969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18" defTabSz="685664"/>
              <a:endParaRPr lang="zh-CN" altLang="en-US" sz="140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AutoShape 2"/>
            <p:cNvSpPr>
              <a:spLocks/>
            </p:cNvSpPr>
            <p:nvPr/>
          </p:nvSpPr>
          <p:spPr bwMode="auto">
            <a:xfrm>
              <a:off x="1686870" y="4491379"/>
              <a:ext cx="2076616" cy="3385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extLst/>
          </p:spPr>
          <p:txBody>
            <a:bodyPr wrap="square">
              <a:spAutoFit/>
            </a:bodyPr>
            <a:lstStyle/>
            <a:p>
              <a:pPr algn="ctr" defTabSz="685664"/>
              <a:r>
                <a:rPr lang="zh-CN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NeueLT Pro 67 MdCn" panose="020B0606030502030204" pitchFamily="34" charset="0"/>
                  <a:ea typeface="微软雅黑"/>
                  <a:cs typeface="BrowalliaUPC" panose="020B0604020202020204" pitchFamily="34" charset="-34"/>
                </a:rPr>
                <a:t>点击此处添加标题</a:t>
              </a:r>
              <a:endParaRPr lang="zh-CN" altLang="zh-CN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HelveticaNeueLT Pro 67 MdCn" panose="020B0606030502030204" pitchFamily="34" charset="0"/>
                <a:ea typeface="微软雅黑"/>
                <a:cs typeface="BrowalliaUPC" panose="020B0604020202020204" pitchFamily="34" charset="-34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014270" y="4907818"/>
              <a:ext cx="1467880" cy="1010556"/>
              <a:chOff x="4906040" y="3211857"/>
              <a:chExt cx="1467880" cy="101055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4906040" y="3211857"/>
                <a:ext cx="14678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664"/>
                <a:r>
                  <a:rPr lang="en-US" altLang="zh-CN" sz="40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100</a:t>
                </a:r>
                <a:r>
                  <a:rPr lang="en-US" altLang="zh-CN" sz="24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%</a:t>
                </a:r>
                <a:endParaRPr lang="zh-CN" altLang="en-US" sz="2400" dirty="0">
                  <a:solidFill>
                    <a:prstClr val="white"/>
                  </a:solidFill>
                  <a:latin typeface="HelveticaNeueLT Pro 67 MdCn" panose="020B0606030502030204" pitchFamily="34" charset="0"/>
                  <a:ea typeface="微软雅黑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5149910" y="3849026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4998955" y="3883859"/>
                <a:ext cx="1282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664"/>
                <a:r>
                  <a:rPr lang="en-US" altLang="zh-CN" sz="16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From 2015 </a:t>
                </a:r>
                <a:endParaRPr lang="zh-CN" altLang="en-US" sz="1600" dirty="0">
                  <a:solidFill>
                    <a:prstClr val="white"/>
                  </a:solidFill>
                  <a:latin typeface="HelveticaNeueLT Pro 67 MdCn" panose="020B0606030502030204" pitchFamily="34" charset="0"/>
                  <a:ea typeface="微软雅黑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315022" y="4719215"/>
            <a:ext cx="409993" cy="409994"/>
            <a:chOff x="2912379" y="2970242"/>
            <a:chExt cx="409993" cy="409994"/>
          </a:xfrm>
        </p:grpSpPr>
        <p:sp>
          <p:nvSpPr>
            <p:cNvPr id="17" name="椭圆 16"/>
            <p:cNvSpPr/>
            <p:nvPr/>
          </p:nvSpPr>
          <p:spPr bwMode="auto">
            <a:xfrm>
              <a:off x="2912379" y="2970242"/>
              <a:ext cx="409993" cy="40999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18" defTabSz="685664"/>
              <a:endParaRPr lang="zh-CN" altLang="en-US" sz="1400" dirty="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64491" y="3046218"/>
              <a:ext cx="204997" cy="258046"/>
              <a:chOff x="3252701" y="1830215"/>
              <a:chExt cx="204997" cy="258046"/>
            </a:xfrm>
          </p:grpSpPr>
          <p:cxnSp>
            <p:nvCxnSpPr>
              <p:cNvPr id="19" name="直接连接符 18"/>
              <p:cNvCxnSpPr>
                <a:stCxn id="17" idx="0"/>
                <a:endCxn id="17" idx="6"/>
              </p:cNvCxnSpPr>
              <p:nvPr/>
            </p:nvCxnSpPr>
            <p:spPr bwMode="auto">
              <a:xfrm>
                <a:off x="3252701" y="1830215"/>
                <a:ext cx="204997" cy="129024"/>
              </a:xfrm>
              <a:prstGeom prst="lin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 cap="flat" cmpd="sng" algn="ctr">
                <a:solidFill>
                  <a:schemeClr val="bg1"/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 flipH="1">
                <a:off x="3252701" y="1959237"/>
                <a:ext cx="204997" cy="129024"/>
              </a:xfrm>
              <a:prstGeom prst="lin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 cap="flat" cmpd="sng" algn="ctr">
                <a:solidFill>
                  <a:schemeClr val="bg1"/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1" name="矩形 20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defTabSz="685664"/>
            <a:r>
              <a:rPr lang="zh-CN" altLang="en-US" sz="2400" dirty="0">
                <a:solidFill>
                  <a:srgbClr val="4C4C4C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2400" dirty="0">
              <a:solidFill>
                <a:srgbClr val="4C4C4C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685664"/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HERE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TO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1200" dirty="0">
              <a:solidFill>
                <a:prstClr val="white">
                  <a:lumMod val="75000"/>
                </a:prst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/>
          <p:nvPr>
            <p:extLst/>
          </p:nvPr>
        </p:nvGraphicFramePr>
        <p:xfrm>
          <a:off x="2147054" y="1103087"/>
          <a:ext cx="8404832" cy="245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547966297"/>
              </p:ext>
            </p:extLst>
          </p:nvPr>
        </p:nvGraphicFramePr>
        <p:xfrm>
          <a:off x="1251154" y="1089212"/>
          <a:ext cx="9654410" cy="262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/>
          <p:cNvSpPr/>
          <p:nvPr/>
        </p:nvSpPr>
        <p:spPr>
          <a:xfrm>
            <a:off x="4081031" y="4362853"/>
            <a:ext cx="6764848" cy="153271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457200">
              <a:lnSpc>
                <a:spcPct val="130000"/>
              </a:lnSpc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14017" y="3777860"/>
            <a:ext cx="2396955" cy="2396957"/>
            <a:chOff x="1535219" y="3885172"/>
            <a:chExt cx="2396955" cy="2396957"/>
          </a:xfrm>
        </p:grpSpPr>
        <p:sp>
          <p:nvSpPr>
            <p:cNvPr id="6" name="椭圆 5"/>
            <p:cNvSpPr/>
            <p:nvPr/>
          </p:nvSpPr>
          <p:spPr bwMode="auto">
            <a:xfrm>
              <a:off x="1535219" y="3885172"/>
              <a:ext cx="2396955" cy="23969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18" defTabSz="685664"/>
              <a:endParaRPr lang="zh-CN" altLang="en-US" sz="140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AutoShape 2"/>
            <p:cNvSpPr>
              <a:spLocks/>
            </p:cNvSpPr>
            <p:nvPr/>
          </p:nvSpPr>
          <p:spPr bwMode="auto">
            <a:xfrm>
              <a:off x="1686870" y="4491379"/>
              <a:ext cx="2076616" cy="3385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extLst/>
          </p:spPr>
          <p:txBody>
            <a:bodyPr wrap="square">
              <a:spAutoFit/>
            </a:bodyPr>
            <a:lstStyle/>
            <a:p>
              <a:pPr algn="ctr" defTabSz="685664"/>
              <a:r>
                <a:rPr lang="zh-CN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NeueLT Pro 67 MdCn" panose="020B0606030502030204" pitchFamily="34" charset="0"/>
                  <a:ea typeface="微软雅黑"/>
                  <a:cs typeface="BrowalliaUPC" panose="020B0604020202020204" pitchFamily="34" charset="-34"/>
                </a:rPr>
                <a:t>点击此处添加标题</a:t>
              </a:r>
              <a:endParaRPr lang="zh-CN" altLang="zh-CN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HelveticaNeueLT Pro 67 MdCn" panose="020B0606030502030204" pitchFamily="34" charset="0"/>
                <a:ea typeface="微软雅黑"/>
                <a:cs typeface="BrowalliaUPC" panose="020B0604020202020204" pitchFamily="34" charset="-34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014270" y="4907818"/>
              <a:ext cx="1467880" cy="1010556"/>
              <a:chOff x="4906040" y="3211857"/>
              <a:chExt cx="1467880" cy="101055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4906040" y="3211857"/>
                <a:ext cx="14678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664"/>
                <a:r>
                  <a:rPr lang="en-US" altLang="zh-CN" sz="40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100</a:t>
                </a:r>
                <a:r>
                  <a:rPr lang="en-US" altLang="zh-CN" sz="24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%</a:t>
                </a:r>
                <a:endParaRPr lang="zh-CN" altLang="en-US" sz="2400" dirty="0">
                  <a:solidFill>
                    <a:prstClr val="white"/>
                  </a:solidFill>
                  <a:latin typeface="HelveticaNeueLT Pro 67 MdCn" panose="020B0606030502030204" pitchFamily="34" charset="0"/>
                  <a:ea typeface="微软雅黑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5149910" y="3849026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4998955" y="3883859"/>
                <a:ext cx="1282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664"/>
                <a:r>
                  <a:rPr lang="en-US" altLang="zh-CN" sz="1600" dirty="0">
                    <a:solidFill>
                      <a:prstClr val="white"/>
                    </a:solidFill>
                    <a:latin typeface="HelveticaNeueLT Pro 67 MdCn" panose="020B0606030502030204" pitchFamily="34" charset="0"/>
                    <a:ea typeface="微软雅黑"/>
                  </a:rPr>
                  <a:t>From 2015 </a:t>
                </a:r>
                <a:endParaRPr lang="zh-CN" altLang="en-US" sz="1600" dirty="0">
                  <a:solidFill>
                    <a:prstClr val="white"/>
                  </a:solidFill>
                  <a:latin typeface="HelveticaNeueLT Pro 67 MdCn" panose="020B0606030502030204" pitchFamily="34" charset="0"/>
                  <a:ea typeface="微软雅黑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315022" y="4719215"/>
            <a:ext cx="409993" cy="409994"/>
            <a:chOff x="2912379" y="2970242"/>
            <a:chExt cx="409993" cy="409994"/>
          </a:xfrm>
        </p:grpSpPr>
        <p:sp>
          <p:nvSpPr>
            <p:cNvPr id="17" name="椭圆 16"/>
            <p:cNvSpPr/>
            <p:nvPr/>
          </p:nvSpPr>
          <p:spPr bwMode="auto">
            <a:xfrm>
              <a:off x="2912379" y="2970242"/>
              <a:ext cx="409993" cy="40999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18" defTabSz="685664"/>
              <a:endParaRPr lang="zh-CN" altLang="en-US" sz="1400" dirty="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64491" y="3046218"/>
              <a:ext cx="204997" cy="258046"/>
              <a:chOff x="3252701" y="1830215"/>
              <a:chExt cx="204997" cy="258046"/>
            </a:xfrm>
          </p:grpSpPr>
          <p:cxnSp>
            <p:nvCxnSpPr>
              <p:cNvPr id="19" name="直接连接符 18"/>
              <p:cNvCxnSpPr>
                <a:stCxn id="17" idx="0"/>
                <a:endCxn id="17" idx="6"/>
              </p:cNvCxnSpPr>
              <p:nvPr/>
            </p:nvCxnSpPr>
            <p:spPr bwMode="auto">
              <a:xfrm>
                <a:off x="3252701" y="1830215"/>
                <a:ext cx="204997" cy="129024"/>
              </a:xfrm>
              <a:prstGeom prst="lin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 cap="flat" cmpd="sng" algn="ctr">
                <a:solidFill>
                  <a:schemeClr val="bg1"/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 flipH="1">
                <a:off x="3252701" y="1959237"/>
                <a:ext cx="204997" cy="129024"/>
              </a:xfrm>
              <a:prstGeom prst="lin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 cap="flat" cmpd="sng" algn="ctr">
                <a:solidFill>
                  <a:schemeClr val="bg1"/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1" name="矩形 20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defTabSz="685664"/>
            <a:r>
              <a:rPr lang="zh-CN" altLang="en-US" sz="2400" dirty="0">
                <a:solidFill>
                  <a:srgbClr val="4C4C4C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2400" dirty="0">
              <a:solidFill>
                <a:srgbClr val="4C4C4C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685664"/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HERE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TO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1200" dirty="0">
              <a:solidFill>
                <a:prstClr val="white">
                  <a:lumMod val="75000"/>
                </a:prst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74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07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F5AD"/>
      </a:accent1>
      <a:accent2>
        <a:srgbClr val="00B0F0"/>
      </a:accent2>
      <a:accent3>
        <a:srgbClr val="FFC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432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BrowalliaUPC</vt:lpstr>
      <vt:lpstr>HelveticaNeueLT Pro 67 MdCn</vt:lpstr>
      <vt:lpstr>Hiragino Sans GB W3</vt:lpstr>
      <vt:lpstr>News Gothic MT</vt:lpstr>
      <vt:lpstr>微软雅黑</vt:lpstr>
      <vt:lpstr>Arial</vt:lpstr>
      <vt:lpstr>Century Gothic</vt:lpstr>
      <vt:lpstr>Segoe UI Light</vt:lpstr>
      <vt:lpstr>Office 主题</vt:lpstr>
      <vt:lpstr>1_Office 主题</vt:lpstr>
      <vt:lpstr>2_Office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26</cp:revision>
  <dcterms:created xsi:type="dcterms:W3CDTF">2015-07-24T09:25:54Z</dcterms:created>
  <dcterms:modified xsi:type="dcterms:W3CDTF">2016-03-01T04:38:06Z</dcterms:modified>
</cp:coreProperties>
</file>