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1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822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4487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34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2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17" name="椭圆 13"/>
          <p:cNvSpPr/>
          <p:nvPr/>
        </p:nvSpPr>
        <p:spPr bwMode="auto">
          <a:xfrm>
            <a:off x="6437687" y="2160401"/>
            <a:ext cx="960295" cy="1955968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gray">
          <a:xfrm>
            <a:off x="4409094" y="2160401"/>
            <a:ext cx="859211" cy="1981239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3"/>
          <p:cNvSpPr/>
          <p:nvPr/>
        </p:nvSpPr>
        <p:spPr bwMode="auto">
          <a:xfrm>
            <a:off x="7535888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3"/>
          <p:cNvSpPr/>
          <p:nvPr/>
        </p:nvSpPr>
        <p:spPr bwMode="auto">
          <a:xfrm>
            <a:off x="801134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13"/>
          <p:cNvSpPr/>
          <p:nvPr/>
        </p:nvSpPr>
        <p:spPr bwMode="auto">
          <a:xfrm>
            <a:off x="8486800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13"/>
          <p:cNvSpPr/>
          <p:nvPr/>
        </p:nvSpPr>
        <p:spPr bwMode="auto">
          <a:xfrm>
            <a:off x="8957447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13"/>
          <p:cNvSpPr/>
          <p:nvPr/>
        </p:nvSpPr>
        <p:spPr bwMode="auto">
          <a:xfrm>
            <a:off x="942809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13"/>
          <p:cNvSpPr/>
          <p:nvPr/>
        </p:nvSpPr>
        <p:spPr bwMode="auto">
          <a:xfrm>
            <a:off x="9898741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9"/>
          <p:cNvSpPr>
            <a:spLocks/>
          </p:cNvSpPr>
          <p:nvPr/>
        </p:nvSpPr>
        <p:spPr bwMode="gray">
          <a:xfrm>
            <a:off x="398398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>
            <a:off x="3563369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gray">
          <a:xfrm>
            <a:off x="3140507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Freeform 9"/>
          <p:cNvSpPr>
            <a:spLocks/>
          </p:cNvSpPr>
          <p:nvPr/>
        </p:nvSpPr>
        <p:spPr bwMode="gray">
          <a:xfrm>
            <a:off x="2719015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gray">
          <a:xfrm>
            <a:off x="230384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Freeform 9"/>
          <p:cNvSpPr>
            <a:spLocks/>
          </p:cNvSpPr>
          <p:nvPr/>
        </p:nvSpPr>
        <p:spPr bwMode="gray">
          <a:xfrm>
            <a:off x="1887502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53371" y="2083991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412893" y="2085217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7453371" y="2488875"/>
            <a:ext cx="2887417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8" name="矩形 47"/>
          <p:cNvSpPr/>
          <p:nvPr/>
        </p:nvSpPr>
        <p:spPr>
          <a:xfrm>
            <a:off x="1418909" y="2488875"/>
            <a:ext cx="2887417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9" name="矩形 48"/>
          <p:cNvSpPr/>
          <p:nvPr/>
        </p:nvSpPr>
        <p:spPr>
          <a:xfrm>
            <a:off x="1640541" y="4303059"/>
            <a:ext cx="3751730" cy="954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440954" y="4303059"/>
            <a:ext cx="3751730" cy="954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702524" y="4374164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2" name="矩形 51"/>
          <p:cNvSpPr/>
          <p:nvPr/>
        </p:nvSpPr>
        <p:spPr>
          <a:xfrm>
            <a:off x="6502937" y="4374164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9843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17" name="椭圆 13"/>
          <p:cNvSpPr/>
          <p:nvPr/>
        </p:nvSpPr>
        <p:spPr bwMode="auto">
          <a:xfrm>
            <a:off x="6437687" y="2160401"/>
            <a:ext cx="960295" cy="1955968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gray">
          <a:xfrm>
            <a:off x="4409094" y="2160401"/>
            <a:ext cx="859211" cy="1981239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3"/>
          <p:cNvSpPr/>
          <p:nvPr/>
        </p:nvSpPr>
        <p:spPr bwMode="auto">
          <a:xfrm>
            <a:off x="7535888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3"/>
          <p:cNvSpPr/>
          <p:nvPr/>
        </p:nvSpPr>
        <p:spPr bwMode="auto">
          <a:xfrm>
            <a:off x="801134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13"/>
          <p:cNvSpPr/>
          <p:nvPr/>
        </p:nvSpPr>
        <p:spPr bwMode="auto">
          <a:xfrm>
            <a:off x="8486800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13"/>
          <p:cNvSpPr/>
          <p:nvPr/>
        </p:nvSpPr>
        <p:spPr bwMode="auto">
          <a:xfrm>
            <a:off x="8957447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13"/>
          <p:cNvSpPr/>
          <p:nvPr/>
        </p:nvSpPr>
        <p:spPr bwMode="auto">
          <a:xfrm>
            <a:off x="942809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13"/>
          <p:cNvSpPr/>
          <p:nvPr/>
        </p:nvSpPr>
        <p:spPr bwMode="auto">
          <a:xfrm>
            <a:off x="9898741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9"/>
          <p:cNvSpPr>
            <a:spLocks/>
          </p:cNvSpPr>
          <p:nvPr/>
        </p:nvSpPr>
        <p:spPr bwMode="gray">
          <a:xfrm>
            <a:off x="398398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>
            <a:off x="3563369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gray">
          <a:xfrm>
            <a:off x="3140507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Freeform 9"/>
          <p:cNvSpPr>
            <a:spLocks/>
          </p:cNvSpPr>
          <p:nvPr/>
        </p:nvSpPr>
        <p:spPr bwMode="gray">
          <a:xfrm>
            <a:off x="2719015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gray">
          <a:xfrm>
            <a:off x="230384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Freeform 9"/>
          <p:cNvSpPr>
            <a:spLocks/>
          </p:cNvSpPr>
          <p:nvPr/>
        </p:nvSpPr>
        <p:spPr bwMode="gray">
          <a:xfrm>
            <a:off x="1887502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53371" y="2083991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412893" y="2085217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7453371" y="2488875"/>
            <a:ext cx="2887417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8" name="矩形 47"/>
          <p:cNvSpPr/>
          <p:nvPr/>
        </p:nvSpPr>
        <p:spPr>
          <a:xfrm>
            <a:off x="1418909" y="2488875"/>
            <a:ext cx="2887417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9" name="矩形 48"/>
          <p:cNvSpPr/>
          <p:nvPr/>
        </p:nvSpPr>
        <p:spPr>
          <a:xfrm>
            <a:off x="1640541" y="4303059"/>
            <a:ext cx="3751730" cy="954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440954" y="4303059"/>
            <a:ext cx="3751730" cy="954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702524" y="4374164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2" name="矩形 51"/>
          <p:cNvSpPr/>
          <p:nvPr/>
        </p:nvSpPr>
        <p:spPr>
          <a:xfrm>
            <a:off x="6502937" y="4374164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9528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17" name="椭圆 13"/>
          <p:cNvSpPr/>
          <p:nvPr/>
        </p:nvSpPr>
        <p:spPr bwMode="auto">
          <a:xfrm>
            <a:off x="6437687" y="2160401"/>
            <a:ext cx="960295" cy="1955968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gray">
          <a:xfrm>
            <a:off x="4409094" y="2160401"/>
            <a:ext cx="859211" cy="1981239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3"/>
          <p:cNvSpPr/>
          <p:nvPr/>
        </p:nvSpPr>
        <p:spPr bwMode="auto">
          <a:xfrm>
            <a:off x="7535888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3"/>
          <p:cNvSpPr/>
          <p:nvPr/>
        </p:nvSpPr>
        <p:spPr bwMode="auto">
          <a:xfrm>
            <a:off x="801134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13"/>
          <p:cNvSpPr/>
          <p:nvPr/>
        </p:nvSpPr>
        <p:spPr bwMode="auto">
          <a:xfrm>
            <a:off x="8486800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13"/>
          <p:cNvSpPr/>
          <p:nvPr/>
        </p:nvSpPr>
        <p:spPr bwMode="auto">
          <a:xfrm>
            <a:off x="8957447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13"/>
          <p:cNvSpPr/>
          <p:nvPr/>
        </p:nvSpPr>
        <p:spPr bwMode="auto">
          <a:xfrm>
            <a:off x="942809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13"/>
          <p:cNvSpPr/>
          <p:nvPr/>
        </p:nvSpPr>
        <p:spPr bwMode="auto">
          <a:xfrm>
            <a:off x="9898741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9"/>
          <p:cNvSpPr>
            <a:spLocks/>
          </p:cNvSpPr>
          <p:nvPr/>
        </p:nvSpPr>
        <p:spPr bwMode="gray">
          <a:xfrm>
            <a:off x="398398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>
            <a:off x="3563369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gray">
          <a:xfrm>
            <a:off x="3140507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Freeform 9"/>
          <p:cNvSpPr>
            <a:spLocks/>
          </p:cNvSpPr>
          <p:nvPr/>
        </p:nvSpPr>
        <p:spPr bwMode="gray">
          <a:xfrm>
            <a:off x="2719015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gray">
          <a:xfrm>
            <a:off x="230384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Freeform 9"/>
          <p:cNvSpPr>
            <a:spLocks/>
          </p:cNvSpPr>
          <p:nvPr/>
        </p:nvSpPr>
        <p:spPr bwMode="gray">
          <a:xfrm>
            <a:off x="1887502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53371" y="2083991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412893" y="2085217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7453371" y="2488875"/>
            <a:ext cx="2887417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8" name="矩形 47"/>
          <p:cNvSpPr/>
          <p:nvPr/>
        </p:nvSpPr>
        <p:spPr>
          <a:xfrm>
            <a:off x="1418909" y="2488875"/>
            <a:ext cx="2887417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9" name="矩形 48"/>
          <p:cNvSpPr/>
          <p:nvPr/>
        </p:nvSpPr>
        <p:spPr>
          <a:xfrm>
            <a:off x="1640541" y="4303059"/>
            <a:ext cx="3751730" cy="954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440954" y="4303059"/>
            <a:ext cx="3751730" cy="954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702524" y="4374164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2" name="矩形 51"/>
          <p:cNvSpPr/>
          <p:nvPr/>
        </p:nvSpPr>
        <p:spPr>
          <a:xfrm>
            <a:off x="6502937" y="4374164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8614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64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792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402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29</cp:revision>
  <dcterms:created xsi:type="dcterms:W3CDTF">2015-07-29T10:05:36Z</dcterms:created>
  <dcterms:modified xsi:type="dcterms:W3CDTF">2016-03-01T04:28:04Z</dcterms:modified>
</cp:coreProperties>
</file>