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7" r:id="rId5"/>
    <p:sldMasterId id="2147493470" r:id="rId6"/>
    <p:sldMasterId id="2147493463" r:id="rId7"/>
  </p:sldMasterIdLst>
  <p:sldIdLst>
    <p:sldId id="262" r:id="rId8"/>
    <p:sldId id="269" r:id="rId9"/>
    <p:sldId id="270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20"/>
  </p:normalViewPr>
  <p:slideViewPr>
    <p:cSldViewPr snapToGrid="0" snapToObjects="1">
      <p:cViewPr varScale="1">
        <p:scale>
          <a:sx n="104" d="100"/>
          <a:sy n="104" d="100"/>
        </p:scale>
        <p:origin x="164" y="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32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  <p:sldLayoutId id="2147493466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255" name="组 254"/>
          <p:cNvGrpSpPr/>
          <p:nvPr/>
        </p:nvGrpSpPr>
        <p:grpSpPr>
          <a:xfrm>
            <a:off x="781701" y="1781290"/>
            <a:ext cx="5610351" cy="3027825"/>
            <a:chOff x="417137" y="1193803"/>
            <a:chExt cx="4682512" cy="2527084"/>
          </a:xfrm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45709" y="19830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596823" y="19059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369589" y="12197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45709" y="19830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369589" y="12197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252634" y="30425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751640" y="27540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41488" y="26015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751640" y="27540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41488" y="26015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293962" y="25253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21313" y="23980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293962" y="25253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21313" y="23980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455100" y="22030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582450" y="20168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21185" y="34748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582450" y="20168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21185" y="34748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06085" y="33734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00399" y="30338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06085" y="33734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00399" y="30338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24900" y="34670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3971688" y="28051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150152" y="27800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37773" y="28814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150152" y="27800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37773" y="28814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285299" y="26275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19086" y="27462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288764" y="26275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19086" y="27462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276636" y="28562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099038" y="29663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884700" y="20670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28638" y="25591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681112" y="26102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884700" y="20670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681112" y="26102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35063" y="23217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792613" y="22706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35063" y="23217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792613" y="22706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784816" y="22368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25778" y="23390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784816" y="22368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25778" y="23390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148674" y="2466442"/>
              <a:ext cx="0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29988" y="22628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148674" y="23390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32214" y="24066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148674" y="23390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32214" y="24066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369589" y="25253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378252" y="25426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250901" y="26189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148674" y="24239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378252" y="25678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199788" y="23390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369589" y="25253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199788" y="23390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276025" y="22966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496939" y="23477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590503" y="23642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488276" y="23217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20574" y="24829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590503" y="23642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20574" y="24829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3996812" y="25929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853001" y="25166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3996812" y="25929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853001" y="25166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2953750" y="19570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2996200" y="18808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2987537" y="19657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2962414" y="19145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469472" y="27038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44349" y="26527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2996200" y="18808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44349" y="26527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453012" y="25002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04864" y="24317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01276" y="24066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776153" y="23390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03259" y="23642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776153" y="23390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03259" y="23642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453012" y="24915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460809" y="27038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2971077" y="25591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563036" y="27376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20586" y="27627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494596" y="27462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464274" y="27038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498061" y="27462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563036" y="24915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563036" y="23390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563036" y="2491565"/>
              <a:ext cx="0" cy="8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563036" y="23390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579496" y="23217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588159" y="22628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579496" y="2321764"/>
              <a:ext cx="8663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588159" y="22628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554372" y="22282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554372" y="22541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588159" y="22628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554372" y="22541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588159" y="22628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579496" y="23217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579496" y="22966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579496" y="23131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579496" y="22966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579496" y="23131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352262" y="23390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27138" y="23131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352262" y="23390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27138" y="23131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22801" y="25764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056588" y="25591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22801" y="25764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060053" y="25591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751640" y="24577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674537" y="20332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accent2"/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861664" y="20592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751640" y="24577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861664" y="20592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2953750" y="15498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07091" y="20506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47314" y="11938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360925" y="23390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02015" y="19830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35802" y="23304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894840" y="21268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35802" y="23304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894840" y="2126840"/>
              <a:ext cx="8663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01276" y="21268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14149" y="20757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767489" y="21692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749297" y="19908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24173" y="20254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767489" y="21692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24173" y="20254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45953" y="22628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40633" y="14996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26400" y="15845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2971077" y="20506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14888" y="20506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45953" y="22628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14888" y="20506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45953" y="21355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45953" y="21779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35063" y="20843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894840" y="21355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03503" y="21095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45953" y="21779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03503" y="21095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2979740" y="22204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19963" y="21779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861053" y="21606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45953" y="19830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2979740" y="22204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45953" y="19830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868850" y="19994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758826" y="21519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784816" y="19319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15510" y="20670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758826" y="21519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15510" y="20670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681723" y="25504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11922" y="25340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33575" y="27202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681723" y="25504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33575" y="27202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03503" y="31785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45953" y="31187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081101" y="30174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081101" y="28900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43726" y="29576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43726" y="28051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23551" y="26353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32214" y="28138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13527" y="30850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2979740" y="28225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39023" y="31187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39273" y="27289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15510" y="26778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877513" y="27289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15510" y="26778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877513" y="27289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26400" y="28225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01276" y="28476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01276" y="28476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690386" y="27038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681723" y="27289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690386" y="27038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681723" y="27289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35063" y="31023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690386" y="26189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35063" y="31023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17137" y="14978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02776" y="21268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02776" y="21268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493985" y="26700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19974" y="27289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562425" y="27462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12672" y="27116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850912" y="27627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43610" y="27965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850912" y="27627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43610" y="27965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689775" y="31785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33586" y="31447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892496" y="32972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40022" y="30087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689775" y="28051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accent3"/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892496" y="32972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01160" y="27887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697572" y="27116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578885" y="28814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01160" y="27887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578885" y="28814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596212" y="28562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477525" y="2661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35074" y="26353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04136" y="24153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596212" y="28562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04136" y="24153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785327" y="14649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62" name="组 261"/>
          <p:cNvGrpSpPr/>
          <p:nvPr/>
        </p:nvGrpSpPr>
        <p:grpSpPr>
          <a:xfrm>
            <a:off x="7290819" y="1175346"/>
            <a:ext cx="4042755" cy="1011915"/>
            <a:chOff x="5788247" y="1178893"/>
            <a:chExt cx="3032066" cy="758936"/>
          </a:xfrm>
        </p:grpSpPr>
        <p:sp>
          <p:nvSpPr>
            <p:cNvPr id="257" name="文本框 25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58" name="矩形 25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0" name="直线连接符 259"/>
          <p:cNvCxnSpPr/>
          <p:nvPr/>
        </p:nvCxnSpPr>
        <p:spPr>
          <a:xfrm>
            <a:off x="7188187" y="1296766"/>
            <a:ext cx="0" cy="857916"/>
          </a:xfrm>
          <a:prstGeom prst="line">
            <a:avLst/>
          </a:prstGeom>
          <a:ln w="762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组 264"/>
          <p:cNvGrpSpPr/>
          <p:nvPr/>
        </p:nvGrpSpPr>
        <p:grpSpPr>
          <a:xfrm>
            <a:off x="7290819" y="2269050"/>
            <a:ext cx="4042755" cy="1011915"/>
            <a:chOff x="5788247" y="1178893"/>
            <a:chExt cx="3032066" cy="758936"/>
          </a:xfrm>
        </p:grpSpPr>
        <p:sp>
          <p:nvSpPr>
            <p:cNvPr id="267" name="文本框 26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6" name="直线连接符 265"/>
          <p:cNvCxnSpPr/>
          <p:nvPr/>
        </p:nvCxnSpPr>
        <p:spPr>
          <a:xfrm>
            <a:off x="7188187" y="2390470"/>
            <a:ext cx="0" cy="857916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组 269"/>
          <p:cNvGrpSpPr/>
          <p:nvPr/>
        </p:nvGrpSpPr>
        <p:grpSpPr>
          <a:xfrm>
            <a:off x="7290819" y="3343772"/>
            <a:ext cx="4042755" cy="1011915"/>
            <a:chOff x="5788247" y="1178893"/>
            <a:chExt cx="3032066" cy="758936"/>
          </a:xfrm>
        </p:grpSpPr>
        <p:sp>
          <p:nvSpPr>
            <p:cNvPr id="272" name="文本框 271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1" name="直线连接符 270"/>
          <p:cNvCxnSpPr/>
          <p:nvPr/>
        </p:nvCxnSpPr>
        <p:spPr>
          <a:xfrm>
            <a:off x="7188187" y="3465193"/>
            <a:ext cx="0" cy="857916"/>
          </a:xfrm>
          <a:prstGeom prst="line">
            <a:avLst/>
          </a:prstGeom>
          <a:ln w="762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组 274"/>
          <p:cNvGrpSpPr/>
          <p:nvPr/>
        </p:nvGrpSpPr>
        <p:grpSpPr>
          <a:xfrm>
            <a:off x="7290819" y="4437476"/>
            <a:ext cx="4042755" cy="1011915"/>
            <a:chOff x="5788247" y="1178893"/>
            <a:chExt cx="3032066" cy="758936"/>
          </a:xfrm>
        </p:grpSpPr>
        <p:sp>
          <p:nvSpPr>
            <p:cNvPr id="277" name="文本框 27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6" name="直线连接符 275"/>
          <p:cNvCxnSpPr/>
          <p:nvPr/>
        </p:nvCxnSpPr>
        <p:spPr>
          <a:xfrm>
            <a:off x="7188187" y="4558897"/>
            <a:ext cx="0" cy="857916"/>
          </a:xfrm>
          <a:prstGeom prst="line">
            <a:avLst/>
          </a:prstGeom>
          <a:ln w="762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图片 27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255" name="组 254"/>
          <p:cNvGrpSpPr/>
          <p:nvPr/>
        </p:nvGrpSpPr>
        <p:grpSpPr>
          <a:xfrm>
            <a:off x="781701" y="1781290"/>
            <a:ext cx="5610351" cy="3027825"/>
            <a:chOff x="417137" y="1193803"/>
            <a:chExt cx="4682512" cy="2527084"/>
          </a:xfrm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45709" y="19830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596823" y="19059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369589" y="12197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45709" y="19830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369589" y="12197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252634" y="30425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751640" y="27540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41488" y="26015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751640" y="27540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41488" y="26015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293962" y="25253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21313" y="23980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293962" y="25253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21313" y="23980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455100" y="22030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582450" y="20168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21185" y="34748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582450" y="20168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21185" y="34748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06085" y="33734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00399" y="30338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06085" y="33734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00399" y="30338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24900" y="34670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3971688" y="28051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150152" y="27800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37773" y="28814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150152" y="27800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37773" y="28814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285299" y="26275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19086" y="27462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288764" y="26275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19086" y="27462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276636" y="28562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099038" y="29663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884700" y="20670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28638" y="25591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681112" y="26102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884700" y="20670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681112" y="26102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35063" y="23217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792613" y="22706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35063" y="23217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792613" y="22706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784816" y="22368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25778" y="23390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784816" y="22368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25778" y="23390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148674" y="2466442"/>
              <a:ext cx="0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29988" y="22628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148674" y="23390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32214" y="24066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148674" y="23390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32214" y="24066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369589" y="25253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378252" y="25426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250901" y="26189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148674" y="24239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378252" y="25678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199788" y="23390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369589" y="25253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199788" y="23390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276025" y="22966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496939" y="23477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590503" y="23642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488276" y="23217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20574" y="24829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590503" y="23642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20574" y="24829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3996812" y="25929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853001" y="25166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3996812" y="25929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853001" y="25166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2953750" y="19570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2996200" y="18808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2987537" y="19657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2962414" y="19145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469472" y="27038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44349" y="26527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2996200" y="18808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44349" y="26527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453012" y="25002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04864" y="24317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01276" y="24066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776153" y="23390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03259" y="23642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776153" y="23390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03259" y="23642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453012" y="24915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460809" y="27038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2971077" y="25591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563036" y="27376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20586" y="27627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494596" y="27462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464274" y="27038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498061" y="27462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563036" y="24915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563036" y="23390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563036" y="2491565"/>
              <a:ext cx="0" cy="8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563036" y="23390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579496" y="23217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588159" y="22628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579496" y="2321764"/>
              <a:ext cx="8663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588159" y="22628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554372" y="22282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554372" y="22541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588159" y="22628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554372" y="22541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588159" y="22628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579496" y="23217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579496" y="22966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579496" y="23131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579496" y="22966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579496" y="23131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352262" y="23390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27138" y="23131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352262" y="23390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27138" y="23131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22801" y="25764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056588" y="25591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22801" y="25764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060053" y="25591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751640" y="24577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674537" y="20332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accent2"/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861664" y="20592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751640" y="24577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861664" y="20592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2953750" y="15498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07091" y="20506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47314" y="11938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360925" y="23390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02015" y="19830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35802" y="23304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894840" y="21268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35802" y="23304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894840" y="2126840"/>
              <a:ext cx="8663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01276" y="21268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14149" y="20757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767489" y="21692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749297" y="19908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24173" y="20254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767489" y="21692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24173" y="20254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45953" y="22628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40633" y="14996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26400" y="15845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2971077" y="20506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14888" y="20506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45953" y="22628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14888" y="20506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45953" y="21355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45953" y="21779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35063" y="20843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894840" y="21355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03503" y="21095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45953" y="21779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03503" y="21095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2979740" y="22204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19963" y="21779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861053" y="21606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45953" y="19830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2979740" y="22204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45953" y="19830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868850" y="19994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758826" y="21519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784816" y="19319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15510" y="20670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758826" y="21519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15510" y="20670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681723" y="25504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11922" y="25340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33575" y="27202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681723" y="25504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33575" y="27202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03503" y="31785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45953" y="31187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081101" y="30174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081101" y="28900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43726" y="29576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43726" y="28051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23551" y="26353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32214" y="28138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13527" y="30850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2979740" y="28225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39023" y="31187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39273" y="27289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15510" y="26778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877513" y="27289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15510" y="26778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877513" y="27289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26400" y="28225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01276" y="28476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01276" y="28476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690386" y="27038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681723" y="27289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690386" y="27038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681723" y="27289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35063" y="31023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690386" y="26189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35063" y="31023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17137" y="14978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02776" y="21268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02776" y="21268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493985" y="26700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19974" y="27289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562425" y="27462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12672" y="27116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850912" y="27627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43610" y="27965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850912" y="27627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43610" y="27965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689775" y="31785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33586" y="31447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892496" y="32972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40022" y="30087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689775" y="28051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accent3"/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892496" y="32972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01160" y="27887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697572" y="27116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578885" y="28814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01160" y="27887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578885" y="28814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596212" y="28562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477525" y="2661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35074" y="26353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04136" y="24153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596212" y="28562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04136" y="24153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785327" y="14649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62" name="组 261"/>
          <p:cNvGrpSpPr/>
          <p:nvPr/>
        </p:nvGrpSpPr>
        <p:grpSpPr>
          <a:xfrm>
            <a:off x="7290819" y="1175346"/>
            <a:ext cx="4042755" cy="1011915"/>
            <a:chOff x="5788247" y="1178893"/>
            <a:chExt cx="3032066" cy="758936"/>
          </a:xfrm>
        </p:grpSpPr>
        <p:sp>
          <p:nvSpPr>
            <p:cNvPr id="257" name="文本框 25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58" name="矩形 25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0" name="直线连接符 259"/>
          <p:cNvCxnSpPr/>
          <p:nvPr/>
        </p:nvCxnSpPr>
        <p:spPr>
          <a:xfrm>
            <a:off x="7188187" y="1296766"/>
            <a:ext cx="0" cy="857916"/>
          </a:xfrm>
          <a:prstGeom prst="line">
            <a:avLst/>
          </a:prstGeom>
          <a:ln w="762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组 264"/>
          <p:cNvGrpSpPr/>
          <p:nvPr/>
        </p:nvGrpSpPr>
        <p:grpSpPr>
          <a:xfrm>
            <a:off x="7290819" y="2269050"/>
            <a:ext cx="4042755" cy="1011915"/>
            <a:chOff x="5788247" y="1178893"/>
            <a:chExt cx="3032066" cy="758936"/>
          </a:xfrm>
        </p:grpSpPr>
        <p:sp>
          <p:nvSpPr>
            <p:cNvPr id="267" name="文本框 26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6" name="直线连接符 265"/>
          <p:cNvCxnSpPr/>
          <p:nvPr/>
        </p:nvCxnSpPr>
        <p:spPr>
          <a:xfrm>
            <a:off x="7188187" y="2390470"/>
            <a:ext cx="0" cy="857916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组 269"/>
          <p:cNvGrpSpPr/>
          <p:nvPr/>
        </p:nvGrpSpPr>
        <p:grpSpPr>
          <a:xfrm>
            <a:off x="7290819" y="3343772"/>
            <a:ext cx="4042755" cy="1011915"/>
            <a:chOff x="5788247" y="1178893"/>
            <a:chExt cx="3032066" cy="758936"/>
          </a:xfrm>
        </p:grpSpPr>
        <p:sp>
          <p:nvSpPr>
            <p:cNvPr id="272" name="文本框 271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1" name="直线连接符 270"/>
          <p:cNvCxnSpPr/>
          <p:nvPr/>
        </p:nvCxnSpPr>
        <p:spPr>
          <a:xfrm>
            <a:off x="7188187" y="3465193"/>
            <a:ext cx="0" cy="857916"/>
          </a:xfrm>
          <a:prstGeom prst="line">
            <a:avLst/>
          </a:prstGeom>
          <a:ln w="762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组 274"/>
          <p:cNvGrpSpPr/>
          <p:nvPr/>
        </p:nvGrpSpPr>
        <p:grpSpPr>
          <a:xfrm>
            <a:off x="7290819" y="4437476"/>
            <a:ext cx="4042755" cy="1011915"/>
            <a:chOff x="5788247" y="1178893"/>
            <a:chExt cx="3032066" cy="758936"/>
          </a:xfrm>
        </p:grpSpPr>
        <p:sp>
          <p:nvSpPr>
            <p:cNvPr id="277" name="文本框 27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6" name="直线连接符 275"/>
          <p:cNvCxnSpPr/>
          <p:nvPr/>
        </p:nvCxnSpPr>
        <p:spPr>
          <a:xfrm>
            <a:off x="7188187" y="4558897"/>
            <a:ext cx="0" cy="857916"/>
          </a:xfrm>
          <a:prstGeom prst="line">
            <a:avLst/>
          </a:prstGeom>
          <a:ln w="762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图片 27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255" name="组 254"/>
          <p:cNvGrpSpPr/>
          <p:nvPr/>
        </p:nvGrpSpPr>
        <p:grpSpPr>
          <a:xfrm>
            <a:off x="781701" y="1781290"/>
            <a:ext cx="5610351" cy="3027825"/>
            <a:chOff x="417137" y="1193803"/>
            <a:chExt cx="4682512" cy="2527084"/>
          </a:xfrm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45709" y="19830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596823" y="19059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369589" y="12197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45709" y="19830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369589" y="12197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252634" y="30425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751640" y="27540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41488" y="26015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751640" y="27540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41488" y="26015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293962" y="25253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21313" y="23980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293962" y="25253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21313" y="23980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455100" y="22030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582450" y="20168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21185" y="34748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582450" y="20168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21185" y="34748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06085" y="33734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00399" y="30338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06085" y="33734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00399" y="30338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24900" y="34670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3971688" y="28051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150152" y="27800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37773" y="28814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150152" y="27800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37773" y="28814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285299" y="26275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19086" y="27462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288764" y="26275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19086" y="27462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276636" y="28562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099038" y="29663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884700" y="20670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28638" y="25591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681112" y="26102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884700" y="20670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681112" y="26102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35063" y="23217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792613" y="22706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35063" y="23217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792613" y="22706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784816" y="22368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25778" y="23390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784816" y="22368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25778" y="23390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148674" y="2466442"/>
              <a:ext cx="0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29988" y="22628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148674" y="23390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32214" y="24066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148674" y="23390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32214" y="24066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369589" y="25253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378252" y="25426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250901" y="26189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148674" y="24239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378252" y="25678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199788" y="23390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369589" y="25253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199788" y="23390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276025" y="22966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496939" y="23477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590503" y="23642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488276" y="23217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20574" y="24829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590503" y="23642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20574" y="24829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3996812" y="25929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853001" y="25166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3996812" y="25929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853001" y="25166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2953750" y="19570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2996200" y="18808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2987537" y="19657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2962414" y="19145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469472" y="27038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44349" y="26527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2996200" y="18808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44349" y="26527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453012" y="25002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04864" y="24317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01276" y="24066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776153" y="23390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03259" y="23642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776153" y="23390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03259" y="23642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453012" y="24915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460809" y="27038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2971077" y="25591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563036" y="27376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20586" y="27627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494596" y="27462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464274" y="27038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498061" y="27462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563036" y="24915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563036" y="23390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563036" y="2491565"/>
              <a:ext cx="0" cy="8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563036" y="23390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579496" y="23217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588159" y="22628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579496" y="2321764"/>
              <a:ext cx="8663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588159" y="22628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554372" y="22282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554372" y="22541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588159" y="22628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554372" y="22541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588159" y="22628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579496" y="23217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579496" y="22966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579496" y="23131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579496" y="22966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579496" y="23131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352262" y="23390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27138" y="23131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352262" y="23390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27138" y="23131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22801" y="25764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056588" y="25591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22801" y="25764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060053" y="25591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751640" y="24577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674537" y="20332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accent2"/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861664" y="20592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751640" y="24577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861664" y="20592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2953750" y="15498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07091" y="20506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47314" y="11938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360925" y="23390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02015" y="19830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35802" y="23304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894840" y="21268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35802" y="23304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894840" y="2126840"/>
              <a:ext cx="8663" cy="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01276" y="21268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14149" y="20757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767489" y="21692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749297" y="19908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24173" y="20254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767489" y="21692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24173" y="20254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45953" y="22628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40633" y="14996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26400" y="15845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2971077" y="20506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14888" y="20506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45953" y="22628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14888" y="20506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45953" y="21355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45953" y="21779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35063" y="20843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894840" y="21355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03503" y="21095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45953" y="21779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03503" y="21095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2979740" y="22204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19963" y="21779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861053" y="21606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45953" y="19830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2979740" y="22204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45953" y="19830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868850" y="19994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758826" y="21519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784816" y="19319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15510" y="20670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758826" y="21519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15510" y="20670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681723" y="25504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11922" y="25340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33575" y="27202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681723" y="25504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33575" y="27202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868850" y="27116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861053" y="25591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03503" y="31785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45953" y="31187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081101" y="30174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081101" y="28900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43726" y="29576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43726" y="28051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23551" y="26353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32214" y="28138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13527" y="30850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2979740" y="28225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39023" y="31187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14149" y="26700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681723" y="27289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39273" y="27289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15510" y="26778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877513" y="27289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15510" y="26778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877513" y="27289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26400" y="28225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01276" y="28476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01276" y="28476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784816" y="27116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690386" y="27038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681723" y="27289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690386" y="27038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681723" y="27289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35063" y="31023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690386" y="26189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35063" y="31023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17137" y="14978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02776" y="21268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02776" y="21268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493985" y="26700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19974" y="27289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562425" y="27462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12672" y="27116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663785" y="28562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850912" y="27627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43610" y="27965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850912" y="27627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43610" y="27965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689775" y="31785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33586" y="31447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892496" y="32972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40022" y="30087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689775" y="28051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accent3"/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892496" y="32972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892496" y="31447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01160" y="27887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697572" y="27116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578885" y="28814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01160" y="27887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578885" y="28814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596212" y="28562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477525" y="2661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35074" y="26353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04136" y="24153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596212" y="28562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04136" y="24153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785327" y="14649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62" name="组 261"/>
          <p:cNvGrpSpPr/>
          <p:nvPr/>
        </p:nvGrpSpPr>
        <p:grpSpPr>
          <a:xfrm>
            <a:off x="7290819" y="1175346"/>
            <a:ext cx="4042755" cy="1011915"/>
            <a:chOff x="5788247" y="1178893"/>
            <a:chExt cx="3032066" cy="758936"/>
          </a:xfrm>
        </p:grpSpPr>
        <p:sp>
          <p:nvSpPr>
            <p:cNvPr id="257" name="文本框 25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58" name="矩形 25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0" name="直线连接符 259"/>
          <p:cNvCxnSpPr/>
          <p:nvPr/>
        </p:nvCxnSpPr>
        <p:spPr>
          <a:xfrm>
            <a:off x="7188187" y="1296766"/>
            <a:ext cx="0" cy="857916"/>
          </a:xfrm>
          <a:prstGeom prst="line">
            <a:avLst/>
          </a:prstGeom>
          <a:ln w="762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组 264"/>
          <p:cNvGrpSpPr/>
          <p:nvPr/>
        </p:nvGrpSpPr>
        <p:grpSpPr>
          <a:xfrm>
            <a:off x="7290819" y="2269050"/>
            <a:ext cx="4042755" cy="1011915"/>
            <a:chOff x="5788247" y="1178893"/>
            <a:chExt cx="3032066" cy="758936"/>
          </a:xfrm>
        </p:grpSpPr>
        <p:sp>
          <p:nvSpPr>
            <p:cNvPr id="267" name="文本框 26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6" name="直线连接符 265"/>
          <p:cNvCxnSpPr/>
          <p:nvPr/>
        </p:nvCxnSpPr>
        <p:spPr>
          <a:xfrm>
            <a:off x="7188187" y="2390470"/>
            <a:ext cx="0" cy="857916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组 269"/>
          <p:cNvGrpSpPr/>
          <p:nvPr/>
        </p:nvGrpSpPr>
        <p:grpSpPr>
          <a:xfrm>
            <a:off x="7290819" y="3343772"/>
            <a:ext cx="4042755" cy="1011915"/>
            <a:chOff x="5788247" y="1178893"/>
            <a:chExt cx="3032066" cy="758936"/>
          </a:xfrm>
        </p:grpSpPr>
        <p:sp>
          <p:nvSpPr>
            <p:cNvPr id="272" name="文本框 271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1" name="直线连接符 270"/>
          <p:cNvCxnSpPr/>
          <p:nvPr/>
        </p:nvCxnSpPr>
        <p:spPr>
          <a:xfrm>
            <a:off x="7188187" y="3465193"/>
            <a:ext cx="0" cy="857916"/>
          </a:xfrm>
          <a:prstGeom prst="line">
            <a:avLst/>
          </a:prstGeom>
          <a:ln w="762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组 274"/>
          <p:cNvGrpSpPr/>
          <p:nvPr/>
        </p:nvGrpSpPr>
        <p:grpSpPr>
          <a:xfrm>
            <a:off x="7290819" y="4437476"/>
            <a:ext cx="4042755" cy="1011915"/>
            <a:chOff x="5788247" y="1178893"/>
            <a:chExt cx="3032066" cy="758936"/>
          </a:xfrm>
        </p:grpSpPr>
        <p:sp>
          <p:nvSpPr>
            <p:cNvPr id="277" name="文本框 276"/>
            <p:cNvSpPr txBox="1"/>
            <p:nvPr/>
          </p:nvSpPr>
          <p:spPr>
            <a:xfrm>
              <a:off x="5788247" y="1468566"/>
              <a:ext cx="303206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标题数字等都可以通过点击和重新输入进行更改，建议正文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788247" y="1178893"/>
              <a:ext cx="1571584" cy="349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867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6" name="直线连接符 275"/>
          <p:cNvCxnSpPr/>
          <p:nvPr/>
        </p:nvCxnSpPr>
        <p:spPr>
          <a:xfrm>
            <a:off x="7188187" y="4558897"/>
            <a:ext cx="0" cy="857916"/>
          </a:xfrm>
          <a:prstGeom prst="line">
            <a:avLst/>
          </a:prstGeom>
          <a:ln w="762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图片 27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5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57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/field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224</TotalTime>
  <Words>348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MS PGothic</vt:lpstr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65</cp:revision>
  <dcterms:created xsi:type="dcterms:W3CDTF">2010-04-12T23:12:02Z</dcterms:created>
  <dcterms:modified xsi:type="dcterms:W3CDTF">2016-03-01T03:03:33Z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