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78" r:id="rId3"/>
    <p:sldMasterId id="2147483673" r:id="rId4"/>
  </p:sldMasterIdLst>
  <p:sldIdLst>
    <p:sldId id="271" r:id="rId5"/>
    <p:sldId id="276" r:id="rId6"/>
    <p:sldId id="277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15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58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08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892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583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6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0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49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30" name="任意形状 29"/>
          <p:cNvSpPr/>
          <p:nvPr/>
        </p:nvSpPr>
        <p:spPr>
          <a:xfrm>
            <a:off x="5086408" y="3043825"/>
            <a:ext cx="2019182" cy="2019182"/>
          </a:xfrm>
          <a:custGeom>
            <a:avLst/>
            <a:gdLst>
              <a:gd name="connsiteX0" fmla="*/ 0 w 1625600"/>
              <a:gd name="connsiteY0" fmla="*/ 270939 h 1625600"/>
              <a:gd name="connsiteX1" fmla="*/ 270939 w 1625600"/>
              <a:gd name="connsiteY1" fmla="*/ 0 h 1625600"/>
              <a:gd name="connsiteX2" fmla="*/ 1354661 w 1625600"/>
              <a:gd name="connsiteY2" fmla="*/ 0 h 1625600"/>
              <a:gd name="connsiteX3" fmla="*/ 1625600 w 1625600"/>
              <a:gd name="connsiteY3" fmla="*/ 270939 h 1625600"/>
              <a:gd name="connsiteX4" fmla="*/ 1625600 w 1625600"/>
              <a:gd name="connsiteY4" fmla="*/ 1354661 h 1625600"/>
              <a:gd name="connsiteX5" fmla="*/ 1354661 w 1625600"/>
              <a:gd name="connsiteY5" fmla="*/ 1625600 h 1625600"/>
              <a:gd name="connsiteX6" fmla="*/ 270939 w 1625600"/>
              <a:gd name="connsiteY6" fmla="*/ 1625600 h 1625600"/>
              <a:gd name="connsiteX7" fmla="*/ 0 w 1625600"/>
              <a:gd name="connsiteY7" fmla="*/ 1354661 h 1625600"/>
              <a:gd name="connsiteX8" fmla="*/ 0 w 1625600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1354661" y="0"/>
                </a:lnTo>
                <a:cubicBezTo>
                  <a:pt x="1504296" y="0"/>
                  <a:pt x="1625600" y="121304"/>
                  <a:pt x="1625600" y="270939"/>
                </a:cubicBezTo>
                <a:lnTo>
                  <a:pt x="1625600" y="1354661"/>
                </a:lnTo>
                <a:cubicBezTo>
                  <a:pt x="1625600" y="1504296"/>
                  <a:pt x="1504296" y="1625600"/>
                  <a:pt x="1354661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795" tIns="170795" rIns="170795" bIns="170795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b="1" dirty="0">
                <a:cs typeface="+mn-ea"/>
                <a:sym typeface="+mn-lt"/>
              </a:rPr>
              <a:t>TITLE</a:t>
            </a:r>
            <a:r>
              <a:rPr lang="zh-CN" altLang="en-US" sz="3600" b="1" dirty="0">
                <a:cs typeface="+mn-ea"/>
                <a:sym typeface="+mn-lt"/>
              </a:rPr>
              <a:t> </a:t>
            </a:r>
            <a:r>
              <a:rPr lang="en-US" altLang="zh-CN" sz="3600" b="1" dirty="0">
                <a:cs typeface="+mn-ea"/>
                <a:sym typeface="+mn-lt"/>
              </a:rPr>
              <a:t>HERE</a:t>
            </a:r>
            <a:endParaRPr lang="zh-CN" altLang="en-US" sz="3600" b="1" kern="1200" dirty="0">
              <a:cs typeface="+mn-ea"/>
              <a:sym typeface="+mn-lt"/>
            </a:endParaRPr>
          </a:p>
        </p:txBody>
      </p:sp>
      <p:sp>
        <p:nvSpPr>
          <p:cNvPr id="31" name="任意形状 30"/>
          <p:cNvSpPr/>
          <p:nvPr/>
        </p:nvSpPr>
        <p:spPr>
          <a:xfrm rot="16200000">
            <a:off x="5525854" y="2670470"/>
            <a:ext cx="114029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140290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任意形状 31"/>
          <p:cNvSpPr/>
          <p:nvPr/>
        </p:nvSpPr>
        <p:spPr>
          <a:xfrm>
            <a:off x="5440469" y="900219"/>
            <a:ext cx="1311060" cy="1311060"/>
          </a:xfrm>
          <a:custGeom>
            <a:avLst/>
            <a:gdLst>
              <a:gd name="connsiteX0" fmla="*/ 0 w 1089152"/>
              <a:gd name="connsiteY0" fmla="*/ 181529 h 1089152"/>
              <a:gd name="connsiteX1" fmla="*/ 181529 w 1089152"/>
              <a:gd name="connsiteY1" fmla="*/ 0 h 1089152"/>
              <a:gd name="connsiteX2" fmla="*/ 907623 w 1089152"/>
              <a:gd name="connsiteY2" fmla="*/ 0 h 1089152"/>
              <a:gd name="connsiteX3" fmla="*/ 1089152 w 1089152"/>
              <a:gd name="connsiteY3" fmla="*/ 181529 h 1089152"/>
              <a:gd name="connsiteX4" fmla="*/ 1089152 w 1089152"/>
              <a:gd name="connsiteY4" fmla="*/ 907623 h 1089152"/>
              <a:gd name="connsiteX5" fmla="*/ 907623 w 1089152"/>
              <a:gd name="connsiteY5" fmla="*/ 1089152 h 1089152"/>
              <a:gd name="connsiteX6" fmla="*/ 181529 w 1089152"/>
              <a:gd name="connsiteY6" fmla="*/ 1089152 h 1089152"/>
              <a:gd name="connsiteX7" fmla="*/ 0 w 1089152"/>
              <a:gd name="connsiteY7" fmla="*/ 907623 h 1089152"/>
              <a:gd name="connsiteX8" fmla="*/ 0 w 1089152"/>
              <a:gd name="connsiteY8" fmla="*/ 181529 h 108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152" h="1089152">
                <a:moveTo>
                  <a:pt x="0" y="181529"/>
                </a:moveTo>
                <a:cubicBezTo>
                  <a:pt x="0" y="81273"/>
                  <a:pt x="81273" y="0"/>
                  <a:pt x="181529" y="0"/>
                </a:cubicBezTo>
                <a:lnTo>
                  <a:pt x="907623" y="0"/>
                </a:lnTo>
                <a:cubicBezTo>
                  <a:pt x="1007879" y="0"/>
                  <a:pt x="1089152" y="81273"/>
                  <a:pt x="1089152" y="181529"/>
                </a:cubicBezTo>
                <a:lnTo>
                  <a:pt x="1089152" y="907623"/>
                </a:lnTo>
                <a:cubicBezTo>
                  <a:pt x="1089152" y="1007879"/>
                  <a:pt x="1007879" y="1089152"/>
                  <a:pt x="907623" y="1089152"/>
                </a:cubicBezTo>
                <a:lnTo>
                  <a:pt x="181529" y="1089152"/>
                </a:lnTo>
                <a:cubicBezTo>
                  <a:pt x="81273" y="1089152"/>
                  <a:pt x="0" y="1007879"/>
                  <a:pt x="0" y="907623"/>
                </a:cubicBezTo>
                <a:lnTo>
                  <a:pt x="0" y="1815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288" tIns="124288" rIns="124288" bIns="12428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800" b="1" kern="1200" dirty="0">
                <a:cs typeface="+mn-ea"/>
                <a:sym typeface="+mn-lt"/>
              </a:rPr>
              <a:t>A</a:t>
            </a:r>
            <a:endParaRPr lang="zh-CN" altLang="en-US" sz="4800" b="1" kern="1200" dirty="0">
              <a:cs typeface="+mn-ea"/>
              <a:sym typeface="+mn-lt"/>
            </a:endParaRPr>
          </a:p>
        </p:txBody>
      </p:sp>
      <p:sp>
        <p:nvSpPr>
          <p:cNvPr id="33" name="任意形状 32"/>
          <p:cNvSpPr/>
          <p:nvPr/>
        </p:nvSpPr>
        <p:spPr>
          <a:xfrm rot="1800000">
            <a:off x="6846481" y="4755262"/>
            <a:ext cx="930303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930303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任意形状 33"/>
          <p:cNvSpPr/>
          <p:nvPr/>
        </p:nvSpPr>
        <p:spPr>
          <a:xfrm>
            <a:off x="7603512" y="4646719"/>
            <a:ext cx="1311060" cy="1311060"/>
          </a:xfrm>
          <a:custGeom>
            <a:avLst/>
            <a:gdLst>
              <a:gd name="connsiteX0" fmla="*/ 0 w 1089152"/>
              <a:gd name="connsiteY0" fmla="*/ 181529 h 1089152"/>
              <a:gd name="connsiteX1" fmla="*/ 181529 w 1089152"/>
              <a:gd name="connsiteY1" fmla="*/ 0 h 1089152"/>
              <a:gd name="connsiteX2" fmla="*/ 907623 w 1089152"/>
              <a:gd name="connsiteY2" fmla="*/ 0 h 1089152"/>
              <a:gd name="connsiteX3" fmla="*/ 1089152 w 1089152"/>
              <a:gd name="connsiteY3" fmla="*/ 181529 h 1089152"/>
              <a:gd name="connsiteX4" fmla="*/ 1089152 w 1089152"/>
              <a:gd name="connsiteY4" fmla="*/ 907623 h 1089152"/>
              <a:gd name="connsiteX5" fmla="*/ 907623 w 1089152"/>
              <a:gd name="connsiteY5" fmla="*/ 1089152 h 1089152"/>
              <a:gd name="connsiteX6" fmla="*/ 181529 w 1089152"/>
              <a:gd name="connsiteY6" fmla="*/ 1089152 h 1089152"/>
              <a:gd name="connsiteX7" fmla="*/ 0 w 1089152"/>
              <a:gd name="connsiteY7" fmla="*/ 907623 h 1089152"/>
              <a:gd name="connsiteX8" fmla="*/ 0 w 1089152"/>
              <a:gd name="connsiteY8" fmla="*/ 181529 h 108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152" h="1089152">
                <a:moveTo>
                  <a:pt x="0" y="181529"/>
                </a:moveTo>
                <a:cubicBezTo>
                  <a:pt x="0" y="81273"/>
                  <a:pt x="81273" y="0"/>
                  <a:pt x="181529" y="0"/>
                </a:cubicBezTo>
                <a:lnTo>
                  <a:pt x="907623" y="0"/>
                </a:lnTo>
                <a:cubicBezTo>
                  <a:pt x="1007879" y="0"/>
                  <a:pt x="1089152" y="81273"/>
                  <a:pt x="1089152" y="181529"/>
                </a:cubicBezTo>
                <a:lnTo>
                  <a:pt x="1089152" y="907623"/>
                </a:lnTo>
                <a:cubicBezTo>
                  <a:pt x="1089152" y="1007879"/>
                  <a:pt x="1007879" y="1089152"/>
                  <a:pt x="907623" y="1089152"/>
                </a:cubicBezTo>
                <a:lnTo>
                  <a:pt x="181529" y="1089152"/>
                </a:lnTo>
                <a:cubicBezTo>
                  <a:pt x="81273" y="1089152"/>
                  <a:pt x="0" y="1007879"/>
                  <a:pt x="0" y="907623"/>
                </a:cubicBezTo>
                <a:lnTo>
                  <a:pt x="0" y="1815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288" tIns="124288" rIns="124288" bIns="12428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800" b="1" kern="1200" dirty="0">
                <a:cs typeface="+mn-ea"/>
                <a:sym typeface="+mn-lt"/>
              </a:rPr>
              <a:t>C</a:t>
            </a:r>
            <a:endParaRPr lang="zh-CN" altLang="en-US" sz="4800" b="1" kern="1200" dirty="0">
              <a:cs typeface="+mn-ea"/>
              <a:sym typeface="+mn-lt"/>
            </a:endParaRPr>
          </a:p>
        </p:txBody>
      </p:sp>
      <p:sp>
        <p:nvSpPr>
          <p:cNvPr id="35" name="任意形状 34"/>
          <p:cNvSpPr/>
          <p:nvPr/>
        </p:nvSpPr>
        <p:spPr>
          <a:xfrm rot="9000000">
            <a:off x="4415214" y="4755262"/>
            <a:ext cx="930303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930303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形状 35"/>
          <p:cNvSpPr/>
          <p:nvPr/>
        </p:nvSpPr>
        <p:spPr>
          <a:xfrm>
            <a:off x="3277427" y="4646719"/>
            <a:ext cx="1311060" cy="1311060"/>
          </a:xfrm>
          <a:custGeom>
            <a:avLst/>
            <a:gdLst>
              <a:gd name="connsiteX0" fmla="*/ 0 w 1089152"/>
              <a:gd name="connsiteY0" fmla="*/ 181529 h 1089152"/>
              <a:gd name="connsiteX1" fmla="*/ 181529 w 1089152"/>
              <a:gd name="connsiteY1" fmla="*/ 0 h 1089152"/>
              <a:gd name="connsiteX2" fmla="*/ 907623 w 1089152"/>
              <a:gd name="connsiteY2" fmla="*/ 0 h 1089152"/>
              <a:gd name="connsiteX3" fmla="*/ 1089152 w 1089152"/>
              <a:gd name="connsiteY3" fmla="*/ 181529 h 1089152"/>
              <a:gd name="connsiteX4" fmla="*/ 1089152 w 1089152"/>
              <a:gd name="connsiteY4" fmla="*/ 907623 h 1089152"/>
              <a:gd name="connsiteX5" fmla="*/ 907623 w 1089152"/>
              <a:gd name="connsiteY5" fmla="*/ 1089152 h 1089152"/>
              <a:gd name="connsiteX6" fmla="*/ 181529 w 1089152"/>
              <a:gd name="connsiteY6" fmla="*/ 1089152 h 1089152"/>
              <a:gd name="connsiteX7" fmla="*/ 0 w 1089152"/>
              <a:gd name="connsiteY7" fmla="*/ 907623 h 1089152"/>
              <a:gd name="connsiteX8" fmla="*/ 0 w 1089152"/>
              <a:gd name="connsiteY8" fmla="*/ 181529 h 108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152" h="1089152">
                <a:moveTo>
                  <a:pt x="0" y="181529"/>
                </a:moveTo>
                <a:cubicBezTo>
                  <a:pt x="0" y="81273"/>
                  <a:pt x="81273" y="0"/>
                  <a:pt x="181529" y="0"/>
                </a:cubicBezTo>
                <a:lnTo>
                  <a:pt x="907623" y="0"/>
                </a:lnTo>
                <a:cubicBezTo>
                  <a:pt x="1007879" y="0"/>
                  <a:pt x="1089152" y="81273"/>
                  <a:pt x="1089152" y="181529"/>
                </a:cubicBezTo>
                <a:lnTo>
                  <a:pt x="1089152" y="907623"/>
                </a:lnTo>
                <a:cubicBezTo>
                  <a:pt x="1089152" y="1007879"/>
                  <a:pt x="1007879" y="1089152"/>
                  <a:pt x="907623" y="1089152"/>
                </a:cubicBezTo>
                <a:lnTo>
                  <a:pt x="181529" y="1089152"/>
                </a:lnTo>
                <a:cubicBezTo>
                  <a:pt x="81273" y="1089152"/>
                  <a:pt x="0" y="1007879"/>
                  <a:pt x="0" y="907623"/>
                </a:cubicBezTo>
                <a:lnTo>
                  <a:pt x="0" y="1815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288" tIns="124288" rIns="124288" bIns="12428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800" b="1" kern="1200" dirty="0">
                <a:cs typeface="+mn-ea"/>
                <a:sym typeface="+mn-lt"/>
              </a:rPr>
              <a:t>B</a:t>
            </a:r>
            <a:endParaRPr lang="zh-CN" altLang="en-US" sz="4800" b="1" kern="1200" dirty="0">
              <a:cs typeface="+mn-ea"/>
              <a:sym typeface="+mn-lt"/>
            </a:endParaRP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 rot="16621" flipH="1">
            <a:off x="7076329" y="1450613"/>
            <a:ext cx="2953359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38" name="矩形 7"/>
          <p:cNvSpPr>
            <a:spLocks noChangeArrowheads="1"/>
          </p:cNvSpPr>
          <p:nvPr/>
        </p:nvSpPr>
        <p:spPr bwMode="auto">
          <a:xfrm>
            <a:off x="7074895" y="1020557"/>
            <a:ext cx="2085827" cy="400110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 rot="16621" flipH="1">
            <a:off x="9162525" y="5198130"/>
            <a:ext cx="2953359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9161091" y="4768074"/>
            <a:ext cx="2085827" cy="40011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 rot="16621" flipH="1">
            <a:off x="112934" y="5198130"/>
            <a:ext cx="2953359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43" name="矩形 7"/>
          <p:cNvSpPr>
            <a:spLocks noChangeArrowheads="1"/>
          </p:cNvSpPr>
          <p:nvPr/>
        </p:nvSpPr>
        <p:spPr bwMode="auto">
          <a:xfrm>
            <a:off x="982268" y="4768074"/>
            <a:ext cx="2085827" cy="40011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43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30" name="任意形状 29"/>
          <p:cNvSpPr/>
          <p:nvPr/>
        </p:nvSpPr>
        <p:spPr>
          <a:xfrm>
            <a:off x="5086408" y="3043825"/>
            <a:ext cx="2019182" cy="2019182"/>
          </a:xfrm>
          <a:custGeom>
            <a:avLst/>
            <a:gdLst>
              <a:gd name="connsiteX0" fmla="*/ 0 w 1625600"/>
              <a:gd name="connsiteY0" fmla="*/ 270939 h 1625600"/>
              <a:gd name="connsiteX1" fmla="*/ 270939 w 1625600"/>
              <a:gd name="connsiteY1" fmla="*/ 0 h 1625600"/>
              <a:gd name="connsiteX2" fmla="*/ 1354661 w 1625600"/>
              <a:gd name="connsiteY2" fmla="*/ 0 h 1625600"/>
              <a:gd name="connsiteX3" fmla="*/ 1625600 w 1625600"/>
              <a:gd name="connsiteY3" fmla="*/ 270939 h 1625600"/>
              <a:gd name="connsiteX4" fmla="*/ 1625600 w 1625600"/>
              <a:gd name="connsiteY4" fmla="*/ 1354661 h 1625600"/>
              <a:gd name="connsiteX5" fmla="*/ 1354661 w 1625600"/>
              <a:gd name="connsiteY5" fmla="*/ 1625600 h 1625600"/>
              <a:gd name="connsiteX6" fmla="*/ 270939 w 1625600"/>
              <a:gd name="connsiteY6" fmla="*/ 1625600 h 1625600"/>
              <a:gd name="connsiteX7" fmla="*/ 0 w 1625600"/>
              <a:gd name="connsiteY7" fmla="*/ 1354661 h 1625600"/>
              <a:gd name="connsiteX8" fmla="*/ 0 w 1625600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1354661" y="0"/>
                </a:lnTo>
                <a:cubicBezTo>
                  <a:pt x="1504296" y="0"/>
                  <a:pt x="1625600" y="121304"/>
                  <a:pt x="1625600" y="270939"/>
                </a:cubicBezTo>
                <a:lnTo>
                  <a:pt x="1625600" y="1354661"/>
                </a:lnTo>
                <a:cubicBezTo>
                  <a:pt x="1625600" y="1504296"/>
                  <a:pt x="1504296" y="1625600"/>
                  <a:pt x="1354661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795" tIns="170795" rIns="170795" bIns="170795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b="1" dirty="0">
                <a:cs typeface="+mn-ea"/>
                <a:sym typeface="+mn-lt"/>
              </a:rPr>
              <a:t>TITLE</a:t>
            </a:r>
            <a:r>
              <a:rPr lang="zh-CN" altLang="en-US" sz="3600" b="1" dirty="0">
                <a:cs typeface="+mn-ea"/>
                <a:sym typeface="+mn-lt"/>
              </a:rPr>
              <a:t> </a:t>
            </a:r>
            <a:r>
              <a:rPr lang="en-US" altLang="zh-CN" sz="3600" b="1" dirty="0">
                <a:cs typeface="+mn-ea"/>
                <a:sym typeface="+mn-lt"/>
              </a:rPr>
              <a:t>HERE</a:t>
            </a:r>
            <a:endParaRPr lang="zh-CN" altLang="en-US" sz="3600" b="1" kern="1200" dirty="0">
              <a:cs typeface="+mn-ea"/>
              <a:sym typeface="+mn-lt"/>
            </a:endParaRPr>
          </a:p>
        </p:txBody>
      </p:sp>
      <p:sp>
        <p:nvSpPr>
          <p:cNvPr id="31" name="任意形状 30"/>
          <p:cNvSpPr/>
          <p:nvPr/>
        </p:nvSpPr>
        <p:spPr>
          <a:xfrm rot="16200000">
            <a:off x="5525854" y="2670470"/>
            <a:ext cx="114029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140290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任意形状 31"/>
          <p:cNvSpPr/>
          <p:nvPr/>
        </p:nvSpPr>
        <p:spPr>
          <a:xfrm>
            <a:off x="5440469" y="900219"/>
            <a:ext cx="1311060" cy="1311060"/>
          </a:xfrm>
          <a:custGeom>
            <a:avLst/>
            <a:gdLst>
              <a:gd name="connsiteX0" fmla="*/ 0 w 1089152"/>
              <a:gd name="connsiteY0" fmla="*/ 181529 h 1089152"/>
              <a:gd name="connsiteX1" fmla="*/ 181529 w 1089152"/>
              <a:gd name="connsiteY1" fmla="*/ 0 h 1089152"/>
              <a:gd name="connsiteX2" fmla="*/ 907623 w 1089152"/>
              <a:gd name="connsiteY2" fmla="*/ 0 h 1089152"/>
              <a:gd name="connsiteX3" fmla="*/ 1089152 w 1089152"/>
              <a:gd name="connsiteY3" fmla="*/ 181529 h 1089152"/>
              <a:gd name="connsiteX4" fmla="*/ 1089152 w 1089152"/>
              <a:gd name="connsiteY4" fmla="*/ 907623 h 1089152"/>
              <a:gd name="connsiteX5" fmla="*/ 907623 w 1089152"/>
              <a:gd name="connsiteY5" fmla="*/ 1089152 h 1089152"/>
              <a:gd name="connsiteX6" fmla="*/ 181529 w 1089152"/>
              <a:gd name="connsiteY6" fmla="*/ 1089152 h 1089152"/>
              <a:gd name="connsiteX7" fmla="*/ 0 w 1089152"/>
              <a:gd name="connsiteY7" fmla="*/ 907623 h 1089152"/>
              <a:gd name="connsiteX8" fmla="*/ 0 w 1089152"/>
              <a:gd name="connsiteY8" fmla="*/ 181529 h 108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152" h="1089152">
                <a:moveTo>
                  <a:pt x="0" y="181529"/>
                </a:moveTo>
                <a:cubicBezTo>
                  <a:pt x="0" y="81273"/>
                  <a:pt x="81273" y="0"/>
                  <a:pt x="181529" y="0"/>
                </a:cubicBezTo>
                <a:lnTo>
                  <a:pt x="907623" y="0"/>
                </a:lnTo>
                <a:cubicBezTo>
                  <a:pt x="1007879" y="0"/>
                  <a:pt x="1089152" y="81273"/>
                  <a:pt x="1089152" y="181529"/>
                </a:cubicBezTo>
                <a:lnTo>
                  <a:pt x="1089152" y="907623"/>
                </a:lnTo>
                <a:cubicBezTo>
                  <a:pt x="1089152" y="1007879"/>
                  <a:pt x="1007879" y="1089152"/>
                  <a:pt x="907623" y="1089152"/>
                </a:cubicBezTo>
                <a:lnTo>
                  <a:pt x="181529" y="1089152"/>
                </a:lnTo>
                <a:cubicBezTo>
                  <a:pt x="81273" y="1089152"/>
                  <a:pt x="0" y="1007879"/>
                  <a:pt x="0" y="907623"/>
                </a:cubicBezTo>
                <a:lnTo>
                  <a:pt x="0" y="1815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288" tIns="124288" rIns="124288" bIns="12428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800" b="1" kern="1200" dirty="0">
                <a:cs typeface="+mn-ea"/>
                <a:sym typeface="+mn-lt"/>
              </a:rPr>
              <a:t>A</a:t>
            </a:r>
            <a:endParaRPr lang="zh-CN" altLang="en-US" sz="4800" b="1" kern="1200" dirty="0">
              <a:cs typeface="+mn-ea"/>
              <a:sym typeface="+mn-lt"/>
            </a:endParaRPr>
          </a:p>
        </p:txBody>
      </p:sp>
      <p:sp>
        <p:nvSpPr>
          <p:cNvPr id="33" name="任意形状 32"/>
          <p:cNvSpPr/>
          <p:nvPr/>
        </p:nvSpPr>
        <p:spPr>
          <a:xfrm rot="1800000">
            <a:off x="6846481" y="4755262"/>
            <a:ext cx="930303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930303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任意形状 33"/>
          <p:cNvSpPr/>
          <p:nvPr/>
        </p:nvSpPr>
        <p:spPr>
          <a:xfrm>
            <a:off x="7603512" y="4646719"/>
            <a:ext cx="1311060" cy="1311060"/>
          </a:xfrm>
          <a:custGeom>
            <a:avLst/>
            <a:gdLst>
              <a:gd name="connsiteX0" fmla="*/ 0 w 1089152"/>
              <a:gd name="connsiteY0" fmla="*/ 181529 h 1089152"/>
              <a:gd name="connsiteX1" fmla="*/ 181529 w 1089152"/>
              <a:gd name="connsiteY1" fmla="*/ 0 h 1089152"/>
              <a:gd name="connsiteX2" fmla="*/ 907623 w 1089152"/>
              <a:gd name="connsiteY2" fmla="*/ 0 h 1089152"/>
              <a:gd name="connsiteX3" fmla="*/ 1089152 w 1089152"/>
              <a:gd name="connsiteY3" fmla="*/ 181529 h 1089152"/>
              <a:gd name="connsiteX4" fmla="*/ 1089152 w 1089152"/>
              <a:gd name="connsiteY4" fmla="*/ 907623 h 1089152"/>
              <a:gd name="connsiteX5" fmla="*/ 907623 w 1089152"/>
              <a:gd name="connsiteY5" fmla="*/ 1089152 h 1089152"/>
              <a:gd name="connsiteX6" fmla="*/ 181529 w 1089152"/>
              <a:gd name="connsiteY6" fmla="*/ 1089152 h 1089152"/>
              <a:gd name="connsiteX7" fmla="*/ 0 w 1089152"/>
              <a:gd name="connsiteY7" fmla="*/ 907623 h 1089152"/>
              <a:gd name="connsiteX8" fmla="*/ 0 w 1089152"/>
              <a:gd name="connsiteY8" fmla="*/ 181529 h 108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152" h="1089152">
                <a:moveTo>
                  <a:pt x="0" y="181529"/>
                </a:moveTo>
                <a:cubicBezTo>
                  <a:pt x="0" y="81273"/>
                  <a:pt x="81273" y="0"/>
                  <a:pt x="181529" y="0"/>
                </a:cubicBezTo>
                <a:lnTo>
                  <a:pt x="907623" y="0"/>
                </a:lnTo>
                <a:cubicBezTo>
                  <a:pt x="1007879" y="0"/>
                  <a:pt x="1089152" y="81273"/>
                  <a:pt x="1089152" y="181529"/>
                </a:cubicBezTo>
                <a:lnTo>
                  <a:pt x="1089152" y="907623"/>
                </a:lnTo>
                <a:cubicBezTo>
                  <a:pt x="1089152" y="1007879"/>
                  <a:pt x="1007879" y="1089152"/>
                  <a:pt x="907623" y="1089152"/>
                </a:cubicBezTo>
                <a:lnTo>
                  <a:pt x="181529" y="1089152"/>
                </a:lnTo>
                <a:cubicBezTo>
                  <a:pt x="81273" y="1089152"/>
                  <a:pt x="0" y="1007879"/>
                  <a:pt x="0" y="907623"/>
                </a:cubicBezTo>
                <a:lnTo>
                  <a:pt x="0" y="1815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288" tIns="124288" rIns="124288" bIns="12428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800" b="1" kern="1200" dirty="0">
                <a:cs typeface="+mn-ea"/>
                <a:sym typeface="+mn-lt"/>
              </a:rPr>
              <a:t>C</a:t>
            </a:r>
            <a:endParaRPr lang="zh-CN" altLang="en-US" sz="4800" b="1" kern="1200" dirty="0">
              <a:cs typeface="+mn-ea"/>
              <a:sym typeface="+mn-lt"/>
            </a:endParaRPr>
          </a:p>
        </p:txBody>
      </p:sp>
      <p:sp>
        <p:nvSpPr>
          <p:cNvPr id="35" name="任意形状 34"/>
          <p:cNvSpPr/>
          <p:nvPr/>
        </p:nvSpPr>
        <p:spPr>
          <a:xfrm rot="9000000">
            <a:off x="4415214" y="4755262"/>
            <a:ext cx="930303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930303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形状 35"/>
          <p:cNvSpPr/>
          <p:nvPr/>
        </p:nvSpPr>
        <p:spPr>
          <a:xfrm>
            <a:off x="3277427" y="4646719"/>
            <a:ext cx="1311060" cy="1311060"/>
          </a:xfrm>
          <a:custGeom>
            <a:avLst/>
            <a:gdLst>
              <a:gd name="connsiteX0" fmla="*/ 0 w 1089152"/>
              <a:gd name="connsiteY0" fmla="*/ 181529 h 1089152"/>
              <a:gd name="connsiteX1" fmla="*/ 181529 w 1089152"/>
              <a:gd name="connsiteY1" fmla="*/ 0 h 1089152"/>
              <a:gd name="connsiteX2" fmla="*/ 907623 w 1089152"/>
              <a:gd name="connsiteY2" fmla="*/ 0 h 1089152"/>
              <a:gd name="connsiteX3" fmla="*/ 1089152 w 1089152"/>
              <a:gd name="connsiteY3" fmla="*/ 181529 h 1089152"/>
              <a:gd name="connsiteX4" fmla="*/ 1089152 w 1089152"/>
              <a:gd name="connsiteY4" fmla="*/ 907623 h 1089152"/>
              <a:gd name="connsiteX5" fmla="*/ 907623 w 1089152"/>
              <a:gd name="connsiteY5" fmla="*/ 1089152 h 1089152"/>
              <a:gd name="connsiteX6" fmla="*/ 181529 w 1089152"/>
              <a:gd name="connsiteY6" fmla="*/ 1089152 h 1089152"/>
              <a:gd name="connsiteX7" fmla="*/ 0 w 1089152"/>
              <a:gd name="connsiteY7" fmla="*/ 907623 h 1089152"/>
              <a:gd name="connsiteX8" fmla="*/ 0 w 1089152"/>
              <a:gd name="connsiteY8" fmla="*/ 181529 h 108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152" h="1089152">
                <a:moveTo>
                  <a:pt x="0" y="181529"/>
                </a:moveTo>
                <a:cubicBezTo>
                  <a:pt x="0" y="81273"/>
                  <a:pt x="81273" y="0"/>
                  <a:pt x="181529" y="0"/>
                </a:cubicBezTo>
                <a:lnTo>
                  <a:pt x="907623" y="0"/>
                </a:lnTo>
                <a:cubicBezTo>
                  <a:pt x="1007879" y="0"/>
                  <a:pt x="1089152" y="81273"/>
                  <a:pt x="1089152" y="181529"/>
                </a:cubicBezTo>
                <a:lnTo>
                  <a:pt x="1089152" y="907623"/>
                </a:lnTo>
                <a:cubicBezTo>
                  <a:pt x="1089152" y="1007879"/>
                  <a:pt x="1007879" y="1089152"/>
                  <a:pt x="907623" y="1089152"/>
                </a:cubicBezTo>
                <a:lnTo>
                  <a:pt x="181529" y="1089152"/>
                </a:lnTo>
                <a:cubicBezTo>
                  <a:pt x="81273" y="1089152"/>
                  <a:pt x="0" y="1007879"/>
                  <a:pt x="0" y="907623"/>
                </a:cubicBezTo>
                <a:lnTo>
                  <a:pt x="0" y="1815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288" tIns="124288" rIns="124288" bIns="12428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800" b="1" kern="1200" dirty="0">
                <a:cs typeface="+mn-ea"/>
                <a:sym typeface="+mn-lt"/>
              </a:rPr>
              <a:t>B</a:t>
            </a:r>
            <a:endParaRPr lang="zh-CN" altLang="en-US" sz="4800" b="1" kern="1200" dirty="0">
              <a:cs typeface="+mn-ea"/>
              <a:sym typeface="+mn-lt"/>
            </a:endParaRP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 rot="16621" flipH="1">
            <a:off x="7076329" y="1450613"/>
            <a:ext cx="2953359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38" name="矩形 7"/>
          <p:cNvSpPr>
            <a:spLocks noChangeArrowheads="1"/>
          </p:cNvSpPr>
          <p:nvPr/>
        </p:nvSpPr>
        <p:spPr bwMode="auto">
          <a:xfrm>
            <a:off x="7074895" y="1020557"/>
            <a:ext cx="2085827" cy="400110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 rot="16621" flipH="1">
            <a:off x="9162525" y="5198130"/>
            <a:ext cx="2953359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9161091" y="4768074"/>
            <a:ext cx="2085827" cy="40011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 rot="16621" flipH="1">
            <a:off x="112934" y="5198130"/>
            <a:ext cx="2953359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43" name="矩形 7"/>
          <p:cNvSpPr>
            <a:spLocks noChangeArrowheads="1"/>
          </p:cNvSpPr>
          <p:nvPr/>
        </p:nvSpPr>
        <p:spPr bwMode="auto">
          <a:xfrm>
            <a:off x="982268" y="4768074"/>
            <a:ext cx="2085827" cy="40011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30" name="任意形状 29"/>
          <p:cNvSpPr/>
          <p:nvPr/>
        </p:nvSpPr>
        <p:spPr>
          <a:xfrm>
            <a:off x="5086408" y="3043825"/>
            <a:ext cx="2019182" cy="2019182"/>
          </a:xfrm>
          <a:custGeom>
            <a:avLst/>
            <a:gdLst>
              <a:gd name="connsiteX0" fmla="*/ 0 w 1625600"/>
              <a:gd name="connsiteY0" fmla="*/ 270939 h 1625600"/>
              <a:gd name="connsiteX1" fmla="*/ 270939 w 1625600"/>
              <a:gd name="connsiteY1" fmla="*/ 0 h 1625600"/>
              <a:gd name="connsiteX2" fmla="*/ 1354661 w 1625600"/>
              <a:gd name="connsiteY2" fmla="*/ 0 h 1625600"/>
              <a:gd name="connsiteX3" fmla="*/ 1625600 w 1625600"/>
              <a:gd name="connsiteY3" fmla="*/ 270939 h 1625600"/>
              <a:gd name="connsiteX4" fmla="*/ 1625600 w 1625600"/>
              <a:gd name="connsiteY4" fmla="*/ 1354661 h 1625600"/>
              <a:gd name="connsiteX5" fmla="*/ 1354661 w 1625600"/>
              <a:gd name="connsiteY5" fmla="*/ 1625600 h 1625600"/>
              <a:gd name="connsiteX6" fmla="*/ 270939 w 1625600"/>
              <a:gd name="connsiteY6" fmla="*/ 1625600 h 1625600"/>
              <a:gd name="connsiteX7" fmla="*/ 0 w 1625600"/>
              <a:gd name="connsiteY7" fmla="*/ 1354661 h 1625600"/>
              <a:gd name="connsiteX8" fmla="*/ 0 w 1625600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1354661" y="0"/>
                </a:lnTo>
                <a:cubicBezTo>
                  <a:pt x="1504296" y="0"/>
                  <a:pt x="1625600" y="121304"/>
                  <a:pt x="1625600" y="270939"/>
                </a:cubicBezTo>
                <a:lnTo>
                  <a:pt x="1625600" y="1354661"/>
                </a:lnTo>
                <a:cubicBezTo>
                  <a:pt x="1625600" y="1504296"/>
                  <a:pt x="1504296" y="1625600"/>
                  <a:pt x="1354661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795" tIns="170795" rIns="170795" bIns="170795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b="1" dirty="0">
                <a:cs typeface="+mn-ea"/>
                <a:sym typeface="+mn-lt"/>
              </a:rPr>
              <a:t>TITLE</a:t>
            </a:r>
            <a:r>
              <a:rPr lang="zh-CN" altLang="en-US" sz="3600" b="1" dirty="0">
                <a:cs typeface="+mn-ea"/>
                <a:sym typeface="+mn-lt"/>
              </a:rPr>
              <a:t> </a:t>
            </a:r>
            <a:r>
              <a:rPr lang="en-US" altLang="zh-CN" sz="3600" b="1" dirty="0">
                <a:cs typeface="+mn-ea"/>
                <a:sym typeface="+mn-lt"/>
              </a:rPr>
              <a:t>HERE</a:t>
            </a:r>
            <a:endParaRPr lang="zh-CN" altLang="en-US" sz="3600" b="1" kern="1200" dirty="0">
              <a:cs typeface="+mn-ea"/>
              <a:sym typeface="+mn-lt"/>
            </a:endParaRPr>
          </a:p>
        </p:txBody>
      </p:sp>
      <p:sp>
        <p:nvSpPr>
          <p:cNvPr id="31" name="任意形状 30"/>
          <p:cNvSpPr/>
          <p:nvPr/>
        </p:nvSpPr>
        <p:spPr>
          <a:xfrm rot="16200000">
            <a:off x="5525854" y="2670470"/>
            <a:ext cx="114029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140290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任意形状 31"/>
          <p:cNvSpPr/>
          <p:nvPr/>
        </p:nvSpPr>
        <p:spPr>
          <a:xfrm>
            <a:off x="5440469" y="900219"/>
            <a:ext cx="1311060" cy="1311060"/>
          </a:xfrm>
          <a:custGeom>
            <a:avLst/>
            <a:gdLst>
              <a:gd name="connsiteX0" fmla="*/ 0 w 1089152"/>
              <a:gd name="connsiteY0" fmla="*/ 181529 h 1089152"/>
              <a:gd name="connsiteX1" fmla="*/ 181529 w 1089152"/>
              <a:gd name="connsiteY1" fmla="*/ 0 h 1089152"/>
              <a:gd name="connsiteX2" fmla="*/ 907623 w 1089152"/>
              <a:gd name="connsiteY2" fmla="*/ 0 h 1089152"/>
              <a:gd name="connsiteX3" fmla="*/ 1089152 w 1089152"/>
              <a:gd name="connsiteY3" fmla="*/ 181529 h 1089152"/>
              <a:gd name="connsiteX4" fmla="*/ 1089152 w 1089152"/>
              <a:gd name="connsiteY4" fmla="*/ 907623 h 1089152"/>
              <a:gd name="connsiteX5" fmla="*/ 907623 w 1089152"/>
              <a:gd name="connsiteY5" fmla="*/ 1089152 h 1089152"/>
              <a:gd name="connsiteX6" fmla="*/ 181529 w 1089152"/>
              <a:gd name="connsiteY6" fmla="*/ 1089152 h 1089152"/>
              <a:gd name="connsiteX7" fmla="*/ 0 w 1089152"/>
              <a:gd name="connsiteY7" fmla="*/ 907623 h 1089152"/>
              <a:gd name="connsiteX8" fmla="*/ 0 w 1089152"/>
              <a:gd name="connsiteY8" fmla="*/ 181529 h 108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152" h="1089152">
                <a:moveTo>
                  <a:pt x="0" y="181529"/>
                </a:moveTo>
                <a:cubicBezTo>
                  <a:pt x="0" y="81273"/>
                  <a:pt x="81273" y="0"/>
                  <a:pt x="181529" y="0"/>
                </a:cubicBezTo>
                <a:lnTo>
                  <a:pt x="907623" y="0"/>
                </a:lnTo>
                <a:cubicBezTo>
                  <a:pt x="1007879" y="0"/>
                  <a:pt x="1089152" y="81273"/>
                  <a:pt x="1089152" y="181529"/>
                </a:cubicBezTo>
                <a:lnTo>
                  <a:pt x="1089152" y="907623"/>
                </a:lnTo>
                <a:cubicBezTo>
                  <a:pt x="1089152" y="1007879"/>
                  <a:pt x="1007879" y="1089152"/>
                  <a:pt x="907623" y="1089152"/>
                </a:cubicBezTo>
                <a:lnTo>
                  <a:pt x="181529" y="1089152"/>
                </a:lnTo>
                <a:cubicBezTo>
                  <a:pt x="81273" y="1089152"/>
                  <a:pt x="0" y="1007879"/>
                  <a:pt x="0" y="907623"/>
                </a:cubicBezTo>
                <a:lnTo>
                  <a:pt x="0" y="1815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288" tIns="124288" rIns="124288" bIns="12428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800" b="1" kern="1200" dirty="0">
                <a:cs typeface="+mn-ea"/>
                <a:sym typeface="+mn-lt"/>
              </a:rPr>
              <a:t>A</a:t>
            </a:r>
            <a:endParaRPr lang="zh-CN" altLang="en-US" sz="4800" b="1" kern="1200" dirty="0">
              <a:cs typeface="+mn-ea"/>
              <a:sym typeface="+mn-lt"/>
            </a:endParaRPr>
          </a:p>
        </p:txBody>
      </p:sp>
      <p:sp>
        <p:nvSpPr>
          <p:cNvPr id="33" name="任意形状 32"/>
          <p:cNvSpPr/>
          <p:nvPr/>
        </p:nvSpPr>
        <p:spPr>
          <a:xfrm rot="1800000">
            <a:off x="6846481" y="4755262"/>
            <a:ext cx="930303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930303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任意形状 33"/>
          <p:cNvSpPr/>
          <p:nvPr/>
        </p:nvSpPr>
        <p:spPr>
          <a:xfrm>
            <a:off x="7603512" y="4646719"/>
            <a:ext cx="1311060" cy="1311060"/>
          </a:xfrm>
          <a:custGeom>
            <a:avLst/>
            <a:gdLst>
              <a:gd name="connsiteX0" fmla="*/ 0 w 1089152"/>
              <a:gd name="connsiteY0" fmla="*/ 181529 h 1089152"/>
              <a:gd name="connsiteX1" fmla="*/ 181529 w 1089152"/>
              <a:gd name="connsiteY1" fmla="*/ 0 h 1089152"/>
              <a:gd name="connsiteX2" fmla="*/ 907623 w 1089152"/>
              <a:gd name="connsiteY2" fmla="*/ 0 h 1089152"/>
              <a:gd name="connsiteX3" fmla="*/ 1089152 w 1089152"/>
              <a:gd name="connsiteY3" fmla="*/ 181529 h 1089152"/>
              <a:gd name="connsiteX4" fmla="*/ 1089152 w 1089152"/>
              <a:gd name="connsiteY4" fmla="*/ 907623 h 1089152"/>
              <a:gd name="connsiteX5" fmla="*/ 907623 w 1089152"/>
              <a:gd name="connsiteY5" fmla="*/ 1089152 h 1089152"/>
              <a:gd name="connsiteX6" fmla="*/ 181529 w 1089152"/>
              <a:gd name="connsiteY6" fmla="*/ 1089152 h 1089152"/>
              <a:gd name="connsiteX7" fmla="*/ 0 w 1089152"/>
              <a:gd name="connsiteY7" fmla="*/ 907623 h 1089152"/>
              <a:gd name="connsiteX8" fmla="*/ 0 w 1089152"/>
              <a:gd name="connsiteY8" fmla="*/ 181529 h 108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152" h="1089152">
                <a:moveTo>
                  <a:pt x="0" y="181529"/>
                </a:moveTo>
                <a:cubicBezTo>
                  <a:pt x="0" y="81273"/>
                  <a:pt x="81273" y="0"/>
                  <a:pt x="181529" y="0"/>
                </a:cubicBezTo>
                <a:lnTo>
                  <a:pt x="907623" y="0"/>
                </a:lnTo>
                <a:cubicBezTo>
                  <a:pt x="1007879" y="0"/>
                  <a:pt x="1089152" y="81273"/>
                  <a:pt x="1089152" y="181529"/>
                </a:cubicBezTo>
                <a:lnTo>
                  <a:pt x="1089152" y="907623"/>
                </a:lnTo>
                <a:cubicBezTo>
                  <a:pt x="1089152" y="1007879"/>
                  <a:pt x="1007879" y="1089152"/>
                  <a:pt x="907623" y="1089152"/>
                </a:cubicBezTo>
                <a:lnTo>
                  <a:pt x="181529" y="1089152"/>
                </a:lnTo>
                <a:cubicBezTo>
                  <a:pt x="81273" y="1089152"/>
                  <a:pt x="0" y="1007879"/>
                  <a:pt x="0" y="907623"/>
                </a:cubicBezTo>
                <a:lnTo>
                  <a:pt x="0" y="1815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288" tIns="124288" rIns="124288" bIns="12428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800" b="1" kern="1200" dirty="0">
                <a:cs typeface="+mn-ea"/>
                <a:sym typeface="+mn-lt"/>
              </a:rPr>
              <a:t>C</a:t>
            </a:r>
            <a:endParaRPr lang="zh-CN" altLang="en-US" sz="4800" b="1" kern="1200" dirty="0">
              <a:cs typeface="+mn-ea"/>
              <a:sym typeface="+mn-lt"/>
            </a:endParaRPr>
          </a:p>
        </p:txBody>
      </p:sp>
      <p:sp>
        <p:nvSpPr>
          <p:cNvPr id="35" name="任意形状 34"/>
          <p:cNvSpPr/>
          <p:nvPr/>
        </p:nvSpPr>
        <p:spPr>
          <a:xfrm rot="9000000">
            <a:off x="4415214" y="4755262"/>
            <a:ext cx="930303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930303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形状 35"/>
          <p:cNvSpPr/>
          <p:nvPr/>
        </p:nvSpPr>
        <p:spPr>
          <a:xfrm>
            <a:off x="3277427" y="4646719"/>
            <a:ext cx="1311060" cy="1311060"/>
          </a:xfrm>
          <a:custGeom>
            <a:avLst/>
            <a:gdLst>
              <a:gd name="connsiteX0" fmla="*/ 0 w 1089152"/>
              <a:gd name="connsiteY0" fmla="*/ 181529 h 1089152"/>
              <a:gd name="connsiteX1" fmla="*/ 181529 w 1089152"/>
              <a:gd name="connsiteY1" fmla="*/ 0 h 1089152"/>
              <a:gd name="connsiteX2" fmla="*/ 907623 w 1089152"/>
              <a:gd name="connsiteY2" fmla="*/ 0 h 1089152"/>
              <a:gd name="connsiteX3" fmla="*/ 1089152 w 1089152"/>
              <a:gd name="connsiteY3" fmla="*/ 181529 h 1089152"/>
              <a:gd name="connsiteX4" fmla="*/ 1089152 w 1089152"/>
              <a:gd name="connsiteY4" fmla="*/ 907623 h 1089152"/>
              <a:gd name="connsiteX5" fmla="*/ 907623 w 1089152"/>
              <a:gd name="connsiteY5" fmla="*/ 1089152 h 1089152"/>
              <a:gd name="connsiteX6" fmla="*/ 181529 w 1089152"/>
              <a:gd name="connsiteY6" fmla="*/ 1089152 h 1089152"/>
              <a:gd name="connsiteX7" fmla="*/ 0 w 1089152"/>
              <a:gd name="connsiteY7" fmla="*/ 907623 h 1089152"/>
              <a:gd name="connsiteX8" fmla="*/ 0 w 1089152"/>
              <a:gd name="connsiteY8" fmla="*/ 181529 h 108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152" h="1089152">
                <a:moveTo>
                  <a:pt x="0" y="181529"/>
                </a:moveTo>
                <a:cubicBezTo>
                  <a:pt x="0" y="81273"/>
                  <a:pt x="81273" y="0"/>
                  <a:pt x="181529" y="0"/>
                </a:cubicBezTo>
                <a:lnTo>
                  <a:pt x="907623" y="0"/>
                </a:lnTo>
                <a:cubicBezTo>
                  <a:pt x="1007879" y="0"/>
                  <a:pt x="1089152" y="81273"/>
                  <a:pt x="1089152" y="181529"/>
                </a:cubicBezTo>
                <a:lnTo>
                  <a:pt x="1089152" y="907623"/>
                </a:lnTo>
                <a:cubicBezTo>
                  <a:pt x="1089152" y="1007879"/>
                  <a:pt x="1007879" y="1089152"/>
                  <a:pt x="907623" y="1089152"/>
                </a:cubicBezTo>
                <a:lnTo>
                  <a:pt x="181529" y="1089152"/>
                </a:lnTo>
                <a:cubicBezTo>
                  <a:pt x="81273" y="1089152"/>
                  <a:pt x="0" y="1007879"/>
                  <a:pt x="0" y="907623"/>
                </a:cubicBezTo>
                <a:lnTo>
                  <a:pt x="0" y="1815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288" tIns="124288" rIns="124288" bIns="12428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800" b="1" kern="1200" dirty="0">
                <a:cs typeface="+mn-ea"/>
                <a:sym typeface="+mn-lt"/>
              </a:rPr>
              <a:t>B</a:t>
            </a:r>
            <a:endParaRPr lang="zh-CN" altLang="en-US" sz="4800" b="1" kern="1200" dirty="0">
              <a:cs typeface="+mn-ea"/>
              <a:sym typeface="+mn-lt"/>
            </a:endParaRP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 rot="16621" flipH="1">
            <a:off x="7076329" y="1450613"/>
            <a:ext cx="2953359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38" name="矩形 7"/>
          <p:cNvSpPr>
            <a:spLocks noChangeArrowheads="1"/>
          </p:cNvSpPr>
          <p:nvPr/>
        </p:nvSpPr>
        <p:spPr bwMode="auto">
          <a:xfrm>
            <a:off x="7074895" y="1020557"/>
            <a:ext cx="2085827" cy="400110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 rot="16621" flipH="1">
            <a:off x="9162525" y="5198130"/>
            <a:ext cx="2953359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9161091" y="4768074"/>
            <a:ext cx="2085827" cy="40011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 rot="16621" flipH="1">
            <a:off x="112934" y="5198130"/>
            <a:ext cx="2953359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43" name="矩形 7"/>
          <p:cNvSpPr>
            <a:spLocks noChangeArrowheads="1"/>
          </p:cNvSpPr>
          <p:nvPr/>
        </p:nvSpPr>
        <p:spPr bwMode="auto">
          <a:xfrm>
            <a:off x="982268" y="4768074"/>
            <a:ext cx="2085827" cy="40011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150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72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5719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333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23</cp:revision>
  <dcterms:created xsi:type="dcterms:W3CDTF">2015-07-29T10:05:36Z</dcterms:created>
  <dcterms:modified xsi:type="dcterms:W3CDTF">2016-02-29T11:54:32Z</dcterms:modified>
</cp:coreProperties>
</file>