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3" r:id="rId4"/>
    <p:sldMasterId id="2147493488" r:id="rId5"/>
    <p:sldMasterId id="2147493493" r:id="rId6"/>
    <p:sldMasterId id="2147493498" r:id="rId7"/>
  </p:sldMasterIdLst>
  <p:handoutMasterIdLst>
    <p:handoutMasterId r:id="rId13"/>
  </p:handoutMasterIdLst>
  <p:sldIdLst>
    <p:sldId id="267" r:id="rId8"/>
    <p:sldId id="273" r:id="rId9"/>
    <p:sldId id="274" r:id="rId10"/>
    <p:sldId id="269" r:id="rId11"/>
    <p:sldId id="270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164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7838-EDDC-1243-A481-1AF1C47F878A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DC5EF-A622-144A-BF5A-E3152AF17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57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32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29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7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0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108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16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5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2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9" r:id="rId1"/>
    <p:sldLayoutId id="2147493500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ADD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75634" y="1255269"/>
            <a:ext cx="9799233" cy="4430651"/>
            <a:chOff x="468684" y="1795903"/>
            <a:chExt cx="4682512" cy="2527084"/>
          </a:xfrm>
          <a:solidFill>
            <a:schemeClr val="bg1">
              <a:lumMod val="95000"/>
            </a:schemeClr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86" name="椭圆 285"/>
          <p:cNvSpPr/>
          <p:nvPr/>
        </p:nvSpPr>
        <p:spPr>
          <a:xfrm>
            <a:off x="6078927" y="2274845"/>
            <a:ext cx="1299795" cy="1299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862897" y="3200867"/>
            <a:ext cx="977481" cy="97748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2876764" y="2744460"/>
            <a:ext cx="1299795" cy="129979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4239242" y="1810734"/>
            <a:ext cx="673485" cy="673485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4132195" y="4579564"/>
            <a:ext cx="628255" cy="6282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752157" y="4064051"/>
            <a:ext cx="764094" cy="7640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7" name="TextBox 65"/>
          <p:cNvSpPr txBox="1"/>
          <p:nvPr/>
        </p:nvSpPr>
        <p:spPr>
          <a:xfrm>
            <a:off x="6331171" y="2591682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8" name="TextBox 66"/>
          <p:cNvSpPr txBox="1"/>
          <p:nvPr/>
        </p:nvSpPr>
        <p:spPr>
          <a:xfrm>
            <a:off x="7987644" y="3410174"/>
            <a:ext cx="727989" cy="51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2133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9" name="TextBox 67"/>
          <p:cNvSpPr txBox="1"/>
          <p:nvPr/>
        </p:nvSpPr>
        <p:spPr>
          <a:xfrm>
            <a:off x="4280109" y="1914352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%</a:t>
            </a:r>
          </a:p>
        </p:txBody>
      </p:sp>
      <p:sp>
        <p:nvSpPr>
          <p:cNvPr id="300" name="TextBox 68"/>
          <p:cNvSpPr txBox="1"/>
          <p:nvPr/>
        </p:nvSpPr>
        <p:spPr>
          <a:xfrm>
            <a:off x="3129008" y="3084114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1" name="TextBox 69"/>
          <p:cNvSpPr txBox="1"/>
          <p:nvPr/>
        </p:nvSpPr>
        <p:spPr>
          <a:xfrm>
            <a:off x="4208146" y="4653071"/>
            <a:ext cx="476350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5%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2" name="TextBox 70"/>
          <p:cNvSpPr txBox="1"/>
          <p:nvPr/>
        </p:nvSpPr>
        <p:spPr>
          <a:xfrm>
            <a:off x="5838328" y="4201299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3" name="矩形 7"/>
          <p:cNvSpPr>
            <a:spLocks noChangeArrowheads="1"/>
          </p:cNvSpPr>
          <p:nvPr/>
        </p:nvSpPr>
        <p:spPr bwMode="auto">
          <a:xfrm>
            <a:off x="670027" y="2934989"/>
            <a:ext cx="171072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4" name="矩形 6"/>
          <p:cNvSpPr>
            <a:spLocks noChangeArrowheads="1"/>
          </p:cNvSpPr>
          <p:nvPr/>
        </p:nvSpPr>
        <p:spPr bwMode="auto">
          <a:xfrm>
            <a:off x="674770" y="3268356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" name="矩形 7"/>
          <p:cNvSpPr>
            <a:spLocks noChangeArrowheads="1"/>
          </p:cNvSpPr>
          <p:nvPr/>
        </p:nvSpPr>
        <p:spPr bwMode="auto">
          <a:xfrm>
            <a:off x="1992578" y="1471259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6" name="矩形 6"/>
          <p:cNvSpPr>
            <a:spLocks noChangeArrowheads="1"/>
          </p:cNvSpPr>
          <p:nvPr/>
        </p:nvSpPr>
        <p:spPr bwMode="auto">
          <a:xfrm>
            <a:off x="1997319" y="1804624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" name="矩形 7"/>
          <p:cNvSpPr>
            <a:spLocks noChangeArrowheads="1"/>
          </p:cNvSpPr>
          <p:nvPr/>
        </p:nvSpPr>
        <p:spPr bwMode="auto">
          <a:xfrm>
            <a:off x="1875833" y="4244361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5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8" name="矩形 6"/>
          <p:cNvSpPr>
            <a:spLocks noChangeArrowheads="1"/>
          </p:cNvSpPr>
          <p:nvPr/>
        </p:nvSpPr>
        <p:spPr bwMode="auto">
          <a:xfrm>
            <a:off x="1880575" y="457772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9" name="矩形 7"/>
          <p:cNvSpPr>
            <a:spLocks noChangeArrowheads="1"/>
          </p:cNvSpPr>
          <p:nvPr/>
        </p:nvSpPr>
        <p:spPr bwMode="auto">
          <a:xfrm>
            <a:off x="8883700" y="315640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6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6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0" name="矩形 6"/>
          <p:cNvSpPr>
            <a:spLocks noChangeArrowheads="1"/>
          </p:cNvSpPr>
          <p:nvPr/>
        </p:nvSpPr>
        <p:spPr bwMode="auto">
          <a:xfrm>
            <a:off x="8888441" y="348976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" name="矩形 7"/>
          <p:cNvSpPr>
            <a:spLocks noChangeArrowheads="1"/>
          </p:cNvSpPr>
          <p:nvPr/>
        </p:nvSpPr>
        <p:spPr bwMode="auto">
          <a:xfrm>
            <a:off x="7534475" y="1873440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2" name="矩形 6"/>
          <p:cNvSpPr>
            <a:spLocks noChangeArrowheads="1"/>
          </p:cNvSpPr>
          <p:nvPr/>
        </p:nvSpPr>
        <p:spPr bwMode="auto">
          <a:xfrm>
            <a:off x="7539217" y="220680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" name="矩形 7"/>
          <p:cNvSpPr>
            <a:spLocks noChangeArrowheads="1"/>
          </p:cNvSpPr>
          <p:nvPr/>
        </p:nvSpPr>
        <p:spPr bwMode="auto">
          <a:xfrm>
            <a:off x="5718123" y="474218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4" name="矩形 6"/>
          <p:cNvSpPr>
            <a:spLocks noChangeArrowheads="1"/>
          </p:cNvSpPr>
          <p:nvPr/>
        </p:nvSpPr>
        <p:spPr bwMode="auto">
          <a:xfrm>
            <a:off x="5722864" y="507554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5" name="文本占位符 25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6" name="图片 3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ADD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875634" y="1255269"/>
            <a:ext cx="9799233" cy="4430651"/>
            <a:chOff x="468684" y="1795903"/>
            <a:chExt cx="4682512" cy="2527084"/>
          </a:xfrm>
          <a:solidFill>
            <a:schemeClr val="bg1">
              <a:lumMod val="95000"/>
            </a:schemeClr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86" name="椭圆 285"/>
          <p:cNvSpPr/>
          <p:nvPr/>
        </p:nvSpPr>
        <p:spPr>
          <a:xfrm>
            <a:off x="6078927" y="2274845"/>
            <a:ext cx="1299795" cy="1299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862897" y="3200867"/>
            <a:ext cx="977481" cy="97748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2876764" y="2744460"/>
            <a:ext cx="1299795" cy="129979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4239242" y="1810734"/>
            <a:ext cx="673485" cy="673485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4132195" y="4579564"/>
            <a:ext cx="628255" cy="6282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752157" y="4064051"/>
            <a:ext cx="764094" cy="7640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7" name="TextBox 65"/>
          <p:cNvSpPr txBox="1"/>
          <p:nvPr/>
        </p:nvSpPr>
        <p:spPr>
          <a:xfrm>
            <a:off x="6331171" y="2591682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8" name="TextBox 66"/>
          <p:cNvSpPr txBox="1"/>
          <p:nvPr/>
        </p:nvSpPr>
        <p:spPr>
          <a:xfrm>
            <a:off x="7987644" y="3410174"/>
            <a:ext cx="727989" cy="51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2133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9" name="TextBox 67"/>
          <p:cNvSpPr txBox="1"/>
          <p:nvPr/>
        </p:nvSpPr>
        <p:spPr>
          <a:xfrm>
            <a:off x="4280109" y="1914352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%</a:t>
            </a:r>
          </a:p>
        </p:txBody>
      </p:sp>
      <p:sp>
        <p:nvSpPr>
          <p:cNvPr id="300" name="TextBox 68"/>
          <p:cNvSpPr txBox="1"/>
          <p:nvPr/>
        </p:nvSpPr>
        <p:spPr>
          <a:xfrm>
            <a:off x="3129008" y="3084114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1" name="TextBox 69"/>
          <p:cNvSpPr txBox="1"/>
          <p:nvPr/>
        </p:nvSpPr>
        <p:spPr>
          <a:xfrm>
            <a:off x="4208146" y="4653071"/>
            <a:ext cx="476350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5%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2" name="TextBox 70"/>
          <p:cNvSpPr txBox="1"/>
          <p:nvPr/>
        </p:nvSpPr>
        <p:spPr>
          <a:xfrm>
            <a:off x="5838328" y="4201299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3" name="矩形 7"/>
          <p:cNvSpPr>
            <a:spLocks noChangeArrowheads="1"/>
          </p:cNvSpPr>
          <p:nvPr/>
        </p:nvSpPr>
        <p:spPr bwMode="auto">
          <a:xfrm>
            <a:off x="670027" y="2934989"/>
            <a:ext cx="171072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4" name="矩形 6"/>
          <p:cNvSpPr>
            <a:spLocks noChangeArrowheads="1"/>
          </p:cNvSpPr>
          <p:nvPr/>
        </p:nvSpPr>
        <p:spPr bwMode="auto">
          <a:xfrm>
            <a:off x="674770" y="3268356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" name="矩形 7"/>
          <p:cNvSpPr>
            <a:spLocks noChangeArrowheads="1"/>
          </p:cNvSpPr>
          <p:nvPr/>
        </p:nvSpPr>
        <p:spPr bwMode="auto">
          <a:xfrm>
            <a:off x="1992578" y="1471259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6" name="矩形 6"/>
          <p:cNvSpPr>
            <a:spLocks noChangeArrowheads="1"/>
          </p:cNvSpPr>
          <p:nvPr/>
        </p:nvSpPr>
        <p:spPr bwMode="auto">
          <a:xfrm>
            <a:off x="1997319" y="1804624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" name="矩形 7"/>
          <p:cNvSpPr>
            <a:spLocks noChangeArrowheads="1"/>
          </p:cNvSpPr>
          <p:nvPr/>
        </p:nvSpPr>
        <p:spPr bwMode="auto">
          <a:xfrm>
            <a:off x="1875833" y="4244361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5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8" name="矩形 6"/>
          <p:cNvSpPr>
            <a:spLocks noChangeArrowheads="1"/>
          </p:cNvSpPr>
          <p:nvPr/>
        </p:nvSpPr>
        <p:spPr bwMode="auto">
          <a:xfrm>
            <a:off x="1880575" y="457772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9" name="矩形 7"/>
          <p:cNvSpPr>
            <a:spLocks noChangeArrowheads="1"/>
          </p:cNvSpPr>
          <p:nvPr/>
        </p:nvSpPr>
        <p:spPr bwMode="auto">
          <a:xfrm>
            <a:off x="8883700" y="315640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6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6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0" name="矩形 6"/>
          <p:cNvSpPr>
            <a:spLocks noChangeArrowheads="1"/>
          </p:cNvSpPr>
          <p:nvPr/>
        </p:nvSpPr>
        <p:spPr bwMode="auto">
          <a:xfrm>
            <a:off x="8888441" y="348976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" name="矩形 7"/>
          <p:cNvSpPr>
            <a:spLocks noChangeArrowheads="1"/>
          </p:cNvSpPr>
          <p:nvPr/>
        </p:nvSpPr>
        <p:spPr bwMode="auto">
          <a:xfrm>
            <a:off x="7534475" y="1873440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2" name="矩形 6"/>
          <p:cNvSpPr>
            <a:spLocks noChangeArrowheads="1"/>
          </p:cNvSpPr>
          <p:nvPr/>
        </p:nvSpPr>
        <p:spPr bwMode="auto">
          <a:xfrm>
            <a:off x="7539217" y="220680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" name="矩形 7"/>
          <p:cNvSpPr>
            <a:spLocks noChangeArrowheads="1"/>
          </p:cNvSpPr>
          <p:nvPr/>
        </p:nvSpPr>
        <p:spPr bwMode="auto">
          <a:xfrm>
            <a:off x="5718123" y="474218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4" name="矩形 6"/>
          <p:cNvSpPr>
            <a:spLocks noChangeArrowheads="1"/>
          </p:cNvSpPr>
          <p:nvPr/>
        </p:nvSpPr>
        <p:spPr bwMode="auto">
          <a:xfrm>
            <a:off x="5722864" y="507554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6" name="图片 3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ADD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875634" y="1255269"/>
            <a:ext cx="9799233" cy="4430651"/>
            <a:chOff x="468684" y="1795903"/>
            <a:chExt cx="4682512" cy="2527084"/>
          </a:xfrm>
          <a:solidFill>
            <a:schemeClr val="bg1">
              <a:lumMod val="95000"/>
            </a:schemeClr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048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86" name="椭圆 285"/>
          <p:cNvSpPr/>
          <p:nvPr/>
        </p:nvSpPr>
        <p:spPr>
          <a:xfrm>
            <a:off x="6078927" y="2274845"/>
            <a:ext cx="1299795" cy="1299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862897" y="3200867"/>
            <a:ext cx="977481" cy="97748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2876764" y="2744460"/>
            <a:ext cx="1299795" cy="129979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4239242" y="1810734"/>
            <a:ext cx="673485" cy="673485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4132195" y="4579564"/>
            <a:ext cx="628255" cy="6282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752157" y="4064051"/>
            <a:ext cx="764094" cy="7640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48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97" name="TextBox 65"/>
          <p:cNvSpPr txBox="1"/>
          <p:nvPr/>
        </p:nvSpPr>
        <p:spPr>
          <a:xfrm>
            <a:off x="6331171" y="2591682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8" name="TextBox 66"/>
          <p:cNvSpPr txBox="1"/>
          <p:nvPr/>
        </p:nvSpPr>
        <p:spPr>
          <a:xfrm>
            <a:off x="7987644" y="3410174"/>
            <a:ext cx="727989" cy="51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2133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9" name="TextBox 67"/>
          <p:cNvSpPr txBox="1"/>
          <p:nvPr/>
        </p:nvSpPr>
        <p:spPr>
          <a:xfrm>
            <a:off x="4280109" y="1914352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%</a:t>
            </a:r>
          </a:p>
        </p:txBody>
      </p:sp>
      <p:sp>
        <p:nvSpPr>
          <p:cNvPr id="300" name="TextBox 68"/>
          <p:cNvSpPr txBox="1"/>
          <p:nvPr/>
        </p:nvSpPr>
        <p:spPr>
          <a:xfrm>
            <a:off x="3129008" y="3084114"/>
            <a:ext cx="795306" cy="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</a:rPr>
              <a:t>20%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1" name="TextBox 69"/>
          <p:cNvSpPr txBox="1"/>
          <p:nvPr/>
        </p:nvSpPr>
        <p:spPr>
          <a:xfrm>
            <a:off x="4208146" y="4653071"/>
            <a:ext cx="476350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5%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2" name="TextBox 70"/>
          <p:cNvSpPr txBox="1"/>
          <p:nvPr/>
        </p:nvSpPr>
        <p:spPr>
          <a:xfrm>
            <a:off x="5838328" y="4201299"/>
            <a:ext cx="591752" cy="4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EAE7D4"/>
                </a:solidFill>
                <a:latin typeface="Century Gothic" pitchFamily="34" charset="0"/>
              </a:defRPr>
            </a:lvl1pPr>
          </a:lstStyle>
          <a:p>
            <a:pPr algn="ctr" defTabSz="1219048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ea typeface="微软雅黑" panose="020B0503020204020204" pitchFamily="34" charset="-122"/>
              </a:rPr>
              <a:t>10%</a:t>
            </a:r>
            <a:endParaRPr lang="zh-CN" altLang="en-US" sz="1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3" name="矩形 7"/>
          <p:cNvSpPr>
            <a:spLocks noChangeArrowheads="1"/>
          </p:cNvSpPr>
          <p:nvPr/>
        </p:nvSpPr>
        <p:spPr bwMode="auto">
          <a:xfrm>
            <a:off x="670027" y="2934989"/>
            <a:ext cx="171072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4" name="矩形 6"/>
          <p:cNvSpPr>
            <a:spLocks noChangeArrowheads="1"/>
          </p:cNvSpPr>
          <p:nvPr/>
        </p:nvSpPr>
        <p:spPr bwMode="auto">
          <a:xfrm>
            <a:off x="674770" y="3268356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" name="矩形 7"/>
          <p:cNvSpPr>
            <a:spLocks noChangeArrowheads="1"/>
          </p:cNvSpPr>
          <p:nvPr/>
        </p:nvSpPr>
        <p:spPr bwMode="auto">
          <a:xfrm>
            <a:off x="1992578" y="1471259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6" name="矩形 6"/>
          <p:cNvSpPr>
            <a:spLocks noChangeArrowheads="1"/>
          </p:cNvSpPr>
          <p:nvPr/>
        </p:nvSpPr>
        <p:spPr bwMode="auto">
          <a:xfrm>
            <a:off x="1997319" y="1804624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" name="矩形 7"/>
          <p:cNvSpPr>
            <a:spLocks noChangeArrowheads="1"/>
          </p:cNvSpPr>
          <p:nvPr/>
        </p:nvSpPr>
        <p:spPr bwMode="auto">
          <a:xfrm>
            <a:off x="1875833" y="4244361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5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5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08" name="矩形 6"/>
          <p:cNvSpPr>
            <a:spLocks noChangeArrowheads="1"/>
          </p:cNvSpPr>
          <p:nvPr/>
        </p:nvSpPr>
        <p:spPr bwMode="auto">
          <a:xfrm>
            <a:off x="1880575" y="457772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9" name="矩形 7"/>
          <p:cNvSpPr>
            <a:spLocks noChangeArrowheads="1"/>
          </p:cNvSpPr>
          <p:nvPr/>
        </p:nvSpPr>
        <p:spPr bwMode="auto">
          <a:xfrm>
            <a:off x="8883700" y="315640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6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6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0" name="矩形 6"/>
          <p:cNvSpPr>
            <a:spLocks noChangeArrowheads="1"/>
          </p:cNvSpPr>
          <p:nvPr/>
        </p:nvSpPr>
        <p:spPr bwMode="auto">
          <a:xfrm>
            <a:off x="8888441" y="348976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" name="矩形 7"/>
          <p:cNvSpPr>
            <a:spLocks noChangeArrowheads="1"/>
          </p:cNvSpPr>
          <p:nvPr/>
        </p:nvSpPr>
        <p:spPr bwMode="auto">
          <a:xfrm>
            <a:off x="7534475" y="1873440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2" name="矩形 6"/>
          <p:cNvSpPr>
            <a:spLocks noChangeArrowheads="1"/>
          </p:cNvSpPr>
          <p:nvPr/>
        </p:nvSpPr>
        <p:spPr bwMode="auto">
          <a:xfrm>
            <a:off x="7539217" y="2206807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" name="矩形 7"/>
          <p:cNvSpPr>
            <a:spLocks noChangeArrowheads="1"/>
          </p:cNvSpPr>
          <p:nvPr/>
        </p:nvSpPr>
        <p:spPr bwMode="auto">
          <a:xfrm>
            <a:off x="5718123" y="4742183"/>
            <a:ext cx="1767775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latin typeface="Century Gothic" pitchFamily="34" charset="0"/>
                <a:ea typeface="微软雅黑" panose="020B0503020204020204" pitchFamily="34" charset="-122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14" name="矩形 6"/>
          <p:cNvSpPr>
            <a:spLocks noChangeArrowheads="1"/>
          </p:cNvSpPr>
          <p:nvPr/>
        </p:nvSpPr>
        <p:spPr bwMode="auto">
          <a:xfrm>
            <a:off x="5722864" y="5075549"/>
            <a:ext cx="2150129" cy="59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04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333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6" name="图片 3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62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54633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342</Words>
  <Application>Microsoft Office PowerPoint</Application>
  <PresentationFormat>自定义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MS PGothic</vt:lpstr>
      <vt:lpstr>宋体</vt:lpstr>
      <vt:lpstr>微软雅黑</vt:lpstr>
      <vt:lpstr>Arial</vt:lpstr>
      <vt:lpstr>Calibri</vt:lpstr>
      <vt:lpstr>Century Gothic</vt:lpstr>
      <vt:lpstr>Segoe UI Light</vt:lpstr>
      <vt:lpstr>6_Office 主题</vt:lpstr>
      <vt:lpstr>7_Office 主题</vt:lpstr>
      <vt:lpstr>8_Office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72</cp:revision>
  <dcterms:created xsi:type="dcterms:W3CDTF">2010-04-12T23:12:02Z</dcterms:created>
  <dcterms:modified xsi:type="dcterms:W3CDTF">2016-03-01T05:01:23Z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