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501" r:id="rId5"/>
    <p:sldMasterId id="2147493514" r:id="rId6"/>
    <p:sldMasterId id="2147493527" r:id="rId7"/>
    <p:sldMasterId id="2147493540" r:id="rId8"/>
  </p:sldMasterIdLst>
  <p:sldIdLst>
    <p:sldId id="275" r:id="rId9"/>
    <p:sldId id="276" r:id="rId10"/>
    <p:sldId id="277" r:id="rId11"/>
    <p:sldId id="278" r:id="rId12"/>
    <p:sldId id="272" r:id="rId13"/>
    <p:sldId id="273" r:id="rId14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9" autoAdjust="0"/>
    <p:restoredTop sz="93235"/>
  </p:normalViewPr>
  <p:slideViewPr>
    <p:cSldViewPr snapToGrid="0" snapToObjects="1">
      <p:cViewPr varScale="1">
        <p:scale>
          <a:sx n="98" d="100"/>
          <a:sy n="98" d="100"/>
        </p:scale>
        <p:origin x="72" y="16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6-45CE-96CA-21615DF1EE8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6-45CE-96CA-21615DF1E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A6-45CE-96CA-21615DF1E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A6-45CE-96CA-21615DF1EE8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A6-45CE-96CA-21615DF1E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6-45CE-96CA-21615DF1EE8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6-45CE-96CA-21615DF1E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A6-45CE-96CA-21615DF1E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A6-45CE-96CA-21615DF1EE8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A6-45CE-96CA-21615DF1E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8-46DE-A1D3-0807940FD009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8-46DE-A1D3-0807940FD0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58-46DE-A1D3-0807940FD0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58-46DE-A1D3-0807940FD00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58-46DE-A1D3-0807940FD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5-40B9-B2E4-9338FA1F93E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5-40B9-B2E4-9338FA1F9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5-40B9-B2E4-9338FA1F93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E5-40B9-B2E4-9338FA1F93E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E5-40B9-B2E4-9338FA1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8-46DE-A1D3-0807940FD009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8-46DE-A1D3-0807940FD0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58-46DE-A1D3-0807940FD0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58-46DE-A1D3-0807940FD00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58-46DE-A1D3-0807940FD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5-40B9-B2E4-9338FA1F93E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5-40B9-B2E4-9338FA1F9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5-40B9-B2E4-9338FA1F93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E5-40B9-B2E4-9338FA1F93E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E5-40B9-B2E4-9338FA1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6-45CE-96CA-21615DF1EE8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6-45CE-96CA-21615DF1E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A6-45CE-96CA-21615DF1E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A6-45CE-96CA-21615DF1EE8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A6-45CE-96CA-21615DF1E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8-46DE-A1D3-0807940FD009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8-46DE-A1D3-0807940FD0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58-46DE-A1D3-0807940FD0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58-46DE-A1D3-0807940FD00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58-46DE-A1D3-0807940FD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5-40B9-B2E4-9338FA1F93E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5-40B9-B2E4-9338FA1F9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5-40B9-B2E4-9338FA1F93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E5-40B9-B2E4-9338FA1F93E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E5-40B9-B2E4-9338FA1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6-45CE-96CA-21615DF1EE8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A6-45CE-96CA-21615DF1E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A6-45CE-96CA-21615DF1E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A6-45CE-96CA-21615DF1EE8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A6-45CE-96CA-21615DF1E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8-46DE-A1D3-0807940FD009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8-46DE-A1D3-0807940FD0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58-46DE-A1D3-0807940FD0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58-46DE-A1D3-0807940FD00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58-46DE-A1D3-0807940FD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5-40B9-B2E4-9338FA1F93EA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5-40B9-B2E4-9338FA1F9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5-40B9-B2E4-9338FA1F93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E5-40B9-B2E4-9338FA1F93E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E5-40B9-B2E4-9338FA1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21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35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194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1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4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6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3" r:id="rId1"/>
    <p:sldLayoutId id="2147493477" r:id="rId2"/>
    <p:sldLayoutId id="21474934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6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6" r:id="rId1"/>
    <p:sldLayoutId id="2147493492" r:id="rId2"/>
    <p:sldLayoutId id="21474934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9" r:id="rId1"/>
    <p:sldLayoutId id="2147493497" r:id="rId2"/>
    <p:sldLayoutId id="214749349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1" r:id="rId1"/>
    <p:sldLayoutId id="214749354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72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29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33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597385012"/>
              </p:ext>
            </p:extLst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010696204"/>
              </p:ext>
            </p:extLst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602274481"/>
              </p:ext>
            </p:extLst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2013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2014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2015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72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29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33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2013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2014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2015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72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29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33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2013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2014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2015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72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29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33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2013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2014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2015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pic>
        <p:nvPicPr>
          <p:cNvPr id="25" name="图片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自定义 5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095E5"/>
      </a:accent1>
      <a:accent2>
        <a:srgbClr val="47D6DD"/>
      </a:accent2>
      <a:accent3>
        <a:srgbClr val="D8DBD8"/>
      </a:accent3>
      <a:accent4>
        <a:srgbClr val="F47060"/>
      </a:accent4>
      <a:accent5>
        <a:srgbClr val="4C5A7C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181</TotalTime>
  <Words>436</Words>
  <Application>Microsoft Office PowerPoint</Application>
  <PresentationFormat>自定义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微软雅黑</vt:lpstr>
      <vt:lpstr>Arial</vt:lpstr>
      <vt:lpstr>Century Gothic</vt:lpstr>
      <vt:lpstr>Segoe UI Light</vt:lpstr>
      <vt:lpstr>Office Theme</vt:lpstr>
      <vt:lpstr>1_Office Theme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73</cp:revision>
  <dcterms:created xsi:type="dcterms:W3CDTF">2010-04-12T23:12:02Z</dcterms:created>
  <dcterms:modified xsi:type="dcterms:W3CDTF">2016-02-29T12:09:17Z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