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5" r:id="rId5"/>
    <p:sldId id="279" r:id="rId6"/>
    <p:sldId id="280" r:id="rId7"/>
    <p:sldId id="277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2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F-473B-8893-739BD37355B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F-473B-8893-739BD37355B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F-473B-8893-739BD3735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10356144"/>
        <c:axId val="-2010329952"/>
        <c:axId val="0"/>
      </c:bar3DChart>
      <c:catAx>
        <c:axId val="-201035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29952"/>
        <c:crosses val="autoZero"/>
        <c:auto val="1"/>
        <c:lblAlgn val="ctr"/>
        <c:lblOffset val="100"/>
        <c:noMultiLvlLbl val="0"/>
      </c:catAx>
      <c:valAx>
        <c:axId val="-20103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5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F-473B-8893-739BD37355B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F-473B-8893-739BD37355B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F-473B-8893-739BD3735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10356144"/>
        <c:axId val="-2010329952"/>
        <c:axId val="0"/>
      </c:bar3DChart>
      <c:catAx>
        <c:axId val="-201035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29952"/>
        <c:crosses val="autoZero"/>
        <c:auto val="1"/>
        <c:lblAlgn val="ctr"/>
        <c:lblOffset val="100"/>
        <c:noMultiLvlLbl val="0"/>
      </c:catAx>
      <c:valAx>
        <c:axId val="-20103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5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F-473B-8893-739BD37355B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F-473B-8893-739BD37355B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F-473B-8893-739BD3735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10356144"/>
        <c:axId val="-2010329952"/>
        <c:axId val="0"/>
      </c:bar3DChart>
      <c:catAx>
        <c:axId val="-201035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29952"/>
        <c:crosses val="autoZero"/>
        <c:auto val="1"/>
        <c:lblAlgn val="ctr"/>
        <c:lblOffset val="100"/>
        <c:noMultiLvlLbl val="0"/>
      </c:catAx>
      <c:valAx>
        <c:axId val="-20103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1035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4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0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24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130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7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19290071"/>
              </p:ext>
            </p:extLst>
          </p:nvPr>
        </p:nvGraphicFramePr>
        <p:xfrm>
          <a:off x="991892" y="1672576"/>
          <a:ext cx="10208216" cy="302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309704" y="5228336"/>
            <a:ext cx="9539110" cy="57244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9704" y="4775904"/>
            <a:ext cx="27238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/>
          </p:nvPr>
        </p:nvGraphicFramePr>
        <p:xfrm>
          <a:off x="991892" y="1672576"/>
          <a:ext cx="10208216" cy="302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309704" y="5228336"/>
            <a:ext cx="9539110" cy="57244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9704" y="4775904"/>
            <a:ext cx="27238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7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/>
          </p:nvPr>
        </p:nvGraphicFramePr>
        <p:xfrm>
          <a:off x="991892" y="1672576"/>
          <a:ext cx="10208216" cy="302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309704" y="5228336"/>
            <a:ext cx="9539110" cy="57244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9704" y="4775904"/>
            <a:ext cx="27238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346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42</cp:revision>
  <dcterms:created xsi:type="dcterms:W3CDTF">2015-07-29T10:05:36Z</dcterms:created>
  <dcterms:modified xsi:type="dcterms:W3CDTF">2016-03-01T03:18:53Z</dcterms:modified>
</cp:coreProperties>
</file>