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7" r:id="rId5"/>
    <p:sldMasterId id="2147493470" r:id="rId6"/>
    <p:sldMasterId id="2147493463" r:id="rId7"/>
  </p:sldMasterIdLst>
  <p:sldIdLst>
    <p:sldId id="259" r:id="rId8"/>
    <p:sldId id="269" r:id="rId9"/>
    <p:sldId id="270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0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68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32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  <p:sldLayoutId id="2147493466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4" name="组 3"/>
          <p:cNvGrpSpPr/>
          <p:nvPr/>
        </p:nvGrpSpPr>
        <p:grpSpPr>
          <a:xfrm>
            <a:off x="2633541" y="1719305"/>
            <a:ext cx="6537448" cy="3342848"/>
            <a:chOff x="1611683" y="1446502"/>
            <a:chExt cx="5920633" cy="3198830"/>
          </a:xfrm>
          <a:solidFill>
            <a:srgbClr val="A6A6A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3216034" y="3958850"/>
              <a:ext cx="332275" cy="68648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55" name="组合 302"/>
          <p:cNvGrpSpPr/>
          <p:nvPr/>
        </p:nvGrpSpPr>
        <p:grpSpPr>
          <a:xfrm>
            <a:off x="2950405" y="1930555"/>
            <a:ext cx="383947" cy="459427"/>
            <a:chOff x="394858" y="3338373"/>
            <a:chExt cx="343241" cy="410721"/>
          </a:xfrm>
        </p:grpSpPr>
        <p:sp>
          <p:nvSpPr>
            <p:cNvPr id="256" name="椭圆 255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7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59" name="组合 302"/>
          <p:cNvGrpSpPr/>
          <p:nvPr/>
        </p:nvGrpSpPr>
        <p:grpSpPr>
          <a:xfrm>
            <a:off x="3919786" y="2367381"/>
            <a:ext cx="383947" cy="459427"/>
            <a:chOff x="394858" y="3338373"/>
            <a:chExt cx="343241" cy="410721"/>
          </a:xfrm>
        </p:grpSpPr>
        <p:sp>
          <p:nvSpPr>
            <p:cNvPr id="260" name="椭圆 25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63" name="组合 302"/>
          <p:cNvGrpSpPr/>
          <p:nvPr/>
        </p:nvGrpSpPr>
        <p:grpSpPr>
          <a:xfrm>
            <a:off x="6171558" y="3383649"/>
            <a:ext cx="383947" cy="459427"/>
            <a:chOff x="394858" y="3338373"/>
            <a:chExt cx="343241" cy="410721"/>
          </a:xfrm>
        </p:grpSpPr>
        <p:sp>
          <p:nvSpPr>
            <p:cNvPr id="264" name="椭圆 26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67" name="组合 302"/>
          <p:cNvGrpSpPr/>
          <p:nvPr/>
        </p:nvGrpSpPr>
        <p:grpSpPr>
          <a:xfrm>
            <a:off x="7012075" y="1914765"/>
            <a:ext cx="383947" cy="459427"/>
            <a:chOff x="394858" y="3338373"/>
            <a:chExt cx="343241" cy="410721"/>
          </a:xfrm>
        </p:grpSpPr>
        <p:sp>
          <p:nvSpPr>
            <p:cNvPr id="268" name="椭圆 267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9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71" name="组合 302"/>
          <p:cNvGrpSpPr/>
          <p:nvPr/>
        </p:nvGrpSpPr>
        <p:grpSpPr>
          <a:xfrm>
            <a:off x="7786889" y="2402968"/>
            <a:ext cx="383947" cy="459427"/>
            <a:chOff x="394858" y="3338373"/>
            <a:chExt cx="343241" cy="410721"/>
          </a:xfrm>
        </p:grpSpPr>
        <p:sp>
          <p:nvSpPr>
            <p:cNvPr id="272" name="椭圆 271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3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275" name="文本框 274"/>
          <p:cNvSpPr txBox="1"/>
          <p:nvPr/>
        </p:nvSpPr>
        <p:spPr>
          <a:xfrm>
            <a:off x="662727" y="2559641"/>
            <a:ext cx="2271391" cy="152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333" dirty="0">
                <a:solidFill>
                  <a:schemeClr val="accent5"/>
                </a:solidFill>
              </a:rPr>
              <a:t>50</a:t>
            </a:r>
            <a:r>
              <a:rPr kumimoji="1" lang="en-US" altLang="zh-CN" sz="5333" dirty="0">
                <a:solidFill>
                  <a:schemeClr val="accent5"/>
                </a:solidFill>
              </a:rPr>
              <a:t>%</a:t>
            </a:r>
            <a:endParaRPr kumimoji="1" lang="zh-CN" altLang="en-US" sz="5333" dirty="0">
              <a:solidFill>
                <a:schemeClr val="accent5"/>
              </a:solidFill>
            </a:endParaRPr>
          </a:p>
        </p:txBody>
      </p:sp>
      <p:sp>
        <p:nvSpPr>
          <p:cNvPr id="276" name="文本框 8"/>
          <p:cNvSpPr txBox="1"/>
          <p:nvPr/>
        </p:nvSpPr>
        <p:spPr>
          <a:xfrm>
            <a:off x="662726" y="4040183"/>
            <a:ext cx="202511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9521943" y="2564251"/>
            <a:ext cx="2271391" cy="152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333" dirty="0">
                <a:solidFill>
                  <a:schemeClr val="accent2"/>
                </a:solidFill>
              </a:rPr>
              <a:t>30</a:t>
            </a:r>
            <a:r>
              <a:rPr kumimoji="1" lang="en-US" altLang="zh-CN" sz="5333" dirty="0">
                <a:solidFill>
                  <a:schemeClr val="accent2"/>
                </a:solidFill>
              </a:rPr>
              <a:t>%</a:t>
            </a:r>
            <a:endParaRPr kumimoji="1" lang="zh-CN" altLang="en-US" sz="5333" dirty="0">
              <a:solidFill>
                <a:schemeClr val="accent2"/>
              </a:solidFill>
            </a:endParaRPr>
          </a:p>
        </p:txBody>
      </p:sp>
      <p:sp>
        <p:nvSpPr>
          <p:cNvPr id="278" name="文本框 8"/>
          <p:cNvSpPr txBox="1"/>
          <p:nvPr/>
        </p:nvSpPr>
        <p:spPr>
          <a:xfrm>
            <a:off x="9521942" y="4044793"/>
            <a:ext cx="202511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79" name="组合 302"/>
          <p:cNvGrpSpPr/>
          <p:nvPr/>
        </p:nvGrpSpPr>
        <p:grpSpPr>
          <a:xfrm>
            <a:off x="1054769" y="1387748"/>
            <a:ext cx="1097781" cy="1313593"/>
            <a:chOff x="394858" y="3338373"/>
            <a:chExt cx="343241" cy="410721"/>
          </a:xfrm>
        </p:grpSpPr>
        <p:sp>
          <p:nvSpPr>
            <p:cNvPr id="280" name="椭圆 27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83" name="组合 302"/>
          <p:cNvGrpSpPr/>
          <p:nvPr/>
        </p:nvGrpSpPr>
        <p:grpSpPr>
          <a:xfrm>
            <a:off x="9770654" y="1392196"/>
            <a:ext cx="1081905" cy="1294597"/>
            <a:chOff x="394858" y="3338373"/>
            <a:chExt cx="343241" cy="410721"/>
          </a:xfrm>
        </p:grpSpPr>
        <p:sp>
          <p:nvSpPr>
            <p:cNvPr id="284" name="椭圆 28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87" name="组合 302"/>
          <p:cNvGrpSpPr/>
          <p:nvPr/>
        </p:nvGrpSpPr>
        <p:grpSpPr>
          <a:xfrm>
            <a:off x="214481" y="6286448"/>
            <a:ext cx="383947" cy="459427"/>
            <a:chOff x="394858" y="3338373"/>
            <a:chExt cx="343241" cy="410721"/>
          </a:xfrm>
        </p:grpSpPr>
        <p:sp>
          <p:nvSpPr>
            <p:cNvPr id="288" name="椭圆 287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9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1" name="组合 302"/>
          <p:cNvGrpSpPr/>
          <p:nvPr/>
        </p:nvGrpSpPr>
        <p:grpSpPr>
          <a:xfrm>
            <a:off x="780270" y="6286448"/>
            <a:ext cx="383947" cy="459427"/>
            <a:chOff x="394858" y="3338373"/>
            <a:chExt cx="343241" cy="410721"/>
          </a:xfrm>
        </p:grpSpPr>
        <p:sp>
          <p:nvSpPr>
            <p:cNvPr id="292" name="椭圆 291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3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5" name="组合 302"/>
          <p:cNvGrpSpPr/>
          <p:nvPr/>
        </p:nvGrpSpPr>
        <p:grpSpPr>
          <a:xfrm>
            <a:off x="1346059" y="6286448"/>
            <a:ext cx="383947" cy="459427"/>
            <a:chOff x="394858" y="3338373"/>
            <a:chExt cx="343241" cy="410721"/>
          </a:xfrm>
        </p:grpSpPr>
        <p:sp>
          <p:nvSpPr>
            <p:cNvPr id="296" name="椭圆 295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7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9" name="组合 302"/>
          <p:cNvGrpSpPr/>
          <p:nvPr/>
        </p:nvGrpSpPr>
        <p:grpSpPr>
          <a:xfrm>
            <a:off x="1911849" y="6286448"/>
            <a:ext cx="383947" cy="459427"/>
            <a:chOff x="394858" y="3338373"/>
            <a:chExt cx="343241" cy="410721"/>
          </a:xfrm>
        </p:grpSpPr>
        <p:sp>
          <p:nvSpPr>
            <p:cNvPr id="300" name="椭圆 29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2" name="椭圆 30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2477641" y="6286448"/>
            <a:ext cx="383947" cy="459427"/>
            <a:chOff x="394858" y="3338373"/>
            <a:chExt cx="343241" cy="410721"/>
          </a:xfrm>
        </p:grpSpPr>
        <p:sp>
          <p:nvSpPr>
            <p:cNvPr id="304" name="椭圆 30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6" name="椭圆 30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pic>
        <p:nvPicPr>
          <p:cNvPr id="307" name="图片 30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4" name="组 3"/>
          <p:cNvGrpSpPr/>
          <p:nvPr/>
        </p:nvGrpSpPr>
        <p:grpSpPr>
          <a:xfrm>
            <a:off x="2633541" y="1719305"/>
            <a:ext cx="6537448" cy="3342848"/>
            <a:chOff x="1611683" y="1446502"/>
            <a:chExt cx="5920633" cy="3198830"/>
          </a:xfrm>
          <a:solidFill>
            <a:srgbClr val="A6A6A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3216034" y="3958850"/>
              <a:ext cx="332275" cy="68648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55" name="组合 302"/>
          <p:cNvGrpSpPr/>
          <p:nvPr/>
        </p:nvGrpSpPr>
        <p:grpSpPr>
          <a:xfrm>
            <a:off x="2950405" y="1930555"/>
            <a:ext cx="383947" cy="459427"/>
            <a:chOff x="394858" y="3338373"/>
            <a:chExt cx="343241" cy="410721"/>
          </a:xfrm>
        </p:grpSpPr>
        <p:sp>
          <p:nvSpPr>
            <p:cNvPr id="256" name="椭圆 255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7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59" name="组合 302"/>
          <p:cNvGrpSpPr/>
          <p:nvPr/>
        </p:nvGrpSpPr>
        <p:grpSpPr>
          <a:xfrm>
            <a:off x="3919786" y="2367381"/>
            <a:ext cx="383947" cy="459427"/>
            <a:chOff x="394858" y="3338373"/>
            <a:chExt cx="343241" cy="410721"/>
          </a:xfrm>
        </p:grpSpPr>
        <p:sp>
          <p:nvSpPr>
            <p:cNvPr id="260" name="椭圆 25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63" name="组合 302"/>
          <p:cNvGrpSpPr/>
          <p:nvPr/>
        </p:nvGrpSpPr>
        <p:grpSpPr>
          <a:xfrm>
            <a:off x="6171558" y="3383649"/>
            <a:ext cx="383947" cy="459427"/>
            <a:chOff x="394858" y="3338373"/>
            <a:chExt cx="343241" cy="410721"/>
          </a:xfrm>
        </p:grpSpPr>
        <p:sp>
          <p:nvSpPr>
            <p:cNvPr id="264" name="椭圆 26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67" name="组合 302"/>
          <p:cNvGrpSpPr/>
          <p:nvPr/>
        </p:nvGrpSpPr>
        <p:grpSpPr>
          <a:xfrm>
            <a:off x="7012075" y="1914765"/>
            <a:ext cx="383947" cy="459427"/>
            <a:chOff x="394858" y="3338373"/>
            <a:chExt cx="343241" cy="410721"/>
          </a:xfrm>
        </p:grpSpPr>
        <p:sp>
          <p:nvSpPr>
            <p:cNvPr id="268" name="椭圆 267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9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71" name="组合 302"/>
          <p:cNvGrpSpPr/>
          <p:nvPr/>
        </p:nvGrpSpPr>
        <p:grpSpPr>
          <a:xfrm>
            <a:off x="7786889" y="2402968"/>
            <a:ext cx="383947" cy="459427"/>
            <a:chOff x="394858" y="3338373"/>
            <a:chExt cx="343241" cy="410721"/>
          </a:xfrm>
        </p:grpSpPr>
        <p:sp>
          <p:nvSpPr>
            <p:cNvPr id="272" name="椭圆 271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3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275" name="文本框 274"/>
          <p:cNvSpPr txBox="1"/>
          <p:nvPr/>
        </p:nvSpPr>
        <p:spPr>
          <a:xfrm>
            <a:off x="662727" y="2559641"/>
            <a:ext cx="2271391" cy="152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333" dirty="0">
                <a:solidFill>
                  <a:schemeClr val="accent5"/>
                </a:solidFill>
              </a:rPr>
              <a:t>50</a:t>
            </a:r>
            <a:r>
              <a:rPr kumimoji="1" lang="en-US" altLang="zh-CN" sz="5333" dirty="0">
                <a:solidFill>
                  <a:schemeClr val="accent5"/>
                </a:solidFill>
              </a:rPr>
              <a:t>%</a:t>
            </a:r>
            <a:endParaRPr kumimoji="1" lang="zh-CN" altLang="en-US" sz="5333" dirty="0">
              <a:solidFill>
                <a:schemeClr val="accent5"/>
              </a:solidFill>
            </a:endParaRPr>
          </a:p>
        </p:txBody>
      </p:sp>
      <p:sp>
        <p:nvSpPr>
          <p:cNvPr id="276" name="文本框 8"/>
          <p:cNvSpPr txBox="1"/>
          <p:nvPr/>
        </p:nvSpPr>
        <p:spPr>
          <a:xfrm>
            <a:off x="662726" y="4040183"/>
            <a:ext cx="202511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9521943" y="2564251"/>
            <a:ext cx="2271391" cy="152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333" dirty="0">
                <a:solidFill>
                  <a:schemeClr val="accent2"/>
                </a:solidFill>
              </a:rPr>
              <a:t>30</a:t>
            </a:r>
            <a:r>
              <a:rPr kumimoji="1" lang="en-US" altLang="zh-CN" sz="5333" dirty="0">
                <a:solidFill>
                  <a:schemeClr val="accent2"/>
                </a:solidFill>
              </a:rPr>
              <a:t>%</a:t>
            </a:r>
            <a:endParaRPr kumimoji="1" lang="zh-CN" altLang="en-US" sz="5333" dirty="0">
              <a:solidFill>
                <a:schemeClr val="accent2"/>
              </a:solidFill>
            </a:endParaRPr>
          </a:p>
        </p:txBody>
      </p:sp>
      <p:sp>
        <p:nvSpPr>
          <p:cNvPr id="278" name="文本框 8"/>
          <p:cNvSpPr txBox="1"/>
          <p:nvPr/>
        </p:nvSpPr>
        <p:spPr>
          <a:xfrm>
            <a:off x="9521942" y="4044793"/>
            <a:ext cx="202511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79" name="组合 302"/>
          <p:cNvGrpSpPr/>
          <p:nvPr/>
        </p:nvGrpSpPr>
        <p:grpSpPr>
          <a:xfrm>
            <a:off x="1054769" y="1387748"/>
            <a:ext cx="1097781" cy="1313593"/>
            <a:chOff x="394858" y="3338373"/>
            <a:chExt cx="343241" cy="410721"/>
          </a:xfrm>
        </p:grpSpPr>
        <p:sp>
          <p:nvSpPr>
            <p:cNvPr id="280" name="椭圆 27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83" name="组合 302"/>
          <p:cNvGrpSpPr/>
          <p:nvPr/>
        </p:nvGrpSpPr>
        <p:grpSpPr>
          <a:xfrm>
            <a:off x="9770654" y="1392196"/>
            <a:ext cx="1081905" cy="1294597"/>
            <a:chOff x="394858" y="3338373"/>
            <a:chExt cx="343241" cy="410721"/>
          </a:xfrm>
        </p:grpSpPr>
        <p:sp>
          <p:nvSpPr>
            <p:cNvPr id="284" name="椭圆 28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87" name="组合 302"/>
          <p:cNvGrpSpPr/>
          <p:nvPr/>
        </p:nvGrpSpPr>
        <p:grpSpPr>
          <a:xfrm>
            <a:off x="214481" y="6286448"/>
            <a:ext cx="383947" cy="459427"/>
            <a:chOff x="394858" y="3338373"/>
            <a:chExt cx="343241" cy="410721"/>
          </a:xfrm>
        </p:grpSpPr>
        <p:sp>
          <p:nvSpPr>
            <p:cNvPr id="288" name="椭圆 287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9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1" name="组合 302"/>
          <p:cNvGrpSpPr/>
          <p:nvPr/>
        </p:nvGrpSpPr>
        <p:grpSpPr>
          <a:xfrm>
            <a:off x="780270" y="6286448"/>
            <a:ext cx="383947" cy="459427"/>
            <a:chOff x="394858" y="3338373"/>
            <a:chExt cx="343241" cy="410721"/>
          </a:xfrm>
        </p:grpSpPr>
        <p:sp>
          <p:nvSpPr>
            <p:cNvPr id="292" name="椭圆 291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3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5" name="组合 302"/>
          <p:cNvGrpSpPr/>
          <p:nvPr/>
        </p:nvGrpSpPr>
        <p:grpSpPr>
          <a:xfrm>
            <a:off x="1346059" y="6286448"/>
            <a:ext cx="383947" cy="459427"/>
            <a:chOff x="394858" y="3338373"/>
            <a:chExt cx="343241" cy="410721"/>
          </a:xfrm>
        </p:grpSpPr>
        <p:sp>
          <p:nvSpPr>
            <p:cNvPr id="296" name="椭圆 295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7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9" name="组合 302"/>
          <p:cNvGrpSpPr/>
          <p:nvPr/>
        </p:nvGrpSpPr>
        <p:grpSpPr>
          <a:xfrm>
            <a:off x="1911849" y="6286448"/>
            <a:ext cx="383947" cy="459427"/>
            <a:chOff x="394858" y="3338373"/>
            <a:chExt cx="343241" cy="410721"/>
          </a:xfrm>
        </p:grpSpPr>
        <p:sp>
          <p:nvSpPr>
            <p:cNvPr id="300" name="椭圆 29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2" name="椭圆 30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2477641" y="6286448"/>
            <a:ext cx="383947" cy="459427"/>
            <a:chOff x="394858" y="3338373"/>
            <a:chExt cx="343241" cy="410721"/>
          </a:xfrm>
        </p:grpSpPr>
        <p:sp>
          <p:nvSpPr>
            <p:cNvPr id="304" name="椭圆 30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6" name="椭圆 30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pic>
        <p:nvPicPr>
          <p:cNvPr id="307" name="图片 30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4" name="组 3"/>
          <p:cNvGrpSpPr/>
          <p:nvPr/>
        </p:nvGrpSpPr>
        <p:grpSpPr>
          <a:xfrm>
            <a:off x="2633541" y="1719305"/>
            <a:ext cx="6537448" cy="3342848"/>
            <a:chOff x="1611683" y="1446502"/>
            <a:chExt cx="5920633" cy="3198830"/>
          </a:xfrm>
          <a:solidFill>
            <a:srgbClr val="A6A6A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3216034" y="3958850"/>
              <a:ext cx="332275" cy="68648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55" name="组合 302"/>
          <p:cNvGrpSpPr/>
          <p:nvPr/>
        </p:nvGrpSpPr>
        <p:grpSpPr>
          <a:xfrm>
            <a:off x="2950405" y="1930555"/>
            <a:ext cx="383947" cy="459427"/>
            <a:chOff x="394858" y="3338373"/>
            <a:chExt cx="343241" cy="410721"/>
          </a:xfrm>
        </p:grpSpPr>
        <p:sp>
          <p:nvSpPr>
            <p:cNvPr id="256" name="椭圆 255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7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59" name="组合 302"/>
          <p:cNvGrpSpPr/>
          <p:nvPr/>
        </p:nvGrpSpPr>
        <p:grpSpPr>
          <a:xfrm>
            <a:off x="3919786" y="2367381"/>
            <a:ext cx="383947" cy="459427"/>
            <a:chOff x="394858" y="3338373"/>
            <a:chExt cx="343241" cy="410721"/>
          </a:xfrm>
        </p:grpSpPr>
        <p:sp>
          <p:nvSpPr>
            <p:cNvPr id="260" name="椭圆 25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63" name="组合 302"/>
          <p:cNvGrpSpPr/>
          <p:nvPr/>
        </p:nvGrpSpPr>
        <p:grpSpPr>
          <a:xfrm>
            <a:off x="6171558" y="3383649"/>
            <a:ext cx="383947" cy="459427"/>
            <a:chOff x="394858" y="3338373"/>
            <a:chExt cx="343241" cy="410721"/>
          </a:xfrm>
        </p:grpSpPr>
        <p:sp>
          <p:nvSpPr>
            <p:cNvPr id="264" name="椭圆 26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67" name="组合 302"/>
          <p:cNvGrpSpPr/>
          <p:nvPr/>
        </p:nvGrpSpPr>
        <p:grpSpPr>
          <a:xfrm>
            <a:off x="7012075" y="1914765"/>
            <a:ext cx="383947" cy="459427"/>
            <a:chOff x="394858" y="3338373"/>
            <a:chExt cx="343241" cy="410721"/>
          </a:xfrm>
        </p:grpSpPr>
        <p:sp>
          <p:nvSpPr>
            <p:cNvPr id="268" name="椭圆 267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9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71" name="组合 302"/>
          <p:cNvGrpSpPr/>
          <p:nvPr/>
        </p:nvGrpSpPr>
        <p:grpSpPr>
          <a:xfrm>
            <a:off x="7786889" y="2402968"/>
            <a:ext cx="383947" cy="459427"/>
            <a:chOff x="394858" y="3338373"/>
            <a:chExt cx="343241" cy="410721"/>
          </a:xfrm>
        </p:grpSpPr>
        <p:sp>
          <p:nvSpPr>
            <p:cNvPr id="272" name="椭圆 271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3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275" name="文本框 274"/>
          <p:cNvSpPr txBox="1"/>
          <p:nvPr/>
        </p:nvSpPr>
        <p:spPr>
          <a:xfrm>
            <a:off x="662727" y="2559641"/>
            <a:ext cx="2271391" cy="152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333" dirty="0">
                <a:solidFill>
                  <a:schemeClr val="accent5"/>
                </a:solidFill>
              </a:rPr>
              <a:t>50</a:t>
            </a:r>
            <a:r>
              <a:rPr kumimoji="1" lang="en-US" altLang="zh-CN" sz="5333" dirty="0">
                <a:solidFill>
                  <a:schemeClr val="accent5"/>
                </a:solidFill>
              </a:rPr>
              <a:t>%</a:t>
            </a:r>
            <a:endParaRPr kumimoji="1" lang="zh-CN" altLang="en-US" sz="5333" dirty="0">
              <a:solidFill>
                <a:schemeClr val="accent5"/>
              </a:solidFill>
            </a:endParaRPr>
          </a:p>
        </p:txBody>
      </p:sp>
      <p:sp>
        <p:nvSpPr>
          <p:cNvPr id="276" name="文本框 8"/>
          <p:cNvSpPr txBox="1"/>
          <p:nvPr/>
        </p:nvSpPr>
        <p:spPr>
          <a:xfrm>
            <a:off x="662726" y="4040183"/>
            <a:ext cx="202511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9521943" y="2564251"/>
            <a:ext cx="2271391" cy="152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333" dirty="0">
                <a:solidFill>
                  <a:schemeClr val="accent2"/>
                </a:solidFill>
              </a:rPr>
              <a:t>30</a:t>
            </a:r>
            <a:r>
              <a:rPr kumimoji="1" lang="en-US" altLang="zh-CN" sz="5333" dirty="0">
                <a:solidFill>
                  <a:schemeClr val="accent2"/>
                </a:solidFill>
              </a:rPr>
              <a:t>%</a:t>
            </a:r>
            <a:endParaRPr kumimoji="1" lang="zh-CN" altLang="en-US" sz="5333" dirty="0">
              <a:solidFill>
                <a:schemeClr val="accent2"/>
              </a:solidFill>
            </a:endParaRPr>
          </a:p>
        </p:txBody>
      </p:sp>
      <p:sp>
        <p:nvSpPr>
          <p:cNvPr id="278" name="文本框 8"/>
          <p:cNvSpPr txBox="1"/>
          <p:nvPr/>
        </p:nvSpPr>
        <p:spPr>
          <a:xfrm>
            <a:off x="9521942" y="4044793"/>
            <a:ext cx="202511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79" name="组合 302"/>
          <p:cNvGrpSpPr/>
          <p:nvPr/>
        </p:nvGrpSpPr>
        <p:grpSpPr>
          <a:xfrm>
            <a:off x="1054769" y="1387748"/>
            <a:ext cx="1097781" cy="1313593"/>
            <a:chOff x="394858" y="3338373"/>
            <a:chExt cx="343241" cy="410721"/>
          </a:xfrm>
        </p:grpSpPr>
        <p:sp>
          <p:nvSpPr>
            <p:cNvPr id="280" name="椭圆 27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83" name="组合 302"/>
          <p:cNvGrpSpPr/>
          <p:nvPr/>
        </p:nvGrpSpPr>
        <p:grpSpPr>
          <a:xfrm>
            <a:off x="9770654" y="1392196"/>
            <a:ext cx="1081905" cy="1294597"/>
            <a:chOff x="394858" y="3338373"/>
            <a:chExt cx="343241" cy="410721"/>
          </a:xfrm>
        </p:grpSpPr>
        <p:sp>
          <p:nvSpPr>
            <p:cNvPr id="284" name="椭圆 28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87" name="组合 302"/>
          <p:cNvGrpSpPr/>
          <p:nvPr/>
        </p:nvGrpSpPr>
        <p:grpSpPr>
          <a:xfrm>
            <a:off x="214481" y="6286448"/>
            <a:ext cx="383947" cy="459427"/>
            <a:chOff x="394858" y="3338373"/>
            <a:chExt cx="343241" cy="410721"/>
          </a:xfrm>
        </p:grpSpPr>
        <p:sp>
          <p:nvSpPr>
            <p:cNvPr id="288" name="椭圆 287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9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1" name="组合 302"/>
          <p:cNvGrpSpPr/>
          <p:nvPr/>
        </p:nvGrpSpPr>
        <p:grpSpPr>
          <a:xfrm>
            <a:off x="780270" y="6286448"/>
            <a:ext cx="383947" cy="459427"/>
            <a:chOff x="394858" y="3338373"/>
            <a:chExt cx="343241" cy="410721"/>
          </a:xfrm>
        </p:grpSpPr>
        <p:sp>
          <p:nvSpPr>
            <p:cNvPr id="292" name="椭圆 291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3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5" name="组合 302"/>
          <p:cNvGrpSpPr/>
          <p:nvPr/>
        </p:nvGrpSpPr>
        <p:grpSpPr>
          <a:xfrm>
            <a:off x="1346059" y="6286448"/>
            <a:ext cx="383947" cy="459427"/>
            <a:chOff x="394858" y="3338373"/>
            <a:chExt cx="343241" cy="410721"/>
          </a:xfrm>
        </p:grpSpPr>
        <p:sp>
          <p:nvSpPr>
            <p:cNvPr id="296" name="椭圆 295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7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99" name="组合 302"/>
          <p:cNvGrpSpPr/>
          <p:nvPr/>
        </p:nvGrpSpPr>
        <p:grpSpPr>
          <a:xfrm>
            <a:off x="1911849" y="6286448"/>
            <a:ext cx="383947" cy="459427"/>
            <a:chOff x="394858" y="3338373"/>
            <a:chExt cx="343241" cy="410721"/>
          </a:xfrm>
        </p:grpSpPr>
        <p:sp>
          <p:nvSpPr>
            <p:cNvPr id="300" name="椭圆 299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1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2" name="椭圆 301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2477641" y="6286448"/>
            <a:ext cx="383947" cy="459427"/>
            <a:chOff x="394858" y="3338373"/>
            <a:chExt cx="343241" cy="410721"/>
          </a:xfrm>
        </p:grpSpPr>
        <p:sp>
          <p:nvSpPr>
            <p:cNvPr id="304" name="椭圆 303"/>
            <p:cNvSpPr/>
            <p:nvPr/>
          </p:nvSpPr>
          <p:spPr>
            <a:xfrm>
              <a:off x="394858" y="3703375"/>
              <a:ext cx="343241" cy="45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5" name="泪滴形 304"/>
            <p:cNvSpPr/>
            <p:nvPr/>
          </p:nvSpPr>
          <p:spPr>
            <a:xfrm rot="8100000">
              <a:off x="404479" y="3338373"/>
              <a:ext cx="324000" cy="32400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6" name="椭圆 305"/>
            <p:cNvSpPr/>
            <p:nvPr/>
          </p:nvSpPr>
          <p:spPr>
            <a:xfrm>
              <a:off x="507809" y="3444537"/>
              <a:ext cx="117338" cy="11733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pic>
        <p:nvPicPr>
          <p:cNvPr id="307" name="图片 30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5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57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/field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224</TotalTime>
  <Words>210</Words>
  <Application>Microsoft Office PowerPoint</Application>
  <PresentationFormat>自定义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MS PGothic</vt:lpstr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64</cp:revision>
  <dcterms:created xsi:type="dcterms:W3CDTF">2010-04-12T23:12:02Z</dcterms:created>
  <dcterms:modified xsi:type="dcterms:W3CDTF">2016-03-01T03:03:17Z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