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63" r:id="rId5"/>
    <p:sldMasterId id="2147493465" r:id="rId6"/>
    <p:sldMasterId id="2147493458" r:id="rId7"/>
  </p:sldMasterIdLst>
  <p:sldIdLst>
    <p:sldId id="258" r:id="rId8"/>
    <p:sldId id="262" r:id="rId9"/>
    <p:sldId id="263" r:id="rId10"/>
    <p:sldId id="260" r:id="rId11"/>
    <p:sldId id="261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35" autoAdjust="0"/>
    <p:restoredTop sz="93294"/>
  </p:normalViewPr>
  <p:slideViewPr>
    <p:cSldViewPr snapToGrid="0" snapToObjects="1">
      <p:cViewPr varScale="1">
        <p:scale>
          <a:sx n="98" d="100"/>
          <a:sy n="98" d="100"/>
        </p:scale>
        <p:origin x="76" y="168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S1</c:v>
                </c:pt>
              </c:strCache>
            </c:strRef>
          </c:tx>
          <c:spPr>
            <a:ln w="31750">
              <a:solidFill>
                <a:schemeClr val="accent1"/>
              </a:solidFill>
            </a:ln>
            <a:effectLst/>
          </c:spPr>
          <c:marker>
            <c:symbol val="none"/>
          </c:marker>
          <c:dPt>
            <c:idx val="5"/>
            <c:marker>
              <c:symbol val="circle"/>
              <c:size val="9"/>
              <c:spPr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09C-4C42-AC96-C35D4586844E}"/>
              </c:ext>
            </c:extLst>
          </c:dPt>
          <c:dLbls>
            <c:dLbl>
              <c:idx val="5"/>
              <c:tx>
                <c:rich>
                  <a:bodyPr/>
                  <a:lstStyle/>
                  <a:p>
                    <a:r>
                      <a:rPr lang="zh-CN" altLang="en-US" dirty="0"/>
                      <a:t>样式一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09C-4C42-AC96-C35D4586844E}"/>
                </c:ext>
              </c:extLst>
            </c:dLbl>
            <c:spPr>
              <a:solidFill>
                <a:schemeClr val="accent1"/>
              </a:solidFill>
            </c:spPr>
            <c:txPr>
              <a:bodyPr/>
              <a:lstStyle/>
              <a:p>
                <a:pPr>
                  <a:defRPr sz="1600" b="1">
                    <a:solidFill>
                      <a:schemeClr val="bg1"/>
                    </a:solidFill>
                    <a:latin typeface="+mn-lt"/>
                  </a:defRPr>
                </a:pPr>
                <a:endParaRPr lang="zh-CN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  <c:pt idx="7">
                  <c:v>Q8</c:v>
                </c:pt>
                <c:pt idx="8">
                  <c:v>Q9</c:v>
                </c:pt>
                <c:pt idx="9">
                  <c:v>Q10</c:v>
                </c:pt>
                <c:pt idx="10">
                  <c:v>Q11</c:v>
                </c:pt>
                <c:pt idx="11">
                  <c:v>Q12</c:v>
                </c:pt>
              </c:strCache>
            </c:strRef>
          </c:cat>
          <c:val>
            <c:numRef>
              <c:f>Sheet1!$B$2:$B$13</c:f>
              <c:numCache>
                <c:formatCode>g/"通""用""格""式"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2.4</c:v>
                </c:pt>
                <c:pt idx="5">
                  <c:v>4.4000000000000004</c:v>
                </c:pt>
                <c:pt idx="6">
                  <c:v>1.8</c:v>
                </c:pt>
                <c:pt idx="7">
                  <c:v>2.8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509C-4C42-AC96-C35D4586844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S2</c:v>
                </c:pt>
              </c:strCache>
            </c:strRef>
          </c:tx>
          <c:spPr>
            <a:ln w="31750">
              <a:solidFill>
                <a:schemeClr val="accent3"/>
              </a:solidFill>
            </a:ln>
            <a:effectLst/>
          </c:spPr>
          <c:marker>
            <c:symbol val="none"/>
          </c:marker>
          <c:dPt>
            <c:idx val="5"/>
            <c:marker>
              <c:symbol val="circle"/>
              <c:size val="9"/>
              <c:spPr>
                <a:solidFill>
                  <a:schemeClr val="bg1"/>
                </a:solidFill>
                <a:ln w="28575">
                  <a:solidFill>
                    <a:schemeClr val="accent3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09C-4C42-AC96-C35D4586844E}"/>
              </c:ext>
            </c:extLst>
          </c:dPt>
          <c:dLbls>
            <c:dLbl>
              <c:idx val="5"/>
              <c:tx>
                <c:rich>
                  <a:bodyPr/>
                  <a:lstStyle/>
                  <a:p>
                    <a:r>
                      <a:rPr lang="zh-CN" altLang="en-US" dirty="0"/>
                      <a:t>样式二</a:t>
                    </a:r>
                  </a:p>
                </c:rich>
              </c:tx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09C-4C42-AC96-C35D4586844E}"/>
                </c:ext>
              </c:extLst>
            </c:dLbl>
            <c:spPr>
              <a:solidFill>
                <a:schemeClr val="accent3"/>
              </a:solidFill>
            </c:spPr>
            <c:txPr>
              <a:bodyPr/>
              <a:lstStyle/>
              <a:p>
                <a:pPr>
                  <a:defRPr sz="1600" b="1">
                    <a:solidFill>
                      <a:schemeClr val="bg1"/>
                    </a:solidFill>
                    <a:latin typeface="+mn-lt"/>
                  </a:defRPr>
                </a:pPr>
                <a:endParaRPr lang="zh-CN"/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  <c:pt idx="7">
                  <c:v>Q8</c:v>
                </c:pt>
                <c:pt idx="8">
                  <c:v>Q9</c:v>
                </c:pt>
                <c:pt idx="9">
                  <c:v>Q10</c:v>
                </c:pt>
                <c:pt idx="10">
                  <c:v>Q11</c:v>
                </c:pt>
                <c:pt idx="11">
                  <c:v>Q12</c:v>
                </c:pt>
              </c:strCache>
            </c:strRef>
          </c:cat>
          <c:val>
            <c:numRef>
              <c:f>Sheet1!$C$2:$C$13</c:f>
              <c:numCache>
                <c:formatCode>g/"通""用""格""式"</c:formatCode>
                <c:ptCount val="12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2.4</c:v>
                </c:pt>
                <c:pt idx="4">
                  <c:v>4.4000000000000004</c:v>
                </c:pt>
                <c:pt idx="5">
                  <c:v>1.8</c:v>
                </c:pt>
                <c:pt idx="6">
                  <c:v>2.8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  <c:pt idx="10">
                  <c:v>5</c:v>
                </c:pt>
                <c:pt idx="11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509C-4C42-AC96-C35D458684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919859472"/>
        <c:axId val="-1920558288"/>
      </c:lineChart>
      <c:catAx>
        <c:axId val="-191985947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inorGridlines>
          <c:spPr>
            <a:ln w="9525" cap="rnd">
              <a:solidFill>
                <a:schemeClr val="bg1">
                  <a:lumMod val="85000"/>
                </a:schemeClr>
              </a:solidFill>
              <a:headEnd type="none"/>
            </a:ln>
          </c:spPr>
        </c:minorGridlines>
        <c:numFmt formatCode="General" sourceLinked="0"/>
        <c:majorTickMark val="out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zh-CN"/>
          </a:p>
        </c:txPr>
        <c:crossAx val="-1920558288"/>
        <c:crosses val="autoZero"/>
        <c:auto val="1"/>
        <c:lblAlgn val="ctr"/>
        <c:lblOffset val="100"/>
        <c:noMultiLvlLbl val="0"/>
      </c:catAx>
      <c:valAx>
        <c:axId val="-1920558288"/>
        <c:scaling>
          <c:orientation val="minMax"/>
        </c:scaling>
        <c:delete val="1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/&quot;通&quot;&quot;用&quot;&quot;格&quot;&quot;式&quot;" sourceLinked="1"/>
        <c:majorTickMark val="out"/>
        <c:minorTickMark val="none"/>
        <c:tickLblPos val="nextTo"/>
        <c:crossAx val="-1919859472"/>
        <c:crosses val="autoZero"/>
        <c:crossBetween val="between"/>
      </c:valAx>
      <c:spPr>
        <a:ln>
          <a:noFill/>
        </a:ln>
      </c:spPr>
    </c:plotArea>
    <c:legend>
      <c:legendPos val="b"/>
      <c:layout>
        <c:manualLayout>
          <c:xMode val="edge"/>
          <c:yMode val="edge"/>
          <c:x val="1.4385138740452901E-2"/>
          <c:y val="0.91694441358367595"/>
          <c:w val="0.20599100099988901"/>
          <c:h val="6.8358145391252803E-2"/>
        </c:manualLayout>
      </c:layout>
      <c:overlay val="0"/>
      <c:txPr>
        <a:bodyPr/>
        <a:lstStyle/>
        <a:p>
          <a:pPr>
            <a:defRPr sz="1000">
              <a:solidFill>
                <a:schemeClr val="tx1">
                  <a:lumMod val="75000"/>
                  <a:lumOff val="25000"/>
                </a:schemeClr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S1</c:v>
                </c:pt>
              </c:strCache>
            </c:strRef>
          </c:tx>
          <c:spPr>
            <a:ln w="31750">
              <a:solidFill>
                <a:schemeClr val="accent1"/>
              </a:solidFill>
            </a:ln>
            <a:effectLst/>
          </c:spPr>
          <c:marker>
            <c:symbol val="none"/>
          </c:marker>
          <c:dPt>
            <c:idx val="5"/>
            <c:marker>
              <c:symbol val="circle"/>
              <c:size val="9"/>
              <c:spPr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09C-4C42-AC96-C35D4586844E}"/>
              </c:ext>
            </c:extLst>
          </c:dPt>
          <c:dLbls>
            <c:dLbl>
              <c:idx val="5"/>
              <c:tx>
                <c:rich>
                  <a:bodyPr/>
                  <a:lstStyle/>
                  <a:p>
                    <a:r>
                      <a:rPr lang="zh-CN" altLang="en-US" dirty="0"/>
                      <a:t>样式一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09C-4C42-AC96-C35D4586844E}"/>
                </c:ext>
              </c:extLst>
            </c:dLbl>
            <c:spPr>
              <a:solidFill>
                <a:schemeClr val="accent1"/>
              </a:solidFill>
            </c:spPr>
            <c:txPr>
              <a:bodyPr/>
              <a:lstStyle/>
              <a:p>
                <a:pPr>
                  <a:defRPr sz="1600" b="1">
                    <a:solidFill>
                      <a:schemeClr val="bg1"/>
                    </a:solidFill>
                    <a:latin typeface="+mn-lt"/>
                  </a:defRPr>
                </a:pPr>
                <a:endParaRPr lang="zh-CN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  <c:pt idx="7">
                  <c:v>Q8</c:v>
                </c:pt>
                <c:pt idx="8">
                  <c:v>Q9</c:v>
                </c:pt>
                <c:pt idx="9">
                  <c:v>Q10</c:v>
                </c:pt>
                <c:pt idx="10">
                  <c:v>Q11</c:v>
                </c:pt>
                <c:pt idx="11">
                  <c:v>Q12</c:v>
                </c:pt>
              </c:strCache>
            </c:strRef>
          </c:cat>
          <c:val>
            <c:numRef>
              <c:f>Sheet1!$B$2:$B$13</c:f>
              <c:numCache>
                <c:formatCode>g/"通""用""格""式"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2.4</c:v>
                </c:pt>
                <c:pt idx="5">
                  <c:v>4.4000000000000004</c:v>
                </c:pt>
                <c:pt idx="6">
                  <c:v>1.8</c:v>
                </c:pt>
                <c:pt idx="7">
                  <c:v>2.8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509C-4C42-AC96-C35D4586844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S2</c:v>
                </c:pt>
              </c:strCache>
            </c:strRef>
          </c:tx>
          <c:spPr>
            <a:ln w="31750">
              <a:solidFill>
                <a:schemeClr val="accent3"/>
              </a:solidFill>
            </a:ln>
            <a:effectLst/>
          </c:spPr>
          <c:marker>
            <c:symbol val="none"/>
          </c:marker>
          <c:dPt>
            <c:idx val="5"/>
            <c:marker>
              <c:symbol val="circle"/>
              <c:size val="9"/>
              <c:spPr>
                <a:solidFill>
                  <a:schemeClr val="bg1"/>
                </a:solidFill>
                <a:ln w="28575">
                  <a:solidFill>
                    <a:schemeClr val="accent3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09C-4C42-AC96-C35D4586844E}"/>
              </c:ext>
            </c:extLst>
          </c:dPt>
          <c:dLbls>
            <c:dLbl>
              <c:idx val="5"/>
              <c:tx>
                <c:rich>
                  <a:bodyPr/>
                  <a:lstStyle/>
                  <a:p>
                    <a:r>
                      <a:rPr lang="zh-CN" altLang="en-US" dirty="0"/>
                      <a:t>样式二</a:t>
                    </a:r>
                  </a:p>
                </c:rich>
              </c:tx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09C-4C42-AC96-C35D4586844E}"/>
                </c:ext>
              </c:extLst>
            </c:dLbl>
            <c:spPr>
              <a:solidFill>
                <a:schemeClr val="accent3"/>
              </a:solidFill>
            </c:spPr>
            <c:txPr>
              <a:bodyPr/>
              <a:lstStyle/>
              <a:p>
                <a:pPr>
                  <a:defRPr sz="1600" b="1">
                    <a:solidFill>
                      <a:schemeClr val="bg1"/>
                    </a:solidFill>
                    <a:latin typeface="+mn-lt"/>
                  </a:defRPr>
                </a:pPr>
                <a:endParaRPr lang="zh-CN"/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  <c:pt idx="7">
                  <c:v>Q8</c:v>
                </c:pt>
                <c:pt idx="8">
                  <c:v>Q9</c:v>
                </c:pt>
                <c:pt idx="9">
                  <c:v>Q10</c:v>
                </c:pt>
                <c:pt idx="10">
                  <c:v>Q11</c:v>
                </c:pt>
                <c:pt idx="11">
                  <c:v>Q12</c:v>
                </c:pt>
              </c:strCache>
            </c:strRef>
          </c:cat>
          <c:val>
            <c:numRef>
              <c:f>Sheet1!$C$2:$C$13</c:f>
              <c:numCache>
                <c:formatCode>g/"通""用""格""式"</c:formatCode>
                <c:ptCount val="12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2.4</c:v>
                </c:pt>
                <c:pt idx="4">
                  <c:v>4.4000000000000004</c:v>
                </c:pt>
                <c:pt idx="5">
                  <c:v>1.8</c:v>
                </c:pt>
                <c:pt idx="6">
                  <c:v>2.8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  <c:pt idx="10">
                  <c:v>5</c:v>
                </c:pt>
                <c:pt idx="11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509C-4C42-AC96-C35D458684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919859472"/>
        <c:axId val="-1920558288"/>
      </c:lineChart>
      <c:catAx>
        <c:axId val="-191985947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inorGridlines>
          <c:spPr>
            <a:ln w="9525" cap="rnd">
              <a:solidFill>
                <a:schemeClr val="bg1">
                  <a:lumMod val="85000"/>
                </a:schemeClr>
              </a:solidFill>
              <a:headEnd type="none"/>
            </a:ln>
          </c:spPr>
        </c:minorGridlines>
        <c:numFmt formatCode="General" sourceLinked="0"/>
        <c:majorTickMark val="out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zh-CN"/>
          </a:p>
        </c:txPr>
        <c:crossAx val="-1920558288"/>
        <c:crosses val="autoZero"/>
        <c:auto val="1"/>
        <c:lblAlgn val="ctr"/>
        <c:lblOffset val="100"/>
        <c:noMultiLvlLbl val="0"/>
      </c:catAx>
      <c:valAx>
        <c:axId val="-1920558288"/>
        <c:scaling>
          <c:orientation val="minMax"/>
        </c:scaling>
        <c:delete val="1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/&quot;通&quot;&quot;用&quot;&quot;格&quot;&quot;式&quot;" sourceLinked="1"/>
        <c:majorTickMark val="out"/>
        <c:minorTickMark val="none"/>
        <c:tickLblPos val="nextTo"/>
        <c:crossAx val="-1919859472"/>
        <c:crosses val="autoZero"/>
        <c:crossBetween val="between"/>
      </c:valAx>
      <c:spPr>
        <a:ln>
          <a:noFill/>
        </a:ln>
      </c:spPr>
    </c:plotArea>
    <c:legend>
      <c:legendPos val="b"/>
      <c:layout>
        <c:manualLayout>
          <c:xMode val="edge"/>
          <c:yMode val="edge"/>
          <c:x val="1.4385138740452901E-2"/>
          <c:y val="0.91694441358367595"/>
          <c:w val="0.20599100099988901"/>
          <c:h val="6.8358145391252803E-2"/>
        </c:manualLayout>
      </c:layout>
      <c:overlay val="0"/>
      <c:txPr>
        <a:bodyPr/>
        <a:lstStyle/>
        <a:p>
          <a:pPr>
            <a:defRPr sz="1000">
              <a:solidFill>
                <a:schemeClr val="tx1">
                  <a:lumMod val="75000"/>
                  <a:lumOff val="25000"/>
                </a:schemeClr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S1</c:v>
                </c:pt>
              </c:strCache>
            </c:strRef>
          </c:tx>
          <c:spPr>
            <a:ln w="31750">
              <a:solidFill>
                <a:schemeClr val="accent1"/>
              </a:solidFill>
            </a:ln>
            <a:effectLst/>
          </c:spPr>
          <c:marker>
            <c:symbol val="none"/>
          </c:marker>
          <c:dPt>
            <c:idx val="5"/>
            <c:marker>
              <c:symbol val="circle"/>
              <c:size val="9"/>
              <c:spPr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09C-4C42-AC96-C35D4586844E}"/>
              </c:ext>
            </c:extLst>
          </c:dPt>
          <c:dLbls>
            <c:dLbl>
              <c:idx val="5"/>
              <c:tx>
                <c:rich>
                  <a:bodyPr/>
                  <a:lstStyle/>
                  <a:p>
                    <a:r>
                      <a:rPr lang="zh-CN" altLang="en-US" dirty="0"/>
                      <a:t>样式一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09C-4C42-AC96-C35D4586844E}"/>
                </c:ext>
              </c:extLst>
            </c:dLbl>
            <c:spPr>
              <a:solidFill>
                <a:schemeClr val="accent1"/>
              </a:solidFill>
            </c:spPr>
            <c:txPr>
              <a:bodyPr/>
              <a:lstStyle/>
              <a:p>
                <a:pPr>
                  <a:defRPr sz="1600" b="1">
                    <a:solidFill>
                      <a:schemeClr val="bg1"/>
                    </a:solidFill>
                    <a:latin typeface="+mn-lt"/>
                  </a:defRPr>
                </a:pPr>
                <a:endParaRPr lang="zh-CN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  <c:pt idx="7">
                  <c:v>Q8</c:v>
                </c:pt>
                <c:pt idx="8">
                  <c:v>Q9</c:v>
                </c:pt>
                <c:pt idx="9">
                  <c:v>Q10</c:v>
                </c:pt>
                <c:pt idx="10">
                  <c:v>Q11</c:v>
                </c:pt>
                <c:pt idx="11">
                  <c:v>Q12</c:v>
                </c:pt>
              </c:strCache>
            </c:strRef>
          </c:cat>
          <c:val>
            <c:numRef>
              <c:f>Sheet1!$B$2:$B$13</c:f>
              <c:numCache>
                <c:formatCode>g/"通""用""格""式"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2.4</c:v>
                </c:pt>
                <c:pt idx="5">
                  <c:v>4.4000000000000004</c:v>
                </c:pt>
                <c:pt idx="6">
                  <c:v>1.8</c:v>
                </c:pt>
                <c:pt idx="7">
                  <c:v>2.8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509C-4C42-AC96-C35D4586844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S2</c:v>
                </c:pt>
              </c:strCache>
            </c:strRef>
          </c:tx>
          <c:spPr>
            <a:ln w="31750">
              <a:solidFill>
                <a:schemeClr val="accent3"/>
              </a:solidFill>
            </a:ln>
            <a:effectLst/>
          </c:spPr>
          <c:marker>
            <c:symbol val="none"/>
          </c:marker>
          <c:dPt>
            <c:idx val="5"/>
            <c:marker>
              <c:symbol val="circle"/>
              <c:size val="9"/>
              <c:spPr>
                <a:solidFill>
                  <a:schemeClr val="bg1"/>
                </a:solidFill>
                <a:ln w="28575">
                  <a:solidFill>
                    <a:schemeClr val="accent3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09C-4C42-AC96-C35D4586844E}"/>
              </c:ext>
            </c:extLst>
          </c:dPt>
          <c:dLbls>
            <c:dLbl>
              <c:idx val="5"/>
              <c:tx>
                <c:rich>
                  <a:bodyPr/>
                  <a:lstStyle/>
                  <a:p>
                    <a:r>
                      <a:rPr lang="zh-CN" altLang="en-US" dirty="0"/>
                      <a:t>样式二</a:t>
                    </a:r>
                  </a:p>
                </c:rich>
              </c:tx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09C-4C42-AC96-C35D4586844E}"/>
                </c:ext>
              </c:extLst>
            </c:dLbl>
            <c:spPr>
              <a:solidFill>
                <a:schemeClr val="accent3"/>
              </a:solidFill>
            </c:spPr>
            <c:txPr>
              <a:bodyPr/>
              <a:lstStyle/>
              <a:p>
                <a:pPr>
                  <a:defRPr sz="1600" b="1">
                    <a:solidFill>
                      <a:schemeClr val="bg1"/>
                    </a:solidFill>
                    <a:latin typeface="+mn-lt"/>
                  </a:defRPr>
                </a:pPr>
                <a:endParaRPr lang="zh-CN"/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  <c:pt idx="7">
                  <c:v>Q8</c:v>
                </c:pt>
                <c:pt idx="8">
                  <c:v>Q9</c:v>
                </c:pt>
                <c:pt idx="9">
                  <c:v>Q10</c:v>
                </c:pt>
                <c:pt idx="10">
                  <c:v>Q11</c:v>
                </c:pt>
                <c:pt idx="11">
                  <c:v>Q12</c:v>
                </c:pt>
              </c:strCache>
            </c:strRef>
          </c:cat>
          <c:val>
            <c:numRef>
              <c:f>Sheet1!$C$2:$C$13</c:f>
              <c:numCache>
                <c:formatCode>g/"通""用""格""式"</c:formatCode>
                <c:ptCount val="12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2.4</c:v>
                </c:pt>
                <c:pt idx="4">
                  <c:v>4.4000000000000004</c:v>
                </c:pt>
                <c:pt idx="5">
                  <c:v>1.8</c:v>
                </c:pt>
                <c:pt idx="6">
                  <c:v>2.8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  <c:pt idx="10">
                  <c:v>5</c:v>
                </c:pt>
                <c:pt idx="11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509C-4C42-AC96-C35D458684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919859472"/>
        <c:axId val="-1920558288"/>
      </c:lineChart>
      <c:catAx>
        <c:axId val="-191985947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inorGridlines>
          <c:spPr>
            <a:ln w="9525" cap="rnd">
              <a:solidFill>
                <a:schemeClr val="bg1">
                  <a:lumMod val="85000"/>
                </a:schemeClr>
              </a:solidFill>
              <a:headEnd type="none"/>
            </a:ln>
          </c:spPr>
        </c:minorGridlines>
        <c:numFmt formatCode="General" sourceLinked="0"/>
        <c:majorTickMark val="out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zh-CN"/>
          </a:p>
        </c:txPr>
        <c:crossAx val="-1920558288"/>
        <c:crosses val="autoZero"/>
        <c:auto val="1"/>
        <c:lblAlgn val="ctr"/>
        <c:lblOffset val="100"/>
        <c:noMultiLvlLbl val="0"/>
      </c:catAx>
      <c:valAx>
        <c:axId val="-1920558288"/>
        <c:scaling>
          <c:orientation val="minMax"/>
        </c:scaling>
        <c:delete val="1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/&quot;通&quot;&quot;用&quot;&quot;格&quot;&quot;式&quot;" sourceLinked="1"/>
        <c:majorTickMark val="out"/>
        <c:minorTickMark val="none"/>
        <c:tickLblPos val="nextTo"/>
        <c:crossAx val="-1919859472"/>
        <c:crosses val="autoZero"/>
        <c:crossBetween val="between"/>
      </c:valAx>
      <c:spPr>
        <a:ln>
          <a:noFill/>
        </a:ln>
      </c:spPr>
    </c:plotArea>
    <c:legend>
      <c:legendPos val="b"/>
      <c:layout>
        <c:manualLayout>
          <c:xMode val="edge"/>
          <c:yMode val="edge"/>
          <c:x val="1.4385138740452901E-2"/>
          <c:y val="0.91694441358367595"/>
          <c:w val="0.20599100099988901"/>
          <c:h val="6.8358145391252803E-2"/>
        </c:manualLayout>
      </c:layout>
      <c:overlay val="0"/>
      <c:txPr>
        <a:bodyPr/>
        <a:lstStyle/>
        <a:p>
          <a:pPr>
            <a:defRPr sz="1000">
              <a:solidFill>
                <a:schemeClr val="tx1">
                  <a:lumMod val="75000"/>
                  <a:lumOff val="25000"/>
                </a:schemeClr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809892" y="182347"/>
            <a:ext cx="6573807" cy="55245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67" b="1">
                <a:solidFill>
                  <a:srgbClr val="303B45"/>
                </a:solidFill>
              </a:defRPr>
            </a:lvl1pPr>
          </a:lstStyle>
          <a:p>
            <a:pPr lvl="0"/>
            <a:r>
              <a:rPr kumimoji="1" lang="en-US" altLang="zh-CN" sz="2667" b="1" dirty="0"/>
              <a:t>CLICK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HERE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TO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ADD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YOUR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TITLE</a:t>
            </a:r>
            <a:endParaRPr kumimoji="1" lang="zh-CN" altLang="en-US" dirty="0"/>
          </a:p>
        </p:txBody>
      </p:sp>
      <p:cxnSp>
        <p:nvCxnSpPr>
          <p:cNvPr id="9" name="直线连接符 8"/>
          <p:cNvCxnSpPr/>
          <p:nvPr userDrawn="1"/>
        </p:nvCxnSpPr>
        <p:spPr>
          <a:xfrm>
            <a:off x="458692" y="458572"/>
            <a:ext cx="2351200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 userDrawn="1"/>
        </p:nvCxnSpPr>
        <p:spPr>
          <a:xfrm>
            <a:off x="9383698" y="458572"/>
            <a:ext cx="2351200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 userDrawn="1"/>
        </p:nvCxnSpPr>
        <p:spPr>
          <a:xfrm>
            <a:off x="458692" y="6458591"/>
            <a:ext cx="11276206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351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809892" y="182347"/>
            <a:ext cx="6573807" cy="55245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67" b="1">
                <a:solidFill>
                  <a:srgbClr val="303B45"/>
                </a:solidFill>
              </a:defRPr>
            </a:lvl1pPr>
          </a:lstStyle>
          <a:p>
            <a:pPr lvl="0"/>
            <a:r>
              <a:rPr kumimoji="1" lang="en-US" altLang="zh-CN" sz="2667" b="1" dirty="0"/>
              <a:t>CLICK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HERE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TO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ADD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YOUR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TITLE</a:t>
            </a:r>
            <a:endParaRPr kumimoji="1" lang="zh-CN" altLang="en-US" dirty="0"/>
          </a:p>
        </p:txBody>
      </p:sp>
      <p:cxnSp>
        <p:nvCxnSpPr>
          <p:cNvPr id="9" name="直线连接符 8"/>
          <p:cNvCxnSpPr/>
          <p:nvPr userDrawn="1"/>
        </p:nvCxnSpPr>
        <p:spPr>
          <a:xfrm>
            <a:off x="458692" y="458572"/>
            <a:ext cx="2351200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 userDrawn="1"/>
        </p:nvCxnSpPr>
        <p:spPr>
          <a:xfrm>
            <a:off x="9383698" y="458572"/>
            <a:ext cx="2351200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 userDrawn="1"/>
        </p:nvCxnSpPr>
        <p:spPr>
          <a:xfrm>
            <a:off x="458692" y="6458591"/>
            <a:ext cx="11276206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348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809892" y="182347"/>
            <a:ext cx="6573807" cy="55245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67" b="1">
                <a:solidFill>
                  <a:srgbClr val="303B45"/>
                </a:solidFill>
              </a:defRPr>
            </a:lvl1pPr>
          </a:lstStyle>
          <a:p>
            <a:pPr lvl="0"/>
            <a:r>
              <a:rPr kumimoji="1" lang="en-US" altLang="zh-CN" sz="2667" b="1" dirty="0"/>
              <a:t>CLICK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HERE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TO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ADD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YOUR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TITLE</a:t>
            </a:r>
            <a:endParaRPr kumimoji="1" lang="zh-CN" altLang="en-US" dirty="0"/>
          </a:p>
        </p:txBody>
      </p:sp>
      <p:cxnSp>
        <p:nvCxnSpPr>
          <p:cNvPr id="9" name="直线连接符 8"/>
          <p:cNvCxnSpPr/>
          <p:nvPr userDrawn="1"/>
        </p:nvCxnSpPr>
        <p:spPr>
          <a:xfrm>
            <a:off x="458692" y="458572"/>
            <a:ext cx="2351200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 userDrawn="1"/>
        </p:nvCxnSpPr>
        <p:spPr>
          <a:xfrm>
            <a:off x="9383698" y="458572"/>
            <a:ext cx="2351200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 userDrawn="1"/>
        </p:nvCxnSpPr>
        <p:spPr>
          <a:xfrm>
            <a:off x="458692" y="6458591"/>
            <a:ext cx="11276206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658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6954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38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4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17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6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29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1" r:id="rId1"/>
    <p:sldLayoutId id="2147493462" r:id="rId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310273413"/>
              </p:ext>
            </p:extLst>
          </p:nvPr>
        </p:nvGraphicFramePr>
        <p:xfrm>
          <a:off x="5811789" y="1301940"/>
          <a:ext cx="5842659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矩形 18"/>
          <p:cNvSpPr/>
          <p:nvPr/>
        </p:nvSpPr>
        <p:spPr>
          <a:xfrm>
            <a:off x="1048947" y="1771924"/>
            <a:ext cx="3744416" cy="1559059"/>
          </a:xfrm>
          <a:prstGeom prst="rect">
            <a:avLst/>
          </a:prstGeom>
          <a:effectLst/>
        </p:spPr>
        <p:txBody>
          <a:bodyPr wrap="square" lIns="121899" tIns="60949" rIns="121899" bIns="60949">
            <a:spAutoFit/>
          </a:bodyPr>
          <a:lstStyle/>
          <a:p>
            <a:pPr marL="228552" indent="-228552">
              <a:lnSpc>
                <a:spcPct val="13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zh-CN" altLang="en-US" sz="1333" dirty="0"/>
              <a:t>点击此处添加文本信息。</a:t>
            </a:r>
          </a:p>
          <a:p>
            <a:pPr marL="228552" indent="-228552">
              <a:lnSpc>
                <a:spcPct val="13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zh-CN" altLang="en-US" sz="1333" dirty="0"/>
              <a:t>双击图标可以对图表图形及文字的颜色、边框等进行选择。点击图表然后右键选择“编辑数据”即自动跳转到</a:t>
            </a:r>
            <a:r>
              <a:rPr lang="en-US" altLang="zh-CN" sz="1333" dirty="0"/>
              <a:t>Excel</a:t>
            </a:r>
            <a:r>
              <a:rPr lang="zh-CN" altLang="en-US" sz="1333" dirty="0"/>
              <a:t>中对图表的数据信息进行编辑。</a:t>
            </a:r>
            <a:endParaRPr lang="en-US" altLang="zh-CN" sz="1333" dirty="0"/>
          </a:p>
        </p:txBody>
      </p:sp>
      <p:sp>
        <p:nvSpPr>
          <p:cNvPr id="20" name="TextBox 14"/>
          <p:cNvSpPr txBox="1"/>
          <p:nvPr/>
        </p:nvSpPr>
        <p:spPr>
          <a:xfrm>
            <a:off x="1048947" y="1301940"/>
            <a:ext cx="3744416" cy="451320"/>
          </a:xfrm>
          <a:prstGeom prst="rect">
            <a:avLst/>
          </a:prstGeom>
          <a:noFill/>
          <a:effectLst/>
        </p:spPr>
        <p:txBody>
          <a:bodyPr wrap="square" lIns="121899" tIns="60949" rIns="121899" bIns="60949" rtlCol="0">
            <a:spAutoFit/>
          </a:bodyPr>
          <a:lstStyle/>
          <a:p>
            <a:r>
              <a:rPr lang="en-US" altLang="zh-CN" sz="2133" b="1" dirty="0">
                <a:ea typeface="方正粗宋简体" panose="03000509000000000000" pitchFamily="65" charset="-122"/>
              </a:rPr>
              <a:t>01.</a:t>
            </a:r>
            <a:r>
              <a:rPr lang="zh-CN" altLang="en-US" sz="2133" b="1" dirty="0">
                <a:ea typeface="方正粗宋简体" panose="03000509000000000000" pitchFamily="65" charset="-122"/>
              </a:rPr>
              <a:t> </a:t>
            </a:r>
            <a:r>
              <a:rPr lang="en-US" altLang="zh-CN" sz="2133" b="1" dirty="0">
                <a:ea typeface="方正粗宋简体" panose="03000509000000000000" pitchFamily="65" charset="-122"/>
              </a:rPr>
              <a:t>YOUR</a:t>
            </a:r>
            <a:r>
              <a:rPr lang="zh-CN" altLang="en-US" sz="2133" b="1" dirty="0">
                <a:ea typeface="方正粗宋简体" panose="03000509000000000000" pitchFamily="65" charset="-122"/>
              </a:rPr>
              <a:t> </a:t>
            </a:r>
            <a:r>
              <a:rPr lang="en-US" altLang="zh-CN" sz="2133" b="1" dirty="0">
                <a:ea typeface="方正粗宋简体" panose="03000509000000000000" pitchFamily="65" charset="-122"/>
              </a:rPr>
              <a:t>TITLE</a:t>
            </a:r>
            <a:r>
              <a:rPr lang="zh-CN" altLang="en-US" sz="2133" b="1" dirty="0">
                <a:ea typeface="方正粗宋简体" panose="03000509000000000000" pitchFamily="65" charset="-122"/>
              </a:rPr>
              <a:t> </a:t>
            </a:r>
            <a:r>
              <a:rPr lang="en-US" altLang="zh-CN" sz="2133" b="1" dirty="0">
                <a:ea typeface="方正粗宋简体" panose="03000509000000000000" pitchFamily="65" charset="-122"/>
              </a:rPr>
              <a:t>HERE</a:t>
            </a:r>
            <a:endParaRPr lang="zh-CN" altLang="en-US" sz="2133" b="1" dirty="0">
              <a:ea typeface="方正粗宋简体" panose="03000509000000000000" pitchFamily="65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48947" y="3980172"/>
            <a:ext cx="3744416" cy="1559059"/>
          </a:xfrm>
          <a:prstGeom prst="rect">
            <a:avLst/>
          </a:prstGeom>
          <a:effectLst/>
        </p:spPr>
        <p:txBody>
          <a:bodyPr wrap="square" lIns="121899" tIns="60949" rIns="121899" bIns="60949">
            <a:spAutoFit/>
          </a:bodyPr>
          <a:lstStyle/>
          <a:p>
            <a:pPr marL="228552" indent="-228552">
              <a:lnSpc>
                <a:spcPct val="13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zh-CN" altLang="en-US" sz="1333" dirty="0"/>
              <a:t>点击此处添加文本信息。</a:t>
            </a:r>
          </a:p>
          <a:p>
            <a:pPr marL="228552" indent="-228552">
              <a:lnSpc>
                <a:spcPct val="13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zh-CN" altLang="en-US" sz="1333" dirty="0"/>
              <a:t>双击图标可以对图表图形及文字的颜色、边框等进行选择。点击图表然后右键选择“编辑数据”即自动跳转到</a:t>
            </a:r>
            <a:r>
              <a:rPr lang="en-US" altLang="zh-CN" sz="1333" dirty="0"/>
              <a:t>Excel</a:t>
            </a:r>
            <a:r>
              <a:rPr lang="zh-CN" altLang="en-US" sz="1333" dirty="0"/>
              <a:t>中对图表的数据信息进行编辑。</a:t>
            </a:r>
            <a:endParaRPr lang="en-US" altLang="zh-CN" sz="1333" dirty="0"/>
          </a:p>
        </p:txBody>
      </p:sp>
      <p:sp>
        <p:nvSpPr>
          <p:cNvPr id="22" name="TextBox 16"/>
          <p:cNvSpPr txBox="1"/>
          <p:nvPr/>
        </p:nvSpPr>
        <p:spPr>
          <a:xfrm>
            <a:off x="1048947" y="3510184"/>
            <a:ext cx="3744416" cy="451320"/>
          </a:xfrm>
          <a:prstGeom prst="rect">
            <a:avLst/>
          </a:prstGeom>
          <a:noFill/>
          <a:effectLst/>
        </p:spPr>
        <p:txBody>
          <a:bodyPr wrap="square" lIns="121899" tIns="60949" rIns="121899" bIns="60949" rtlCol="0">
            <a:spAutoFit/>
          </a:bodyPr>
          <a:lstStyle/>
          <a:p>
            <a:r>
              <a:rPr lang="en-US" altLang="zh-CN" sz="2133" b="1" dirty="0">
                <a:ea typeface="方正粗宋简体" panose="03000509000000000000" pitchFamily="65" charset="-122"/>
              </a:rPr>
              <a:t>02.</a:t>
            </a:r>
            <a:r>
              <a:rPr lang="zh-CN" altLang="en-US" sz="2133" b="1" dirty="0">
                <a:ea typeface="方正粗宋简体" panose="03000509000000000000" pitchFamily="65" charset="-122"/>
              </a:rPr>
              <a:t> </a:t>
            </a:r>
            <a:r>
              <a:rPr lang="en-US" altLang="zh-CN" sz="2133" b="1" dirty="0">
                <a:ea typeface="方正粗宋简体" panose="03000509000000000000" pitchFamily="65" charset="-122"/>
              </a:rPr>
              <a:t>YOUR</a:t>
            </a:r>
            <a:r>
              <a:rPr lang="zh-CN" altLang="en-US" sz="2133" b="1" dirty="0">
                <a:ea typeface="方正粗宋简体" panose="03000509000000000000" pitchFamily="65" charset="-122"/>
              </a:rPr>
              <a:t> </a:t>
            </a:r>
            <a:r>
              <a:rPr lang="en-US" altLang="zh-CN" sz="2133" b="1" dirty="0">
                <a:ea typeface="方正粗宋简体" panose="03000509000000000000" pitchFamily="65" charset="-122"/>
              </a:rPr>
              <a:t>TITLE</a:t>
            </a:r>
            <a:r>
              <a:rPr lang="zh-CN" altLang="en-US" sz="2133" b="1" dirty="0">
                <a:ea typeface="方正粗宋简体" panose="03000509000000000000" pitchFamily="65" charset="-122"/>
              </a:rPr>
              <a:t> </a:t>
            </a:r>
            <a:r>
              <a:rPr lang="en-US" altLang="zh-CN" sz="2133" b="1" dirty="0">
                <a:ea typeface="方正粗宋简体" panose="03000509000000000000" pitchFamily="65" charset="-122"/>
              </a:rPr>
              <a:t>HERE</a:t>
            </a:r>
            <a:endParaRPr lang="zh-CN" altLang="en-US" sz="2133" b="1" dirty="0">
              <a:ea typeface="方正粗宋简体" panose="03000509000000000000" pitchFamily="65" charset="-122"/>
            </a:endParaRPr>
          </a:p>
        </p:txBody>
      </p:sp>
      <p:pic>
        <p:nvPicPr>
          <p:cNvPr id="8" name="图片 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512" y="605794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5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graphicFrame>
        <p:nvGraphicFramePr>
          <p:cNvPr id="18" name="图表 17"/>
          <p:cNvGraphicFramePr/>
          <p:nvPr>
            <p:extLst/>
          </p:nvPr>
        </p:nvGraphicFramePr>
        <p:xfrm>
          <a:off x="5811789" y="1301940"/>
          <a:ext cx="5842659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矩形 18"/>
          <p:cNvSpPr/>
          <p:nvPr/>
        </p:nvSpPr>
        <p:spPr>
          <a:xfrm>
            <a:off x="1048947" y="1771924"/>
            <a:ext cx="3744416" cy="1559059"/>
          </a:xfrm>
          <a:prstGeom prst="rect">
            <a:avLst/>
          </a:prstGeom>
          <a:effectLst/>
        </p:spPr>
        <p:txBody>
          <a:bodyPr wrap="square" lIns="121899" tIns="60949" rIns="121899" bIns="60949">
            <a:spAutoFit/>
          </a:bodyPr>
          <a:lstStyle/>
          <a:p>
            <a:pPr marL="228552" indent="-228552">
              <a:lnSpc>
                <a:spcPct val="13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zh-CN" altLang="en-US" sz="1333" dirty="0"/>
              <a:t>点击此处添加文本信息。</a:t>
            </a:r>
          </a:p>
          <a:p>
            <a:pPr marL="228552" indent="-228552">
              <a:lnSpc>
                <a:spcPct val="13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zh-CN" altLang="en-US" sz="1333" dirty="0"/>
              <a:t>双击图标可以对图表图形及文字的颜色、边框等进行选择。点击图表然后右键选择“编辑数据”即自动跳转到</a:t>
            </a:r>
            <a:r>
              <a:rPr lang="en-US" altLang="zh-CN" sz="1333" dirty="0"/>
              <a:t>Excel</a:t>
            </a:r>
            <a:r>
              <a:rPr lang="zh-CN" altLang="en-US" sz="1333" dirty="0"/>
              <a:t>中对图表的数据信息进行编辑。</a:t>
            </a:r>
            <a:endParaRPr lang="en-US" altLang="zh-CN" sz="1333" dirty="0"/>
          </a:p>
        </p:txBody>
      </p:sp>
      <p:sp>
        <p:nvSpPr>
          <p:cNvPr id="20" name="TextBox 14"/>
          <p:cNvSpPr txBox="1"/>
          <p:nvPr/>
        </p:nvSpPr>
        <p:spPr>
          <a:xfrm>
            <a:off x="1048947" y="1301940"/>
            <a:ext cx="3744416" cy="451320"/>
          </a:xfrm>
          <a:prstGeom prst="rect">
            <a:avLst/>
          </a:prstGeom>
          <a:noFill/>
          <a:effectLst/>
        </p:spPr>
        <p:txBody>
          <a:bodyPr wrap="square" lIns="121899" tIns="60949" rIns="121899" bIns="60949" rtlCol="0">
            <a:spAutoFit/>
          </a:bodyPr>
          <a:lstStyle/>
          <a:p>
            <a:r>
              <a:rPr lang="en-US" altLang="zh-CN" sz="2133" b="1" dirty="0">
                <a:ea typeface="方正粗宋简体" panose="03000509000000000000" pitchFamily="65" charset="-122"/>
              </a:rPr>
              <a:t>01.</a:t>
            </a:r>
            <a:r>
              <a:rPr lang="zh-CN" altLang="en-US" sz="2133" b="1" dirty="0">
                <a:ea typeface="方正粗宋简体" panose="03000509000000000000" pitchFamily="65" charset="-122"/>
              </a:rPr>
              <a:t> </a:t>
            </a:r>
            <a:r>
              <a:rPr lang="en-US" altLang="zh-CN" sz="2133" b="1" dirty="0">
                <a:ea typeface="方正粗宋简体" panose="03000509000000000000" pitchFamily="65" charset="-122"/>
              </a:rPr>
              <a:t>YOUR</a:t>
            </a:r>
            <a:r>
              <a:rPr lang="zh-CN" altLang="en-US" sz="2133" b="1" dirty="0">
                <a:ea typeface="方正粗宋简体" panose="03000509000000000000" pitchFamily="65" charset="-122"/>
              </a:rPr>
              <a:t> </a:t>
            </a:r>
            <a:r>
              <a:rPr lang="en-US" altLang="zh-CN" sz="2133" b="1" dirty="0">
                <a:ea typeface="方正粗宋简体" panose="03000509000000000000" pitchFamily="65" charset="-122"/>
              </a:rPr>
              <a:t>TITLE</a:t>
            </a:r>
            <a:r>
              <a:rPr lang="zh-CN" altLang="en-US" sz="2133" b="1" dirty="0">
                <a:ea typeface="方正粗宋简体" panose="03000509000000000000" pitchFamily="65" charset="-122"/>
              </a:rPr>
              <a:t> </a:t>
            </a:r>
            <a:r>
              <a:rPr lang="en-US" altLang="zh-CN" sz="2133" b="1" dirty="0">
                <a:ea typeface="方正粗宋简体" panose="03000509000000000000" pitchFamily="65" charset="-122"/>
              </a:rPr>
              <a:t>HERE</a:t>
            </a:r>
            <a:endParaRPr lang="zh-CN" altLang="en-US" sz="2133" b="1" dirty="0">
              <a:ea typeface="方正粗宋简体" panose="03000509000000000000" pitchFamily="65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48947" y="3980172"/>
            <a:ext cx="3744416" cy="1559059"/>
          </a:xfrm>
          <a:prstGeom prst="rect">
            <a:avLst/>
          </a:prstGeom>
          <a:effectLst/>
        </p:spPr>
        <p:txBody>
          <a:bodyPr wrap="square" lIns="121899" tIns="60949" rIns="121899" bIns="60949">
            <a:spAutoFit/>
          </a:bodyPr>
          <a:lstStyle/>
          <a:p>
            <a:pPr marL="228552" indent="-228552">
              <a:lnSpc>
                <a:spcPct val="13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zh-CN" altLang="en-US" sz="1333" dirty="0"/>
              <a:t>点击此处添加文本信息。</a:t>
            </a:r>
          </a:p>
          <a:p>
            <a:pPr marL="228552" indent="-228552">
              <a:lnSpc>
                <a:spcPct val="13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zh-CN" altLang="en-US" sz="1333" dirty="0"/>
              <a:t>双击图标可以对图表图形及文字的颜色、边框等进行选择。点击图表然后右键选择“编辑数据”即自动跳转到</a:t>
            </a:r>
            <a:r>
              <a:rPr lang="en-US" altLang="zh-CN" sz="1333" dirty="0"/>
              <a:t>Excel</a:t>
            </a:r>
            <a:r>
              <a:rPr lang="zh-CN" altLang="en-US" sz="1333" dirty="0"/>
              <a:t>中对图表的数据信息进行编辑。</a:t>
            </a:r>
            <a:endParaRPr lang="en-US" altLang="zh-CN" sz="1333" dirty="0"/>
          </a:p>
        </p:txBody>
      </p:sp>
      <p:sp>
        <p:nvSpPr>
          <p:cNvPr id="22" name="TextBox 16"/>
          <p:cNvSpPr txBox="1"/>
          <p:nvPr/>
        </p:nvSpPr>
        <p:spPr>
          <a:xfrm>
            <a:off x="1048947" y="3510184"/>
            <a:ext cx="3744416" cy="451320"/>
          </a:xfrm>
          <a:prstGeom prst="rect">
            <a:avLst/>
          </a:prstGeom>
          <a:noFill/>
          <a:effectLst/>
        </p:spPr>
        <p:txBody>
          <a:bodyPr wrap="square" lIns="121899" tIns="60949" rIns="121899" bIns="60949" rtlCol="0">
            <a:spAutoFit/>
          </a:bodyPr>
          <a:lstStyle/>
          <a:p>
            <a:r>
              <a:rPr lang="en-US" altLang="zh-CN" sz="2133" b="1" dirty="0">
                <a:ea typeface="方正粗宋简体" panose="03000509000000000000" pitchFamily="65" charset="-122"/>
              </a:rPr>
              <a:t>02.</a:t>
            </a:r>
            <a:r>
              <a:rPr lang="zh-CN" altLang="en-US" sz="2133" b="1" dirty="0">
                <a:ea typeface="方正粗宋简体" panose="03000509000000000000" pitchFamily="65" charset="-122"/>
              </a:rPr>
              <a:t> </a:t>
            </a:r>
            <a:r>
              <a:rPr lang="en-US" altLang="zh-CN" sz="2133" b="1" dirty="0">
                <a:ea typeface="方正粗宋简体" panose="03000509000000000000" pitchFamily="65" charset="-122"/>
              </a:rPr>
              <a:t>YOUR</a:t>
            </a:r>
            <a:r>
              <a:rPr lang="zh-CN" altLang="en-US" sz="2133" b="1" dirty="0">
                <a:ea typeface="方正粗宋简体" panose="03000509000000000000" pitchFamily="65" charset="-122"/>
              </a:rPr>
              <a:t> </a:t>
            </a:r>
            <a:r>
              <a:rPr lang="en-US" altLang="zh-CN" sz="2133" b="1" dirty="0">
                <a:ea typeface="方正粗宋简体" panose="03000509000000000000" pitchFamily="65" charset="-122"/>
              </a:rPr>
              <a:t>TITLE</a:t>
            </a:r>
            <a:r>
              <a:rPr lang="zh-CN" altLang="en-US" sz="2133" b="1" dirty="0">
                <a:ea typeface="方正粗宋简体" panose="03000509000000000000" pitchFamily="65" charset="-122"/>
              </a:rPr>
              <a:t> </a:t>
            </a:r>
            <a:r>
              <a:rPr lang="en-US" altLang="zh-CN" sz="2133" b="1" dirty="0">
                <a:ea typeface="方正粗宋简体" panose="03000509000000000000" pitchFamily="65" charset="-122"/>
              </a:rPr>
              <a:t>HERE</a:t>
            </a:r>
            <a:endParaRPr lang="zh-CN" altLang="en-US" sz="2133" b="1" dirty="0">
              <a:ea typeface="方正粗宋简体" panose="03000509000000000000" pitchFamily="65" charset="-122"/>
            </a:endParaRPr>
          </a:p>
        </p:txBody>
      </p:sp>
      <p:pic>
        <p:nvPicPr>
          <p:cNvPr id="8" name="图片 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512" y="605794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4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graphicFrame>
        <p:nvGraphicFramePr>
          <p:cNvPr id="18" name="图表 17"/>
          <p:cNvGraphicFramePr/>
          <p:nvPr>
            <p:extLst/>
          </p:nvPr>
        </p:nvGraphicFramePr>
        <p:xfrm>
          <a:off x="5811789" y="1301940"/>
          <a:ext cx="5842659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矩形 18"/>
          <p:cNvSpPr/>
          <p:nvPr/>
        </p:nvSpPr>
        <p:spPr>
          <a:xfrm>
            <a:off x="1048947" y="1771924"/>
            <a:ext cx="3744416" cy="1559059"/>
          </a:xfrm>
          <a:prstGeom prst="rect">
            <a:avLst/>
          </a:prstGeom>
          <a:effectLst/>
        </p:spPr>
        <p:txBody>
          <a:bodyPr wrap="square" lIns="121899" tIns="60949" rIns="121899" bIns="60949">
            <a:spAutoFit/>
          </a:bodyPr>
          <a:lstStyle/>
          <a:p>
            <a:pPr marL="228552" indent="-228552">
              <a:lnSpc>
                <a:spcPct val="13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zh-CN" altLang="en-US" sz="1333" dirty="0"/>
              <a:t>点击此处添加文本信息。</a:t>
            </a:r>
          </a:p>
          <a:p>
            <a:pPr marL="228552" indent="-228552">
              <a:lnSpc>
                <a:spcPct val="13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zh-CN" altLang="en-US" sz="1333" dirty="0"/>
              <a:t>双击图标可以对图表图形及文字的颜色、边框等进行选择。点击图表然后右键选择“编辑数据”即自动跳转到</a:t>
            </a:r>
            <a:r>
              <a:rPr lang="en-US" altLang="zh-CN" sz="1333" dirty="0"/>
              <a:t>Excel</a:t>
            </a:r>
            <a:r>
              <a:rPr lang="zh-CN" altLang="en-US" sz="1333" dirty="0"/>
              <a:t>中对图表的数据信息进行编辑。</a:t>
            </a:r>
            <a:endParaRPr lang="en-US" altLang="zh-CN" sz="1333" dirty="0"/>
          </a:p>
        </p:txBody>
      </p:sp>
      <p:sp>
        <p:nvSpPr>
          <p:cNvPr id="20" name="TextBox 14"/>
          <p:cNvSpPr txBox="1"/>
          <p:nvPr/>
        </p:nvSpPr>
        <p:spPr>
          <a:xfrm>
            <a:off x="1048947" y="1301940"/>
            <a:ext cx="3744416" cy="451320"/>
          </a:xfrm>
          <a:prstGeom prst="rect">
            <a:avLst/>
          </a:prstGeom>
          <a:noFill/>
          <a:effectLst/>
        </p:spPr>
        <p:txBody>
          <a:bodyPr wrap="square" lIns="121899" tIns="60949" rIns="121899" bIns="60949" rtlCol="0">
            <a:spAutoFit/>
          </a:bodyPr>
          <a:lstStyle/>
          <a:p>
            <a:r>
              <a:rPr lang="en-US" altLang="zh-CN" sz="2133" b="1" dirty="0">
                <a:ea typeface="方正粗宋简体" panose="03000509000000000000" pitchFamily="65" charset="-122"/>
              </a:rPr>
              <a:t>01.</a:t>
            </a:r>
            <a:r>
              <a:rPr lang="zh-CN" altLang="en-US" sz="2133" b="1" dirty="0">
                <a:ea typeface="方正粗宋简体" panose="03000509000000000000" pitchFamily="65" charset="-122"/>
              </a:rPr>
              <a:t> </a:t>
            </a:r>
            <a:r>
              <a:rPr lang="en-US" altLang="zh-CN" sz="2133" b="1" dirty="0">
                <a:ea typeface="方正粗宋简体" panose="03000509000000000000" pitchFamily="65" charset="-122"/>
              </a:rPr>
              <a:t>YOUR</a:t>
            </a:r>
            <a:r>
              <a:rPr lang="zh-CN" altLang="en-US" sz="2133" b="1" dirty="0">
                <a:ea typeface="方正粗宋简体" panose="03000509000000000000" pitchFamily="65" charset="-122"/>
              </a:rPr>
              <a:t> </a:t>
            </a:r>
            <a:r>
              <a:rPr lang="en-US" altLang="zh-CN" sz="2133" b="1" dirty="0">
                <a:ea typeface="方正粗宋简体" panose="03000509000000000000" pitchFamily="65" charset="-122"/>
              </a:rPr>
              <a:t>TITLE</a:t>
            </a:r>
            <a:r>
              <a:rPr lang="zh-CN" altLang="en-US" sz="2133" b="1" dirty="0">
                <a:ea typeface="方正粗宋简体" panose="03000509000000000000" pitchFamily="65" charset="-122"/>
              </a:rPr>
              <a:t> </a:t>
            </a:r>
            <a:r>
              <a:rPr lang="en-US" altLang="zh-CN" sz="2133" b="1" dirty="0">
                <a:ea typeface="方正粗宋简体" panose="03000509000000000000" pitchFamily="65" charset="-122"/>
              </a:rPr>
              <a:t>HERE</a:t>
            </a:r>
            <a:endParaRPr lang="zh-CN" altLang="en-US" sz="2133" b="1" dirty="0">
              <a:ea typeface="方正粗宋简体" panose="03000509000000000000" pitchFamily="65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48947" y="3980172"/>
            <a:ext cx="3744416" cy="1559059"/>
          </a:xfrm>
          <a:prstGeom prst="rect">
            <a:avLst/>
          </a:prstGeom>
          <a:effectLst/>
        </p:spPr>
        <p:txBody>
          <a:bodyPr wrap="square" lIns="121899" tIns="60949" rIns="121899" bIns="60949">
            <a:spAutoFit/>
          </a:bodyPr>
          <a:lstStyle/>
          <a:p>
            <a:pPr marL="228552" indent="-228552">
              <a:lnSpc>
                <a:spcPct val="13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zh-CN" altLang="en-US" sz="1333" dirty="0"/>
              <a:t>点击此处添加文本信息。</a:t>
            </a:r>
          </a:p>
          <a:p>
            <a:pPr marL="228552" indent="-228552">
              <a:lnSpc>
                <a:spcPct val="13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zh-CN" altLang="en-US" sz="1333" dirty="0"/>
              <a:t>双击图标可以对图表图形及文字的颜色、边框等进行选择。点击图表然后右键选择“编辑数据”即自动跳转到</a:t>
            </a:r>
            <a:r>
              <a:rPr lang="en-US" altLang="zh-CN" sz="1333" dirty="0"/>
              <a:t>Excel</a:t>
            </a:r>
            <a:r>
              <a:rPr lang="zh-CN" altLang="en-US" sz="1333" dirty="0"/>
              <a:t>中对图表的数据信息进行编辑。</a:t>
            </a:r>
            <a:endParaRPr lang="en-US" altLang="zh-CN" sz="1333" dirty="0"/>
          </a:p>
        </p:txBody>
      </p:sp>
      <p:sp>
        <p:nvSpPr>
          <p:cNvPr id="22" name="TextBox 16"/>
          <p:cNvSpPr txBox="1"/>
          <p:nvPr/>
        </p:nvSpPr>
        <p:spPr>
          <a:xfrm>
            <a:off x="1048947" y="3510184"/>
            <a:ext cx="3744416" cy="451320"/>
          </a:xfrm>
          <a:prstGeom prst="rect">
            <a:avLst/>
          </a:prstGeom>
          <a:noFill/>
          <a:effectLst/>
        </p:spPr>
        <p:txBody>
          <a:bodyPr wrap="square" lIns="121899" tIns="60949" rIns="121899" bIns="60949" rtlCol="0">
            <a:spAutoFit/>
          </a:bodyPr>
          <a:lstStyle/>
          <a:p>
            <a:r>
              <a:rPr lang="en-US" altLang="zh-CN" sz="2133" b="1" dirty="0">
                <a:ea typeface="方正粗宋简体" panose="03000509000000000000" pitchFamily="65" charset="-122"/>
              </a:rPr>
              <a:t>02.</a:t>
            </a:r>
            <a:r>
              <a:rPr lang="zh-CN" altLang="en-US" sz="2133" b="1" dirty="0">
                <a:ea typeface="方正粗宋简体" panose="03000509000000000000" pitchFamily="65" charset="-122"/>
              </a:rPr>
              <a:t> </a:t>
            </a:r>
            <a:r>
              <a:rPr lang="en-US" altLang="zh-CN" sz="2133" b="1" dirty="0">
                <a:ea typeface="方正粗宋简体" panose="03000509000000000000" pitchFamily="65" charset="-122"/>
              </a:rPr>
              <a:t>YOUR</a:t>
            </a:r>
            <a:r>
              <a:rPr lang="zh-CN" altLang="en-US" sz="2133" b="1" dirty="0">
                <a:ea typeface="方正粗宋简体" panose="03000509000000000000" pitchFamily="65" charset="-122"/>
              </a:rPr>
              <a:t> </a:t>
            </a:r>
            <a:r>
              <a:rPr lang="en-US" altLang="zh-CN" sz="2133" b="1" dirty="0">
                <a:ea typeface="方正粗宋简体" panose="03000509000000000000" pitchFamily="65" charset="-122"/>
              </a:rPr>
              <a:t>TITLE</a:t>
            </a:r>
            <a:r>
              <a:rPr lang="zh-CN" altLang="en-US" sz="2133" b="1" dirty="0">
                <a:ea typeface="方正粗宋简体" panose="03000509000000000000" pitchFamily="65" charset="-122"/>
              </a:rPr>
              <a:t> </a:t>
            </a:r>
            <a:r>
              <a:rPr lang="en-US" altLang="zh-CN" sz="2133" b="1" dirty="0">
                <a:ea typeface="方正粗宋简体" panose="03000509000000000000" pitchFamily="65" charset="-122"/>
              </a:rPr>
              <a:t>HERE</a:t>
            </a:r>
            <a:endParaRPr lang="zh-CN" altLang="en-US" sz="2133" b="1" dirty="0">
              <a:ea typeface="方正粗宋简体" panose="03000509000000000000" pitchFamily="65" charset="-122"/>
            </a:endParaRPr>
          </a:p>
        </p:txBody>
      </p:sp>
      <p:pic>
        <p:nvPicPr>
          <p:cNvPr id="8" name="图片 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512" y="605794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0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766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7486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162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0D3BF"/>
      </a:accent1>
      <a:accent2>
        <a:srgbClr val="FED734"/>
      </a:accent2>
      <a:accent3>
        <a:srgbClr val="FC958E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紫罗兰色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Office Theme">
  <a:themeElements>
    <a:clrScheme name="自定义 162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0D3BF"/>
      </a:accent1>
      <a:accent2>
        <a:srgbClr val="FED734"/>
      </a:accent2>
      <a:accent3>
        <a:srgbClr val="FC958E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173</TotalTime>
  <Words>318</Words>
  <Application>Microsoft Office PowerPoint</Application>
  <PresentationFormat>自定义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方正粗宋简体</vt:lpstr>
      <vt:lpstr>微软雅黑</vt:lpstr>
      <vt:lpstr>Arial</vt:lpstr>
      <vt:lpstr>Century Gothic</vt:lpstr>
      <vt:lpstr>Segoe UI Light</vt:lpstr>
      <vt:lpstr>Office Theme</vt:lpstr>
      <vt:lpstr>2_Office Theme</vt:lpstr>
      <vt:lpstr>3_Office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64</cp:revision>
  <dcterms:created xsi:type="dcterms:W3CDTF">2010-04-12T23:12:02Z</dcterms:created>
  <dcterms:modified xsi:type="dcterms:W3CDTF">2016-02-29T11:49:23Z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