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2" r:id="rId4"/>
    <p:sldMasterId id="2147493496" r:id="rId5"/>
    <p:sldMasterId id="2147493509" r:id="rId6"/>
    <p:sldMasterId id="2147493522" r:id="rId7"/>
  </p:sldMasterIdLst>
  <p:sldIdLst>
    <p:sldId id="259" r:id="rId8"/>
    <p:sldId id="273" r:id="rId9"/>
    <p:sldId id="274" r:id="rId10"/>
    <p:sldId id="271" r:id="rId11"/>
    <p:sldId id="27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1466"/>
  </p:normalViewPr>
  <p:slideViewPr>
    <p:cSldViewPr snapToGrid="0" snapToObjects="1">
      <p:cViewPr varScale="1">
        <p:scale>
          <a:sx n="100" d="100"/>
          <a:sy n="100" d="100"/>
        </p:scale>
        <p:origin x="72" y="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380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93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1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0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3" r:id="rId1"/>
    <p:sldLayoutId id="21474935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8"/>
          <p:cNvSpPr txBox="1"/>
          <p:nvPr/>
        </p:nvSpPr>
        <p:spPr>
          <a:xfrm>
            <a:off x="1080277" y="207169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080276" y="171004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2012</a:t>
            </a:r>
            <a:endParaRPr lang="zh-CN" altLang="en-US" sz="3200" b="1" dirty="0">
              <a:solidFill>
                <a:schemeClr val="accent1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68491" y="331717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8"/>
          <p:cNvSpPr txBox="1"/>
          <p:nvPr/>
        </p:nvSpPr>
        <p:spPr>
          <a:xfrm>
            <a:off x="3590165" y="4486337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7" name="矩形 56"/>
          <p:cNvSpPr/>
          <p:nvPr/>
        </p:nvSpPr>
        <p:spPr>
          <a:xfrm>
            <a:off x="3590164" y="412468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3590162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entury Gothic"/>
                <a:ea typeface="微软雅黑" charset="0"/>
              </a:rPr>
              <a:t>2013</a:t>
            </a:r>
            <a:endParaRPr lang="zh-CN" altLang="en-US" sz="3200" b="1" dirty="0">
              <a:solidFill>
                <a:schemeClr val="accent2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78379" y="1535875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8"/>
          <p:cNvSpPr txBox="1"/>
          <p:nvPr/>
        </p:nvSpPr>
        <p:spPr>
          <a:xfrm>
            <a:off x="6100051" y="207169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100051" y="171004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62" name="矩形 61"/>
          <p:cNvSpPr/>
          <p:nvPr/>
        </p:nvSpPr>
        <p:spPr>
          <a:xfrm>
            <a:off x="6100049" y="123283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2014</a:t>
            </a:r>
            <a:endParaRPr lang="zh-CN" altLang="en-US" sz="3200" b="1" dirty="0">
              <a:solidFill>
                <a:schemeClr val="accent3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8267" y="3317172"/>
            <a:ext cx="221673" cy="1990765"/>
            <a:chOff x="6290604" y="2487879"/>
            <a:chExt cx="166255" cy="1493074"/>
          </a:xfrm>
        </p:grpSpPr>
        <p:sp>
          <p:nvSpPr>
            <p:cNvPr id="46" name="椭圆 45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63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ln w="19050">
              <a:solidFill>
                <a:schemeClr val="tx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8"/>
          <p:cNvSpPr txBox="1"/>
          <p:nvPr/>
        </p:nvSpPr>
        <p:spPr>
          <a:xfrm>
            <a:off x="8609939" y="4486337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5" name="矩形 64"/>
          <p:cNvSpPr/>
          <p:nvPr/>
        </p:nvSpPr>
        <p:spPr>
          <a:xfrm>
            <a:off x="8609939" y="412468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8609937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Century Gothic"/>
                <a:ea typeface="微软雅黑" charset="0"/>
              </a:rPr>
              <a:t>2015</a:t>
            </a:r>
            <a:endParaRPr lang="zh-CN" altLang="en-US" sz="3200" b="1" dirty="0">
              <a:solidFill>
                <a:schemeClr val="tx2"/>
              </a:solidFill>
              <a:latin typeface="Century Gothic"/>
              <a:ea typeface="微软雅黑" charset="0"/>
            </a:endParaRP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8"/>
          <p:cNvSpPr txBox="1"/>
          <p:nvPr/>
        </p:nvSpPr>
        <p:spPr>
          <a:xfrm>
            <a:off x="1080277" y="207169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080276" y="171004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2012</a:t>
            </a:r>
            <a:endParaRPr lang="zh-CN" altLang="en-US" sz="3200" b="1" dirty="0">
              <a:solidFill>
                <a:schemeClr val="accent1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68491" y="331717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8"/>
          <p:cNvSpPr txBox="1"/>
          <p:nvPr/>
        </p:nvSpPr>
        <p:spPr>
          <a:xfrm>
            <a:off x="3590165" y="4486337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7" name="矩形 56"/>
          <p:cNvSpPr/>
          <p:nvPr/>
        </p:nvSpPr>
        <p:spPr>
          <a:xfrm>
            <a:off x="3590164" y="412468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3590162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entury Gothic"/>
                <a:ea typeface="微软雅黑" charset="0"/>
              </a:rPr>
              <a:t>2013</a:t>
            </a:r>
            <a:endParaRPr lang="zh-CN" altLang="en-US" sz="3200" b="1" dirty="0">
              <a:solidFill>
                <a:schemeClr val="accent2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78379" y="1535875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8"/>
          <p:cNvSpPr txBox="1"/>
          <p:nvPr/>
        </p:nvSpPr>
        <p:spPr>
          <a:xfrm>
            <a:off x="6100051" y="207169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100051" y="171004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62" name="矩形 61"/>
          <p:cNvSpPr/>
          <p:nvPr/>
        </p:nvSpPr>
        <p:spPr>
          <a:xfrm>
            <a:off x="6100049" y="123283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2014</a:t>
            </a:r>
            <a:endParaRPr lang="zh-CN" altLang="en-US" sz="3200" b="1" dirty="0">
              <a:solidFill>
                <a:schemeClr val="accent3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8267" y="3317172"/>
            <a:ext cx="221673" cy="1990765"/>
            <a:chOff x="6290604" y="2487879"/>
            <a:chExt cx="166255" cy="1493074"/>
          </a:xfrm>
        </p:grpSpPr>
        <p:sp>
          <p:nvSpPr>
            <p:cNvPr id="46" name="椭圆 45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63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ln w="19050">
              <a:solidFill>
                <a:schemeClr val="tx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8"/>
          <p:cNvSpPr txBox="1"/>
          <p:nvPr/>
        </p:nvSpPr>
        <p:spPr>
          <a:xfrm>
            <a:off x="8609939" y="4486337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5" name="矩形 64"/>
          <p:cNvSpPr/>
          <p:nvPr/>
        </p:nvSpPr>
        <p:spPr>
          <a:xfrm>
            <a:off x="8609939" y="412468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8609937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Century Gothic"/>
                <a:ea typeface="微软雅黑" charset="0"/>
              </a:rPr>
              <a:t>2015</a:t>
            </a:r>
            <a:endParaRPr lang="zh-CN" altLang="en-US" sz="3200" b="1" dirty="0">
              <a:solidFill>
                <a:schemeClr val="tx2"/>
              </a:solidFill>
              <a:latin typeface="Century Gothic"/>
              <a:ea typeface="微软雅黑" charset="0"/>
            </a:endParaRP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633" y="3261755"/>
            <a:ext cx="12192000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合 3"/>
          <p:cNvGrpSpPr/>
          <p:nvPr/>
        </p:nvGrpSpPr>
        <p:grpSpPr>
          <a:xfrm>
            <a:off x="858603" y="1535875"/>
            <a:ext cx="221673" cy="2002971"/>
            <a:chOff x="643356" y="1151906"/>
            <a:chExt cx="166255" cy="1502228"/>
          </a:xfrm>
        </p:grpSpPr>
        <p:sp>
          <p:nvSpPr>
            <p:cNvPr id="19" name="椭圆 18"/>
            <p:cNvSpPr/>
            <p:nvPr/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21" name="直线连接符 20"/>
            <p:cNvCxnSpPr>
              <a:stCxn id="19" idx="0"/>
            </p:cNvCxnSpPr>
            <p:nvPr/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ln w="19050">
              <a:solidFill>
                <a:schemeClr val="accent1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8"/>
          <p:cNvSpPr txBox="1"/>
          <p:nvPr/>
        </p:nvSpPr>
        <p:spPr>
          <a:xfrm>
            <a:off x="1080277" y="207169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3" name="矩形 52"/>
          <p:cNvSpPr/>
          <p:nvPr/>
        </p:nvSpPr>
        <p:spPr>
          <a:xfrm>
            <a:off x="1080276" y="171004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1080274" y="123283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2012</a:t>
            </a:r>
            <a:endParaRPr lang="zh-CN" altLang="en-US" sz="3200" b="1" dirty="0">
              <a:solidFill>
                <a:schemeClr val="accent1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68491" y="3317172"/>
            <a:ext cx="221673" cy="1990765"/>
            <a:chOff x="2525772" y="2487879"/>
            <a:chExt cx="166255" cy="1493074"/>
          </a:xfrm>
        </p:grpSpPr>
        <p:sp>
          <p:nvSpPr>
            <p:cNvPr id="42" name="椭圆 41"/>
            <p:cNvSpPr/>
            <p:nvPr/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ln w="19050">
              <a:solidFill>
                <a:schemeClr val="accent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8"/>
          <p:cNvSpPr txBox="1"/>
          <p:nvPr/>
        </p:nvSpPr>
        <p:spPr>
          <a:xfrm>
            <a:off x="3590165" y="4486337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7" name="矩形 56"/>
          <p:cNvSpPr/>
          <p:nvPr/>
        </p:nvSpPr>
        <p:spPr>
          <a:xfrm>
            <a:off x="3590164" y="412468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3590162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entury Gothic"/>
                <a:ea typeface="微软雅黑" charset="0"/>
              </a:rPr>
              <a:t>2013</a:t>
            </a:r>
            <a:endParaRPr lang="zh-CN" altLang="en-US" sz="3200" b="1" dirty="0">
              <a:solidFill>
                <a:schemeClr val="accent2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78379" y="1535875"/>
            <a:ext cx="221673" cy="2002971"/>
            <a:chOff x="4408188" y="1151906"/>
            <a:chExt cx="166255" cy="1502228"/>
          </a:xfrm>
        </p:grpSpPr>
        <p:sp>
          <p:nvSpPr>
            <p:cNvPr id="43" name="椭圆 42"/>
            <p:cNvSpPr/>
            <p:nvPr/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59" name="直线连接符 58"/>
            <p:cNvCxnSpPr/>
            <p:nvPr/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ln w="19050">
              <a:solidFill>
                <a:schemeClr val="accent3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8"/>
          <p:cNvSpPr txBox="1"/>
          <p:nvPr/>
        </p:nvSpPr>
        <p:spPr>
          <a:xfrm>
            <a:off x="6100051" y="207169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100051" y="171004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62" name="矩形 61"/>
          <p:cNvSpPr/>
          <p:nvPr/>
        </p:nvSpPr>
        <p:spPr>
          <a:xfrm>
            <a:off x="6100049" y="1232837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2014</a:t>
            </a:r>
            <a:endParaRPr lang="zh-CN" altLang="en-US" sz="3200" b="1" dirty="0">
              <a:solidFill>
                <a:schemeClr val="accent3"/>
              </a:solidFill>
              <a:latin typeface="Century Gothic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8267" y="3317172"/>
            <a:ext cx="221673" cy="1990765"/>
            <a:chOff x="6290604" y="2487879"/>
            <a:chExt cx="166255" cy="1493074"/>
          </a:xfrm>
        </p:grpSpPr>
        <p:sp>
          <p:nvSpPr>
            <p:cNvPr id="46" name="椭圆 45"/>
            <p:cNvSpPr/>
            <p:nvPr/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cxnSp>
          <p:nvCxnSpPr>
            <p:cNvPr id="63" name="直线连接符 62"/>
            <p:cNvCxnSpPr/>
            <p:nvPr/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ln w="19050">
              <a:solidFill>
                <a:schemeClr val="tx2">
                  <a:alpha val="99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8"/>
          <p:cNvSpPr txBox="1"/>
          <p:nvPr/>
        </p:nvSpPr>
        <p:spPr>
          <a:xfrm>
            <a:off x="8609939" y="4486337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5" name="矩形 64"/>
          <p:cNvSpPr/>
          <p:nvPr/>
        </p:nvSpPr>
        <p:spPr>
          <a:xfrm>
            <a:off x="8609939" y="4124687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8609937" y="3647478"/>
            <a:ext cx="110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Century Gothic"/>
                <a:ea typeface="微软雅黑" charset="0"/>
              </a:rPr>
              <a:t>2015</a:t>
            </a:r>
            <a:endParaRPr lang="zh-CN" altLang="en-US" sz="3200" b="1" dirty="0">
              <a:solidFill>
                <a:schemeClr val="tx2"/>
              </a:solidFill>
              <a:latin typeface="Century Gothic"/>
              <a:ea typeface="微软雅黑" charset="0"/>
            </a:endParaRP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3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0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sharepoint/v3/field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297</Words>
  <Application>Microsoft Office PowerPoint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主题</vt:lpstr>
      <vt:lpstr>2_Office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74</cp:revision>
  <dcterms:created xsi:type="dcterms:W3CDTF">2010-04-12T23:12:02Z</dcterms:created>
  <dcterms:modified xsi:type="dcterms:W3CDTF">2016-03-01T05:20:01Z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