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79" r:id="rId3"/>
    <p:sldMasterId id="2147483674" r:id="rId4"/>
  </p:sldMasterIdLst>
  <p:sldIdLst>
    <p:sldId id="271" r:id="rId5"/>
    <p:sldId id="275" r:id="rId6"/>
    <p:sldId id="276" r:id="rId7"/>
    <p:sldId id="273" r:id="rId8"/>
    <p:sldId id="27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561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3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40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98833" y="240986"/>
            <a:ext cx="4463981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000" b="1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Freeform 130"/>
          <p:cNvSpPr>
            <a:spLocks/>
          </p:cNvSpPr>
          <p:nvPr userDrawn="1"/>
        </p:nvSpPr>
        <p:spPr bwMode="auto">
          <a:xfrm>
            <a:off x="393616" y="298619"/>
            <a:ext cx="471936" cy="471936"/>
          </a:xfrm>
          <a:custGeom>
            <a:avLst/>
            <a:gdLst/>
            <a:ahLst/>
            <a:cxnLst>
              <a:cxn ang="0">
                <a:pos x="266" y="0"/>
              </a:cxn>
              <a:cxn ang="0">
                <a:pos x="256" y="0"/>
              </a:cxn>
              <a:cxn ang="0">
                <a:pos x="240" y="8"/>
              </a:cxn>
              <a:cxn ang="0">
                <a:pos x="4" y="242"/>
              </a:cxn>
              <a:cxn ang="0">
                <a:pos x="0" y="248"/>
              </a:cxn>
              <a:cxn ang="0">
                <a:pos x="0" y="262"/>
              </a:cxn>
              <a:cxn ang="0">
                <a:pos x="216" y="478"/>
              </a:cxn>
              <a:cxn ang="0">
                <a:pos x="222" y="482"/>
              </a:cxn>
              <a:cxn ang="0">
                <a:pos x="228" y="484"/>
              </a:cxn>
              <a:cxn ang="0">
                <a:pos x="242" y="478"/>
              </a:cxn>
              <a:cxn ang="0">
                <a:pos x="316" y="350"/>
              </a:cxn>
              <a:cxn ang="0">
                <a:pos x="44" y="254"/>
              </a:cxn>
              <a:cxn ang="0">
                <a:pos x="260" y="40"/>
              </a:cxn>
              <a:cxn ang="0">
                <a:pos x="446" y="36"/>
              </a:cxn>
              <a:cxn ang="0">
                <a:pos x="446" y="218"/>
              </a:cxn>
              <a:cxn ang="0">
                <a:pos x="392" y="276"/>
              </a:cxn>
              <a:cxn ang="0">
                <a:pos x="392" y="142"/>
              </a:cxn>
              <a:cxn ang="0">
                <a:pos x="404" y="130"/>
              </a:cxn>
              <a:cxn ang="0">
                <a:pos x="410" y="110"/>
              </a:cxn>
              <a:cxn ang="0">
                <a:pos x="410" y="104"/>
              </a:cxn>
              <a:cxn ang="0">
                <a:pos x="404" y="90"/>
              </a:cxn>
              <a:cxn ang="0">
                <a:pos x="394" y="80"/>
              </a:cxn>
              <a:cxn ang="0">
                <a:pos x="380" y="74"/>
              </a:cxn>
              <a:cxn ang="0">
                <a:pos x="372" y="74"/>
              </a:cxn>
              <a:cxn ang="0">
                <a:pos x="358" y="76"/>
              </a:cxn>
              <a:cxn ang="0">
                <a:pos x="346" y="84"/>
              </a:cxn>
              <a:cxn ang="0">
                <a:pos x="338" y="96"/>
              </a:cxn>
              <a:cxn ang="0">
                <a:pos x="336" y="110"/>
              </a:cxn>
              <a:cxn ang="0">
                <a:pos x="336" y="120"/>
              </a:cxn>
              <a:cxn ang="0">
                <a:pos x="346" y="136"/>
              </a:cxn>
              <a:cxn ang="0">
                <a:pos x="354" y="420"/>
              </a:cxn>
              <a:cxn ang="0">
                <a:pos x="356" y="428"/>
              </a:cxn>
              <a:cxn ang="0">
                <a:pos x="366" y="438"/>
              </a:cxn>
              <a:cxn ang="0">
                <a:pos x="372" y="440"/>
              </a:cxn>
              <a:cxn ang="0">
                <a:pos x="386" y="434"/>
              </a:cxn>
              <a:cxn ang="0">
                <a:pos x="392" y="420"/>
              </a:cxn>
              <a:cxn ang="0">
                <a:pos x="470" y="250"/>
              </a:cxn>
              <a:cxn ang="0">
                <a:pos x="476" y="244"/>
              </a:cxn>
              <a:cxn ang="0">
                <a:pos x="482" y="226"/>
              </a:cxn>
              <a:cxn ang="0">
                <a:pos x="484" y="18"/>
              </a:cxn>
              <a:cxn ang="0">
                <a:pos x="482" y="10"/>
              </a:cxn>
              <a:cxn ang="0">
                <a:pos x="472" y="0"/>
              </a:cxn>
              <a:cxn ang="0">
                <a:pos x="466" y="0"/>
              </a:cxn>
            </a:cxnLst>
            <a:rect l="0" t="0" r="r" b="b"/>
            <a:pathLst>
              <a:path w="484" h="484">
                <a:moveTo>
                  <a:pt x="466" y="0"/>
                </a:moveTo>
                <a:lnTo>
                  <a:pt x="266" y="0"/>
                </a:lnTo>
                <a:lnTo>
                  <a:pt x="266" y="0"/>
                </a:lnTo>
                <a:lnTo>
                  <a:pt x="256" y="0"/>
                </a:lnTo>
                <a:lnTo>
                  <a:pt x="248" y="4"/>
                </a:lnTo>
                <a:lnTo>
                  <a:pt x="240" y="8"/>
                </a:lnTo>
                <a:lnTo>
                  <a:pt x="234" y="12"/>
                </a:lnTo>
                <a:lnTo>
                  <a:pt x="4" y="242"/>
                </a:lnTo>
                <a:lnTo>
                  <a:pt x="4" y="242"/>
                </a:lnTo>
                <a:lnTo>
                  <a:pt x="0" y="248"/>
                </a:lnTo>
                <a:lnTo>
                  <a:pt x="0" y="254"/>
                </a:lnTo>
                <a:lnTo>
                  <a:pt x="0" y="262"/>
                </a:lnTo>
                <a:lnTo>
                  <a:pt x="4" y="268"/>
                </a:lnTo>
                <a:lnTo>
                  <a:pt x="216" y="478"/>
                </a:lnTo>
                <a:lnTo>
                  <a:pt x="216" y="478"/>
                </a:lnTo>
                <a:lnTo>
                  <a:pt x="222" y="482"/>
                </a:lnTo>
                <a:lnTo>
                  <a:pt x="228" y="484"/>
                </a:lnTo>
                <a:lnTo>
                  <a:pt x="228" y="484"/>
                </a:lnTo>
                <a:lnTo>
                  <a:pt x="236" y="482"/>
                </a:lnTo>
                <a:lnTo>
                  <a:pt x="242" y="478"/>
                </a:lnTo>
                <a:lnTo>
                  <a:pt x="316" y="404"/>
                </a:lnTo>
                <a:lnTo>
                  <a:pt x="316" y="350"/>
                </a:lnTo>
                <a:lnTo>
                  <a:pt x="228" y="438"/>
                </a:lnTo>
                <a:lnTo>
                  <a:pt x="44" y="254"/>
                </a:lnTo>
                <a:lnTo>
                  <a:pt x="260" y="40"/>
                </a:lnTo>
                <a:lnTo>
                  <a:pt x="260" y="40"/>
                </a:lnTo>
                <a:lnTo>
                  <a:pt x="266" y="36"/>
                </a:lnTo>
                <a:lnTo>
                  <a:pt x="446" y="36"/>
                </a:lnTo>
                <a:lnTo>
                  <a:pt x="446" y="218"/>
                </a:lnTo>
                <a:lnTo>
                  <a:pt x="446" y="218"/>
                </a:lnTo>
                <a:lnTo>
                  <a:pt x="444" y="224"/>
                </a:lnTo>
                <a:lnTo>
                  <a:pt x="392" y="276"/>
                </a:lnTo>
                <a:lnTo>
                  <a:pt x="392" y="142"/>
                </a:lnTo>
                <a:lnTo>
                  <a:pt x="392" y="142"/>
                </a:lnTo>
                <a:lnTo>
                  <a:pt x="398" y="136"/>
                </a:lnTo>
                <a:lnTo>
                  <a:pt x="404" y="130"/>
                </a:lnTo>
                <a:lnTo>
                  <a:pt x="408" y="120"/>
                </a:lnTo>
                <a:lnTo>
                  <a:pt x="410" y="110"/>
                </a:lnTo>
                <a:lnTo>
                  <a:pt x="410" y="110"/>
                </a:lnTo>
                <a:lnTo>
                  <a:pt x="410" y="104"/>
                </a:lnTo>
                <a:lnTo>
                  <a:pt x="408" y="96"/>
                </a:lnTo>
                <a:lnTo>
                  <a:pt x="404" y="90"/>
                </a:lnTo>
                <a:lnTo>
                  <a:pt x="400" y="84"/>
                </a:lnTo>
                <a:lnTo>
                  <a:pt x="394" y="80"/>
                </a:lnTo>
                <a:lnTo>
                  <a:pt x="388" y="76"/>
                </a:lnTo>
                <a:lnTo>
                  <a:pt x="380" y="74"/>
                </a:lnTo>
                <a:lnTo>
                  <a:pt x="372" y="74"/>
                </a:lnTo>
                <a:lnTo>
                  <a:pt x="372" y="74"/>
                </a:lnTo>
                <a:lnTo>
                  <a:pt x="366" y="74"/>
                </a:lnTo>
                <a:lnTo>
                  <a:pt x="358" y="76"/>
                </a:lnTo>
                <a:lnTo>
                  <a:pt x="352" y="80"/>
                </a:lnTo>
                <a:lnTo>
                  <a:pt x="346" y="84"/>
                </a:lnTo>
                <a:lnTo>
                  <a:pt x="342" y="90"/>
                </a:lnTo>
                <a:lnTo>
                  <a:pt x="338" y="96"/>
                </a:lnTo>
                <a:lnTo>
                  <a:pt x="336" y="104"/>
                </a:lnTo>
                <a:lnTo>
                  <a:pt x="336" y="110"/>
                </a:lnTo>
                <a:lnTo>
                  <a:pt x="336" y="110"/>
                </a:lnTo>
                <a:lnTo>
                  <a:pt x="336" y="120"/>
                </a:lnTo>
                <a:lnTo>
                  <a:pt x="340" y="130"/>
                </a:lnTo>
                <a:lnTo>
                  <a:pt x="346" y="136"/>
                </a:lnTo>
                <a:lnTo>
                  <a:pt x="354" y="142"/>
                </a:lnTo>
                <a:lnTo>
                  <a:pt x="354" y="420"/>
                </a:lnTo>
                <a:lnTo>
                  <a:pt x="354" y="420"/>
                </a:lnTo>
                <a:lnTo>
                  <a:pt x="356" y="428"/>
                </a:lnTo>
                <a:lnTo>
                  <a:pt x="360" y="434"/>
                </a:lnTo>
                <a:lnTo>
                  <a:pt x="366" y="438"/>
                </a:lnTo>
                <a:lnTo>
                  <a:pt x="372" y="440"/>
                </a:lnTo>
                <a:lnTo>
                  <a:pt x="372" y="440"/>
                </a:lnTo>
                <a:lnTo>
                  <a:pt x="380" y="438"/>
                </a:lnTo>
                <a:lnTo>
                  <a:pt x="386" y="434"/>
                </a:lnTo>
                <a:lnTo>
                  <a:pt x="390" y="428"/>
                </a:lnTo>
                <a:lnTo>
                  <a:pt x="392" y="420"/>
                </a:lnTo>
                <a:lnTo>
                  <a:pt x="392" y="330"/>
                </a:lnTo>
                <a:lnTo>
                  <a:pt x="470" y="250"/>
                </a:lnTo>
                <a:lnTo>
                  <a:pt x="470" y="250"/>
                </a:lnTo>
                <a:lnTo>
                  <a:pt x="476" y="244"/>
                </a:lnTo>
                <a:lnTo>
                  <a:pt x="480" y="236"/>
                </a:lnTo>
                <a:lnTo>
                  <a:pt x="482" y="226"/>
                </a:lnTo>
                <a:lnTo>
                  <a:pt x="484" y="218"/>
                </a:lnTo>
                <a:lnTo>
                  <a:pt x="484" y="18"/>
                </a:lnTo>
                <a:lnTo>
                  <a:pt x="484" y="18"/>
                </a:lnTo>
                <a:lnTo>
                  <a:pt x="482" y="10"/>
                </a:lnTo>
                <a:lnTo>
                  <a:pt x="478" y="4"/>
                </a:lnTo>
                <a:lnTo>
                  <a:pt x="472" y="0"/>
                </a:lnTo>
                <a:lnTo>
                  <a:pt x="466" y="0"/>
                </a:lnTo>
                <a:lnTo>
                  <a:pt x="46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6" name="直接连接符 2"/>
          <p:cNvCxnSpPr/>
          <p:nvPr userDrawn="1"/>
        </p:nvCxnSpPr>
        <p:spPr>
          <a:xfrm>
            <a:off x="393616" y="876843"/>
            <a:ext cx="3965610" cy="0"/>
          </a:xfrm>
          <a:prstGeom prst="line">
            <a:avLst/>
          </a:prstGeom>
          <a:ln w="1270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30"/>
          <p:cNvSpPr/>
          <p:nvPr userDrawn="1"/>
        </p:nvSpPr>
        <p:spPr>
          <a:xfrm rot="5400000">
            <a:off x="9143" y="6154011"/>
            <a:ext cx="694847" cy="7131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32"/>
          <p:cNvSpPr/>
          <p:nvPr userDrawn="1"/>
        </p:nvSpPr>
        <p:spPr>
          <a:xfrm rot="2669302">
            <a:off x="568566" y="6487139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33"/>
          <p:cNvSpPr/>
          <p:nvPr userDrawn="1"/>
        </p:nvSpPr>
        <p:spPr>
          <a:xfrm rot="19006378">
            <a:off x="302902" y="6223483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34"/>
          <p:cNvSpPr/>
          <p:nvPr userDrawn="1"/>
        </p:nvSpPr>
        <p:spPr>
          <a:xfrm rot="2656451">
            <a:off x="79244" y="6005851"/>
            <a:ext cx="316992" cy="32533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35"/>
          <p:cNvSpPr/>
          <p:nvPr userDrawn="1"/>
        </p:nvSpPr>
        <p:spPr>
          <a:xfrm rot="2786090">
            <a:off x="536130" y="6007195"/>
            <a:ext cx="314659" cy="32294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36"/>
          <p:cNvSpPr/>
          <p:nvPr userDrawn="1"/>
        </p:nvSpPr>
        <p:spPr>
          <a:xfrm>
            <a:off x="940986" y="6198900"/>
            <a:ext cx="437029" cy="448531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/>
          <p:cNvSpPr/>
          <p:nvPr userDrawn="1"/>
        </p:nvSpPr>
        <p:spPr>
          <a:xfrm rot="16200000">
            <a:off x="11063654" y="-14654"/>
            <a:ext cx="1113692" cy="114300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22"/>
          <p:cNvSpPr/>
          <p:nvPr userDrawn="1"/>
        </p:nvSpPr>
        <p:spPr>
          <a:xfrm rot="10800000">
            <a:off x="10348535" y="0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25"/>
          <p:cNvSpPr/>
          <p:nvPr userDrawn="1"/>
        </p:nvSpPr>
        <p:spPr>
          <a:xfrm rot="13469302">
            <a:off x="10800016" y="10044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26"/>
          <p:cNvSpPr/>
          <p:nvPr userDrawn="1"/>
        </p:nvSpPr>
        <p:spPr>
          <a:xfrm rot="8206378">
            <a:off x="11154905" y="452117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27"/>
          <p:cNvSpPr/>
          <p:nvPr userDrawn="1"/>
        </p:nvSpPr>
        <p:spPr>
          <a:xfrm rot="13456451">
            <a:off x="11509643" y="797100"/>
            <a:ext cx="508070" cy="521440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28"/>
          <p:cNvSpPr/>
          <p:nvPr userDrawn="1"/>
        </p:nvSpPr>
        <p:spPr>
          <a:xfrm rot="13586090">
            <a:off x="10781090" y="798782"/>
            <a:ext cx="504332" cy="51760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9"/>
          <p:cNvSpPr/>
          <p:nvPr userDrawn="1"/>
        </p:nvSpPr>
        <p:spPr>
          <a:xfrm rot="10800000">
            <a:off x="10695914" y="1041494"/>
            <a:ext cx="700465" cy="7188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93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4498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16548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09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2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75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70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  <p:grpSp>
        <p:nvGrpSpPr>
          <p:cNvPr id="20" name="组合 44"/>
          <p:cNvGrpSpPr/>
          <p:nvPr/>
        </p:nvGrpSpPr>
        <p:grpSpPr>
          <a:xfrm>
            <a:off x="5269589" y="1251546"/>
            <a:ext cx="1162050" cy="859789"/>
            <a:chOff x="5269589" y="1251546"/>
            <a:chExt cx="1162050" cy="859789"/>
          </a:xfrm>
          <a:solidFill>
            <a:schemeClr val="accent5">
              <a:lumMod val="50000"/>
            </a:schemeClr>
          </a:solidFill>
        </p:grpSpPr>
        <p:sp>
          <p:nvSpPr>
            <p:cNvPr id="21" name="等腰三角形 6"/>
            <p:cNvSpPr/>
            <p:nvPr/>
          </p:nvSpPr>
          <p:spPr>
            <a:xfrm>
              <a:off x="5269589" y="1251546"/>
              <a:ext cx="1162050" cy="83820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631556" y="1772781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8"/>
          <p:cNvGrpSpPr/>
          <p:nvPr/>
        </p:nvGrpSpPr>
        <p:grpSpPr>
          <a:xfrm>
            <a:off x="4942555" y="1838286"/>
            <a:ext cx="1825710" cy="754709"/>
            <a:chOff x="4942555" y="1838286"/>
            <a:chExt cx="1825710" cy="754709"/>
          </a:xfrm>
          <a:solidFill>
            <a:schemeClr val="accent1"/>
          </a:solidFill>
        </p:grpSpPr>
        <p:sp>
          <p:nvSpPr>
            <p:cNvPr id="25" name="梯形 24"/>
            <p:cNvSpPr/>
            <p:nvPr/>
          </p:nvSpPr>
          <p:spPr>
            <a:xfrm>
              <a:off x="4942555" y="2089746"/>
              <a:ext cx="1825710" cy="493469"/>
            </a:xfrm>
            <a:prstGeom prst="trapezoid">
              <a:avLst>
                <a:gd name="adj" fmla="val 6642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上箭头 25"/>
            <p:cNvSpPr/>
            <p:nvPr/>
          </p:nvSpPr>
          <p:spPr>
            <a:xfrm>
              <a:off x="5472865" y="1838286"/>
              <a:ext cx="191812" cy="25146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410576" y="2254441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10"/>
          <p:cNvGrpSpPr/>
          <p:nvPr/>
        </p:nvGrpSpPr>
        <p:grpSpPr>
          <a:xfrm>
            <a:off x="4616229" y="2336480"/>
            <a:ext cx="2472076" cy="752746"/>
            <a:chOff x="4616229" y="2336480"/>
            <a:chExt cx="2472076" cy="752746"/>
          </a:xfrm>
          <a:solidFill>
            <a:schemeClr val="accent4"/>
          </a:solidFill>
        </p:grpSpPr>
        <p:sp>
          <p:nvSpPr>
            <p:cNvPr id="36" name="梯形 35"/>
            <p:cNvSpPr/>
            <p:nvPr/>
          </p:nvSpPr>
          <p:spPr>
            <a:xfrm>
              <a:off x="4616229" y="2583215"/>
              <a:ext cx="2472076" cy="482135"/>
            </a:xfrm>
            <a:prstGeom prst="trapezoid">
              <a:avLst>
                <a:gd name="adj" fmla="val 6642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上箭头 36"/>
            <p:cNvSpPr/>
            <p:nvPr/>
          </p:nvSpPr>
          <p:spPr>
            <a:xfrm>
              <a:off x="5138737" y="2336480"/>
              <a:ext cx="191812" cy="25146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158673" y="2750672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2"/>
          <p:cNvGrpSpPr/>
          <p:nvPr/>
        </p:nvGrpSpPr>
        <p:grpSpPr>
          <a:xfrm>
            <a:off x="4288590" y="2816361"/>
            <a:ext cx="3124199" cy="745704"/>
            <a:chOff x="4288590" y="2816361"/>
            <a:chExt cx="3124199" cy="745704"/>
          </a:xfrm>
          <a:solidFill>
            <a:schemeClr val="accent3"/>
          </a:solidFill>
        </p:grpSpPr>
        <p:sp>
          <p:nvSpPr>
            <p:cNvPr id="40" name="梯形 39"/>
            <p:cNvSpPr/>
            <p:nvPr/>
          </p:nvSpPr>
          <p:spPr>
            <a:xfrm>
              <a:off x="4288590" y="3065350"/>
              <a:ext cx="3124199" cy="496715"/>
            </a:xfrm>
            <a:prstGeom prst="trapezoid">
              <a:avLst>
                <a:gd name="adj" fmla="val 6642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4846649" y="2816361"/>
              <a:ext cx="191812" cy="25146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846649" y="3214930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1"/>
          <p:cNvGrpSpPr/>
          <p:nvPr/>
        </p:nvGrpSpPr>
        <p:grpSpPr>
          <a:xfrm>
            <a:off x="3873614" y="3309113"/>
            <a:ext cx="3950021" cy="877718"/>
            <a:chOff x="3873614" y="3309113"/>
            <a:chExt cx="3950021" cy="877718"/>
          </a:xfrm>
          <a:solidFill>
            <a:schemeClr val="accent2"/>
          </a:solidFill>
        </p:grpSpPr>
        <p:sp>
          <p:nvSpPr>
            <p:cNvPr id="44" name="梯形 43"/>
            <p:cNvSpPr/>
            <p:nvPr/>
          </p:nvSpPr>
          <p:spPr>
            <a:xfrm>
              <a:off x="3873614" y="3558819"/>
              <a:ext cx="3950021" cy="628012"/>
            </a:xfrm>
            <a:prstGeom prst="trapezoid">
              <a:avLst>
                <a:gd name="adj" fmla="val 6642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上箭头 44"/>
            <p:cNvSpPr/>
            <p:nvPr/>
          </p:nvSpPr>
          <p:spPr>
            <a:xfrm>
              <a:off x="4520323" y="3309113"/>
              <a:ext cx="191812" cy="25146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547115" y="3797247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 rot="3312701">
            <a:off x="6019740" y="1505769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52%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 rot="3367420">
            <a:off x="6421215" y="2085384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24%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 rot="3367420">
            <a:off x="6768867" y="2600186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66%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 rot="3460783">
            <a:off x="7090209" y="3096280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37%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 rot="3460783">
            <a:off x="7435919" y="3626389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16%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Text Box 44"/>
          <p:cNvSpPr txBox="1">
            <a:spLocks noChangeArrowheads="1"/>
          </p:cNvSpPr>
          <p:nvPr/>
        </p:nvSpPr>
        <p:spPr bwMode="auto">
          <a:xfrm>
            <a:off x="934113" y="4656424"/>
            <a:ext cx="10106186" cy="96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r>
              <a:rPr lang="zh-CN" altLang="en-US" sz="1400" b="1" dirty="0">
                <a:solidFill>
                  <a:srgbClr val="7BC143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400" b="1" dirty="0">
                <a:solidFill>
                  <a:srgbClr val="7BC143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endParaRPr lang="zh-CN" altLang="en-US" sz="1400" b="1" dirty="0">
              <a:solidFill>
                <a:srgbClr val="7BC14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827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  <p:grpSp>
        <p:nvGrpSpPr>
          <p:cNvPr id="20" name="组合 44"/>
          <p:cNvGrpSpPr/>
          <p:nvPr/>
        </p:nvGrpSpPr>
        <p:grpSpPr>
          <a:xfrm>
            <a:off x="5269589" y="1251546"/>
            <a:ext cx="1162050" cy="859789"/>
            <a:chOff x="5269589" y="1251546"/>
            <a:chExt cx="1162050" cy="859789"/>
          </a:xfrm>
          <a:solidFill>
            <a:schemeClr val="accent5">
              <a:lumMod val="50000"/>
            </a:schemeClr>
          </a:solidFill>
        </p:grpSpPr>
        <p:sp>
          <p:nvSpPr>
            <p:cNvPr id="21" name="等腰三角形 6"/>
            <p:cNvSpPr/>
            <p:nvPr/>
          </p:nvSpPr>
          <p:spPr>
            <a:xfrm>
              <a:off x="5269589" y="1251546"/>
              <a:ext cx="1162050" cy="83820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631556" y="1772781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8"/>
          <p:cNvGrpSpPr/>
          <p:nvPr/>
        </p:nvGrpSpPr>
        <p:grpSpPr>
          <a:xfrm>
            <a:off x="4942555" y="1838286"/>
            <a:ext cx="1825710" cy="754709"/>
            <a:chOff x="4942555" y="1838286"/>
            <a:chExt cx="1825710" cy="754709"/>
          </a:xfrm>
          <a:solidFill>
            <a:schemeClr val="accent1"/>
          </a:solidFill>
        </p:grpSpPr>
        <p:sp>
          <p:nvSpPr>
            <p:cNvPr id="25" name="梯形 24"/>
            <p:cNvSpPr/>
            <p:nvPr/>
          </p:nvSpPr>
          <p:spPr>
            <a:xfrm>
              <a:off x="4942555" y="2089746"/>
              <a:ext cx="1825710" cy="493469"/>
            </a:xfrm>
            <a:prstGeom prst="trapezoid">
              <a:avLst>
                <a:gd name="adj" fmla="val 6642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上箭头 25"/>
            <p:cNvSpPr/>
            <p:nvPr/>
          </p:nvSpPr>
          <p:spPr>
            <a:xfrm>
              <a:off x="5472865" y="1838286"/>
              <a:ext cx="191812" cy="25146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410576" y="2254441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10"/>
          <p:cNvGrpSpPr/>
          <p:nvPr/>
        </p:nvGrpSpPr>
        <p:grpSpPr>
          <a:xfrm>
            <a:off x="4616229" y="2336480"/>
            <a:ext cx="2472076" cy="752746"/>
            <a:chOff x="4616229" y="2336480"/>
            <a:chExt cx="2472076" cy="752746"/>
          </a:xfrm>
          <a:solidFill>
            <a:schemeClr val="accent4"/>
          </a:solidFill>
        </p:grpSpPr>
        <p:sp>
          <p:nvSpPr>
            <p:cNvPr id="36" name="梯形 35"/>
            <p:cNvSpPr/>
            <p:nvPr/>
          </p:nvSpPr>
          <p:spPr>
            <a:xfrm>
              <a:off x="4616229" y="2583215"/>
              <a:ext cx="2472076" cy="482135"/>
            </a:xfrm>
            <a:prstGeom prst="trapezoid">
              <a:avLst>
                <a:gd name="adj" fmla="val 6642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上箭头 36"/>
            <p:cNvSpPr/>
            <p:nvPr/>
          </p:nvSpPr>
          <p:spPr>
            <a:xfrm>
              <a:off x="5138737" y="2336480"/>
              <a:ext cx="191812" cy="25146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158673" y="2750672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2"/>
          <p:cNvGrpSpPr/>
          <p:nvPr/>
        </p:nvGrpSpPr>
        <p:grpSpPr>
          <a:xfrm>
            <a:off x="4288590" y="2816361"/>
            <a:ext cx="3124199" cy="745704"/>
            <a:chOff x="4288590" y="2816361"/>
            <a:chExt cx="3124199" cy="745704"/>
          </a:xfrm>
          <a:solidFill>
            <a:schemeClr val="accent3"/>
          </a:solidFill>
        </p:grpSpPr>
        <p:sp>
          <p:nvSpPr>
            <p:cNvPr id="40" name="梯形 39"/>
            <p:cNvSpPr/>
            <p:nvPr/>
          </p:nvSpPr>
          <p:spPr>
            <a:xfrm>
              <a:off x="4288590" y="3065350"/>
              <a:ext cx="3124199" cy="496715"/>
            </a:xfrm>
            <a:prstGeom prst="trapezoid">
              <a:avLst>
                <a:gd name="adj" fmla="val 6642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4846649" y="2816361"/>
              <a:ext cx="191812" cy="25146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846649" y="3214930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1"/>
          <p:cNvGrpSpPr/>
          <p:nvPr/>
        </p:nvGrpSpPr>
        <p:grpSpPr>
          <a:xfrm>
            <a:off x="3873614" y="3309113"/>
            <a:ext cx="3950021" cy="877718"/>
            <a:chOff x="3873614" y="3309113"/>
            <a:chExt cx="3950021" cy="877718"/>
          </a:xfrm>
          <a:solidFill>
            <a:schemeClr val="accent2"/>
          </a:solidFill>
        </p:grpSpPr>
        <p:sp>
          <p:nvSpPr>
            <p:cNvPr id="44" name="梯形 43"/>
            <p:cNvSpPr/>
            <p:nvPr/>
          </p:nvSpPr>
          <p:spPr>
            <a:xfrm>
              <a:off x="3873614" y="3558819"/>
              <a:ext cx="3950021" cy="628012"/>
            </a:xfrm>
            <a:prstGeom prst="trapezoid">
              <a:avLst>
                <a:gd name="adj" fmla="val 6642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上箭头 44"/>
            <p:cNvSpPr/>
            <p:nvPr/>
          </p:nvSpPr>
          <p:spPr>
            <a:xfrm>
              <a:off x="4520323" y="3309113"/>
              <a:ext cx="191812" cy="25146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547115" y="3797247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 rot="3312701">
            <a:off x="6019740" y="1505769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52%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 rot="3367420">
            <a:off x="6421215" y="2085384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24%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 rot="3367420">
            <a:off x="6768867" y="2600186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66%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 rot="3460783">
            <a:off x="7090209" y="3096280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37%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 rot="3460783">
            <a:off x="7435919" y="3626389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16%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Text Box 44"/>
          <p:cNvSpPr txBox="1">
            <a:spLocks noChangeArrowheads="1"/>
          </p:cNvSpPr>
          <p:nvPr/>
        </p:nvSpPr>
        <p:spPr bwMode="auto">
          <a:xfrm>
            <a:off x="934113" y="4656424"/>
            <a:ext cx="10106186" cy="96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r>
              <a:rPr lang="zh-CN" altLang="en-US" sz="1400" b="1" dirty="0">
                <a:solidFill>
                  <a:srgbClr val="7BC143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400" b="1" dirty="0">
                <a:solidFill>
                  <a:srgbClr val="7BC143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endParaRPr lang="zh-CN" altLang="en-US" sz="1400" b="1" dirty="0">
              <a:solidFill>
                <a:srgbClr val="7BC14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1350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点击此处添加</a:t>
            </a:r>
            <a:r>
              <a:rPr lang="zh-CN" altLang="en-US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rPr>
              <a:t>标题</a:t>
            </a:r>
          </a:p>
        </p:txBody>
      </p:sp>
      <p:pic>
        <p:nvPicPr>
          <p:cNvPr id="22" name="图片 21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603" y="6313033"/>
            <a:ext cx="1828800" cy="243840"/>
          </a:xfrm>
          <a:prstGeom prst="rect">
            <a:avLst/>
          </a:prstGeom>
        </p:spPr>
      </p:pic>
      <p:grpSp>
        <p:nvGrpSpPr>
          <p:cNvPr id="20" name="组合 44"/>
          <p:cNvGrpSpPr/>
          <p:nvPr/>
        </p:nvGrpSpPr>
        <p:grpSpPr>
          <a:xfrm>
            <a:off x="5269589" y="1251546"/>
            <a:ext cx="1162050" cy="859789"/>
            <a:chOff x="5269589" y="1251546"/>
            <a:chExt cx="1162050" cy="859789"/>
          </a:xfrm>
          <a:solidFill>
            <a:schemeClr val="accent5">
              <a:lumMod val="50000"/>
            </a:schemeClr>
          </a:solidFill>
        </p:grpSpPr>
        <p:sp>
          <p:nvSpPr>
            <p:cNvPr id="21" name="等腰三角形 6"/>
            <p:cNvSpPr/>
            <p:nvPr/>
          </p:nvSpPr>
          <p:spPr>
            <a:xfrm>
              <a:off x="5269589" y="1251546"/>
              <a:ext cx="1162050" cy="838200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631556" y="1772781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8"/>
          <p:cNvGrpSpPr/>
          <p:nvPr/>
        </p:nvGrpSpPr>
        <p:grpSpPr>
          <a:xfrm>
            <a:off x="4942555" y="1838286"/>
            <a:ext cx="1825710" cy="754709"/>
            <a:chOff x="4942555" y="1838286"/>
            <a:chExt cx="1825710" cy="754709"/>
          </a:xfrm>
          <a:solidFill>
            <a:schemeClr val="accent1"/>
          </a:solidFill>
        </p:grpSpPr>
        <p:sp>
          <p:nvSpPr>
            <p:cNvPr id="25" name="梯形 24"/>
            <p:cNvSpPr/>
            <p:nvPr/>
          </p:nvSpPr>
          <p:spPr>
            <a:xfrm>
              <a:off x="4942555" y="2089746"/>
              <a:ext cx="1825710" cy="493469"/>
            </a:xfrm>
            <a:prstGeom prst="trapezoid">
              <a:avLst>
                <a:gd name="adj" fmla="val 6642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上箭头 25"/>
            <p:cNvSpPr/>
            <p:nvPr/>
          </p:nvSpPr>
          <p:spPr>
            <a:xfrm>
              <a:off x="5472865" y="1838286"/>
              <a:ext cx="191812" cy="25146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410576" y="2254441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10"/>
          <p:cNvGrpSpPr/>
          <p:nvPr/>
        </p:nvGrpSpPr>
        <p:grpSpPr>
          <a:xfrm>
            <a:off x="4616229" y="2336480"/>
            <a:ext cx="2472076" cy="752746"/>
            <a:chOff x="4616229" y="2336480"/>
            <a:chExt cx="2472076" cy="752746"/>
          </a:xfrm>
          <a:solidFill>
            <a:schemeClr val="accent4"/>
          </a:solidFill>
        </p:grpSpPr>
        <p:sp>
          <p:nvSpPr>
            <p:cNvPr id="36" name="梯形 35"/>
            <p:cNvSpPr/>
            <p:nvPr/>
          </p:nvSpPr>
          <p:spPr>
            <a:xfrm>
              <a:off x="4616229" y="2583215"/>
              <a:ext cx="2472076" cy="482135"/>
            </a:xfrm>
            <a:prstGeom prst="trapezoid">
              <a:avLst>
                <a:gd name="adj" fmla="val 6642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上箭头 36"/>
            <p:cNvSpPr/>
            <p:nvPr/>
          </p:nvSpPr>
          <p:spPr>
            <a:xfrm>
              <a:off x="5138737" y="2336480"/>
              <a:ext cx="191812" cy="25146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158673" y="2750672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9" name="组合 2"/>
          <p:cNvGrpSpPr/>
          <p:nvPr/>
        </p:nvGrpSpPr>
        <p:grpSpPr>
          <a:xfrm>
            <a:off x="4288590" y="2816361"/>
            <a:ext cx="3124199" cy="745704"/>
            <a:chOff x="4288590" y="2816361"/>
            <a:chExt cx="3124199" cy="745704"/>
          </a:xfrm>
          <a:solidFill>
            <a:schemeClr val="accent3"/>
          </a:solidFill>
        </p:grpSpPr>
        <p:sp>
          <p:nvSpPr>
            <p:cNvPr id="40" name="梯形 39"/>
            <p:cNvSpPr/>
            <p:nvPr/>
          </p:nvSpPr>
          <p:spPr>
            <a:xfrm>
              <a:off x="4288590" y="3065350"/>
              <a:ext cx="3124199" cy="496715"/>
            </a:xfrm>
            <a:prstGeom prst="trapezoid">
              <a:avLst>
                <a:gd name="adj" fmla="val 6642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上箭头 40"/>
            <p:cNvSpPr/>
            <p:nvPr/>
          </p:nvSpPr>
          <p:spPr>
            <a:xfrm>
              <a:off x="4846649" y="2816361"/>
              <a:ext cx="191812" cy="25146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846649" y="3214930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3" name="组合 1"/>
          <p:cNvGrpSpPr/>
          <p:nvPr/>
        </p:nvGrpSpPr>
        <p:grpSpPr>
          <a:xfrm>
            <a:off x="3873614" y="3309113"/>
            <a:ext cx="3950021" cy="877718"/>
            <a:chOff x="3873614" y="3309113"/>
            <a:chExt cx="3950021" cy="877718"/>
          </a:xfrm>
          <a:solidFill>
            <a:schemeClr val="accent2"/>
          </a:solidFill>
        </p:grpSpPr>
        <p:sp>
          <p:nvSpPr>
            <p:cNvPr id="44" name="梯形 43"/>
            <p:cNvSpPr/>
            <p:nvPr/>
          </p:nvSpPr>
          <p:spPr>
            <a:xfrm>
              <a:off x="3873614" y="3558819"/>
              <a:ext cx="3950021" cy="628012"/>
            </a:xfrm>
            <a:prstGeom prst="trapezoid">
              <a:avLst>
                <a:gd name="adj" fmla="val 66428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上箭头 44"/>
            <p:cNvSpPr/>
            <p:nvPr/>
          </p:nvSpPr>
          <p:spPr>
            <a:xfrm>
              <a:off x="4520323" y="3309113"/>
              <a:ext cx="191812" cy="251460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547115" y="3797247"/>
              <a:ext cx="711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TEXT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 rot="3312701">
            <a:off x="6019740" y="1505769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52%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 rot="3367420">
            <a:off x="6421215" y="2085384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24%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 rot="3367420">
            <a:off x="6768867" y="2600186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66%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 rot="3460783">
            <a:off x="7090209" y="3096280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37%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 rot="3460783">
            <a:off x="7435919" y="3626389"/>
            <a:ext cx="65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16%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Text Box 44"/>
          <p:cNvSpPr txBox="1">
            <a:spLocks noChangeArrowheads="1"/>
          </p:cNvSpPr>
          <p:nvPr/>
        </p:nvSpPr>
        <p:spPr bwMode="auto">
          <a:xfrm>
            <a:off x="934113" y="4656424"/>
            <a:ext cx="10106186" cy="96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  <a:r>
              <a:rPr lang="zh-CN" altLang="en-US" sz="1400" b="1" dirty="0">
                <a:solidFill>
                  <a:srgbClr val="7BC143"/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</a:t>
            </a:r>
            <a:r>
              <a:rPr lang="en-US" altLang="zh-CN" sz="1400" b="1" dirty="0">
                <a:solidFill>
                  <a:srgbClr val="7BC143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  <a:endParaRPr lang="zh-CN" altLang="en-US" sz="1400" b="1" dirty="0">
              <a:solidFill>
                <a:srgbClr val="7BC14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672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53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4443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B8D620"/>
      </a:accent1>
      <a:accent2>
        <a:srgbClr val="0A7DB6"/>
      </a:accent2>
      <a:accent3>
        <a:srgbClr val="48A9C3"/>
      </a:accent3>
      <a:accent4>
        <a:srgbClr val="5DCAB3"/>
      </a:accent4>
      <a:accent5>
        <a:srgbClr val="EBEBEB"/>
      </a:accent5>
      <a:accent6>
        <a:srgbClr val="515151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282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Microsoft YaHei</vt:lpstr>
      <vt:lpstr>Microsoft YaHei</vt:lpstr>
      <vt:lpstr>Arial</vt:lpstr>
      <vt:lpstr>Century Gothic</vt:lpstr>
      <vt:lpstr>Segoe UI Light</vt:lpstr>
      <vt:lpstr>1_Office 主题</vt:lpstr>
      <vt:lpstr>3_Office 主题</vt:lpstr>
      <vt:lpstr>4_Office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刘云轩</cp:lastModifiedBy>
  <cp:revision>45</cp:revision>
  <dcterms:created xsi:type="dcterms:W3CDTF">2015-07-29T10:05:36Z</dcterms:created>
  <dcterms:modified xsi:type="dcterms:W3CDTF">2016-02-26T08:30:57Z</dcterms:modified>
</cp:coreProperties>
</file>