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79" r:id="rId3"/>
    <p:sldMasterId id="2147483674" r:id="rId4"/>
  </p:sldMasterIdLst>
  <p:sldIdLst>
    <p:sldId id="270" r:id="rId5"/>
    <p:sldId id="275" r:id="rId6"/>
    <p:sldId id="276" r:id="rId7"/>
    <p:sldId id="273" r:id="rId8"/>
    <p:sldId id="27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561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998833" y="240986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Freeform 130"/>
          <p:cNvSpPr>
            <a:spLocks/>
          </p:cNvSpPr>
          <p:nvPr userDrawn="1"/>
        </p:nvSpPr>
        <p:spPr bwMode="auto">
          <a:xfrm>
            <a:off x="393616" y="298619"/>
            <a:ext cx="471936" cy="471936"/>
          </a:xfrm>
          <a:custGeom>
            <a:avLst/>
            <a:gdLst/>
            <a:ahLst/>
            <a:cxnLst>
              <a:cxn ang="0">
                <a:pos x="266" y="0"/>
              </a:cxn>
              <a:cxn ang="0">
                <a:pos x="256" y="0"/>
              </a:cxn>
              <a:cxn ang="0">
                <a:pos x="240" y="8"/>
              </a:cxn>
              <a:cxn ang="0">
                <a:pos x="4" y="242"/>
              </a:cxn>
              <a:cxn ang="0">
                <a:pos x="0" y="248"/>
              </a:cxn>
              <a:cxn ang="0">
                <a:pos x="0" y="262"/>
              </a:cxn>
              <a:cxn ang="0">
                <a:pos x="216" y="478"/>
              </a:cxn>
              <a:cxn ang="0">
                <a:pos x="222" y="482"/>
              </a:cxn>
              <a:cxn ang="0">
                <a:pos x="228" y="484"/>
              </a:cxn>
              <a:cxn ang="0">
                <a:pos x="242" y="478"/>
              </a:cxn>
              <a:cxn ang="0">
                <a:pos x="316" y="350"/>
              </a:cxn>
              <a:cxn ang="0">
                <a:pos x="44" y="254"/>
              </a:cxn>
              <a:cxn ang="0">
                <a:pos x="260" y="40"/>
              </a:cxn>
              <a:cxn ang="0">
                <a:pos x="446" y="36"/>
              </a:cxn>
              <a:cxn ang="0">
                <a:pos x="446" y="218"/>
              </a:cxn>
              <a:cxn ang="0">
                <a:pos x="392" y="276"/>
              </a:cxn>
              <a:cxn ang="0">
                <a:pos x="392" y="142"/>
              </a:cxn>
              <a:cxn ang="0">
                <a:pos x="404" y="130"/>
              </a:cxn>
              <a:cxn ang="0">
                <a:pos x="410" y="110"/>
              </a:cxn>
              <a:cxn ang="0">
                <a:pos x="410" y="104"/>
              </a:cxn>
              <a:cxn ang="0">
                <a:pos x="404" y="90"/>
              </a:cxn>
              <a:cxn ang="0">
                <a:pos x="394" y="80"/>
              </a:cxn>
              <a:cxn ang="0">
                <a:pos x="380" y="74"/>
              </a:cxn>
              <a:cxn ang="0">
                <a:pos x="372" y="74"/>
              </a:cxn>
              <a:cxn ang="0">
                <a:pos x="358" y="76"/>
              </a:cxn>
              <a:cxn ang="0">
                <a:pos x="346" y="84"/>
              </a:cxn>
              <a:cxn ang="0">
                <a:pos x="338" y="96"/>
              </a:cxn>
              <a:cxn ang="0">
                <a:pos x="336" y="110"/>
              </a:cxn>
              <a:cxn ang="0">
                <a:pos x="336" y="120"/>
              </a:cxn>
              <a:cxn ang="0">
                <a:pos x="346" y="136"/>
              </a:cxn>
              <a:cxn ang="0">
                <a:pos x="354" y="420"/>
              </a:cxn>
              <a:cxn ang="0">
                <a:pos x="356" y="428"/>
              </a:cxn>
              <a:cxn ang="0">
                <a:pos x="366" y="438"/>
              </a:cxn>
              <a:cxn ang="0">
                <a:pos x="372" y="440"/>
              </a:cxn>
              <a:cxn ang="0">
                <a:pos x="386" y="434"/>
              </a:cxn>
              <a:cxn ang="0">
                <a:pos x="392" y="420"/>
              </a:cxn>
              <a:cxn ang="0">
                <a:pos x="470" y="250"/>
              </a:cxn>
              <a:cxn ang="0">
                <a:pos x="476" y="244"/>
              </a:cxn>
              <a:cxn ang="0">
                <a:pos x="482" y="226"/>
              </a:cxn>
              <a:cxn ang="0">
                <a:pos x="484" y="18"/>
              </a:cxn>
              <a:cxn ang="0">
                <a:pos x="482" y="10"/>
              </a:cxn>
              <a:cxn ang="0">
                <a:pos x="472" y="0"/>
              </a:cxn>
              <a:cxn ang="0">
                <a:pos x="466" y="0"/>
              </a:cxn>
            </a:cxnLst>
            <a:rect l="0" t="0" r="r" b="b"/>
            <a:pathLst>
              <a:path w="484" h="484">
                <a:moveTo>
                  <a:pt x="466" y="0"/>
                </a:moveTo>
                <a:lnTo>
                  <a:pt x="266" y="0"/>
                </a:lnTo>
                <a:lnTo>
                  <a:pt x="266" y="0"/>
                </a:lnTo>
                <a:lnTo>
                  <a:pt x="256" y="0"/>
                </a:lnTo>
                <a:lnTo>
                  <a:pt x="248" y="4"/>
                </a:lnTo>
                <a:lnTo>
                  <a:pt x="240" y="8"/>
                </a:lnTo>
                <a:lnTo>
                  <a:pt x="234" y="12"/>
                </a:lnTo>
                <a:lnTo>
                  <a:pt x="4" y="242"/>
                </a:lnTo>
                <a:lnTo>
                  <a:pt x="4" y="242"/>
                </a:lnTo>
                <a:lnTo>
                  <a:pt x="0" y="248"/>
                </a:lnTo>
                <a:lnTo>
                  <a:pt x="0" y="254"/>
                </a:lnTo>
                <a:lnTo>
                  <a:pt x="0" y="262"/>
                </a:lnTo>
                <a:lnTo>
                  <a:pt x="4" y="268"/>
                </a:lnTo>
                <a:lnTo>
                  <a:pt x="216" y="478"/>
                </a:lnTo>
                <a:lnTo>
                  <a:pt x="216" y="478"/>
                </a:lnTo>
                <a:lnTo>
                  <a:pt x="222" y="482"/>
                </a:lnTo>
                <a:lnTo>
                  <a:pt x="228" y="484"/>
                </a:lnTo>
                <a:lnTo>
                  <a:pt x="228" y="484"/>
                </a:lnTo>
                <a:lnTo>
                  <a:pt x="236" y="482"/>
                </a:lnTo>
                <a:lnTo>
                  <a:pt x="242" y="478"/>
                </a:lnTo>
                <a:lnTo>
                  <a:pt x="316" y="404"/>
                </a:lnTo>
                <a:lnTo>
                  <a:pt x="316" y="350"/>
                </a:lnTo>
                <a:lnTo>
                  <a:pt x="228" y="438"/>
                </a:lnTo>
                <a:lnTo>
                  <a:pt x="44" y="254"/>
                </a:lnTo>
                <a:lnTo>
                  <a:pt x="260" y="40"/>
                </a:lnTo>
                <a:lnTo>
                  <a:pt x="260" y="40"/>
                </a:lnTo>
                <a:lnTo>
                  <a:pt x="266" y="36"/>
                </a:lnTo>
                <a:lnTo>
                  <a:pt x="446" y="36"/>
                </a:lnTo>
                <a:lnTo>
                  <a:pt x="446" y="218"/>
                </a:lnTo>
                <a:lnTo>
                  <a:pt x="446" y="218"/>
                </a:lnTo>
                <a:lnTo>
                  <a:pt x="444" y="224"/>
                </a:lnTo>
                <a:lnTo>
                  <a:pt x="392" y="276"/>
                </a:lnTo>
                <a:lnTo>
                  <a:pt x="392" y="142"/>
                </a:lnTo>
                <a:lnTo>
                  <a:pt x="392" y="142"/>
                </a:lnTo>
                <a:lnTo>
                  <a:pt x="398" y="136"/>
                </a:lnTo>
                <a:lnTo>
                  <a:pt x="404" y="130"/>
                </a:lnTo>
                <a:lnTo>
                  <a:pt x="408" y="120"/>
                </a:lnTo>
                <a:lnTo>
                  <a:pt x="410" y="110"/>
                </a:lnTo>
                <a:lnTo>
                  <a:pt x="410" y="110"/>
                </a:lnTo>
                <a:lnTo>
                  <a:pt x="410" y="104"/>
                </a:lnTo>
                <a:lnTo>
                  <a:pt x="408" y="96"/>
                </a:lnTo>
                <a:lnTo>
                  <a:pt x="404" y="90"/>
                </a:lnTo>
                <a:lnTo>
                  <a:pt x="400" y="84"/>
                </a:lnTo>
                <a:lnTo>
                  <a:pt x="394" y="80"/>
                </a:lnTo>
                <a:lnTo>
                  <a:pt x="388" y="76"/>
                </a:lnTo>
                <a:lnTo>
                  <a:pt x="380" y="74"/>
                </a:lnTo>
                <a:lnTo>
                  <a:pt x="372" y="74"/>
                </a:lnTo>
                <a:lnTo>
                  <a:pt x="372" y="74"/>
                </a:lnTo>
                <a:lnTo>
                  <a:pt x="366" y="74"/>
                </a:lnTo>
                <a:lnTo>
                  <a:pt x="358" y="76"/>
                </a:lnTo>
                <a:lnTo>
                  <a:pt x="352" y="80"/>
                </a:lnTo>
                <a:lnTo>
                  <a:pt x="346" y="84"/>
                </a:lnTo>
                <a:lnTo>
                  <a:pt x="342" y="90"/>
                </a:lnTo>
                <a:lnTo>
                  <a:pt x="338" y="96"/>
                </a:lnTo>
                <a:lnTo>
                  <a:pt x="336" y="104"/>
                </a:lnTo>
                <a:lnTo>
                  <a:pt x="336" y="110"/>
                </a:lnTo>
                <a:lnTo>
                  <a:pt x="336" y="110"/>
                </a:lnTo>
                <a:lnTo>
                  <a:pt x="336" y="120"/>
                </a:lnTo>
                <a:lnTo>
                  <a:pt x="340" y="130"/>
                </a:lnTo>
                <a:lnTo>
                  <a:pt x="346" y="136"/>
                </a:lnTo>
                <a:lnTo>
                  <a:pt x="354" y="142"/>
                </a:lnTo>
                <a:lnTo>
                  <a:pt x="354" y="420"/>
                </a:lnTo>
                <a:lnTo>
                  <a:pt x="354" y="420"/>
                </a:lnTo>
                <a:lnTo>
                  <a:pt x="356" y="428"/>
                </a:lnTo>
                <a:lnTo>
                  <a:pt x="360" y="434"/>
                </a:lnTo>
                <a:lnTo>
                  <a:pt x="366" y="438"/>
                </a:lnTo>
                <a:lnTo>
                  <a:pt x="372" y="440"/>
                </a:lnTo>
                <a:lnTo>
                  <a:pt x="372" y="440"/>
                </a:lnTo>
                <a:lnTo>
                  <a:pt x="380" y="438"/>
                </a:lnTo>
                <a:lnTo>
                  <a:pt x="386" y="434"/>
                </a:lnTo>
                <a:lnTo>
                  <a:pt x="390" y="428"/>
                </a:lnTo>
                <a:lnTo>
                  <a:pt x="392" y="420"/>
                </a:lnTo>
                <a:lnTo>
                  <a:pt x="392" y="330"/>
                </a:lnTo>
                <a:lnTo>
                  <a:pt x="470" y="250"/>
                </a:lnTo>
                <a:lnTo>
                  <a:pt x="470" y="250"/>
                </a:lnTo>
                <a:lnTo>
                  <a:pt x="476" y="244"/>
                </a:lnTo>
                <a:lnTo>
                  <a:pt x="480" y="236"/>
                </a:lnTo>
                <a:lnTo>
                  <a:pt x="482" y="226"/>
                </a:lnTo>
                <a:lnTo>
                  <a:pt x="484" y="218"/>
                </a:lnTo>
                <a:lnTo>
                  <a:pt x="484" y="18"/>
                </a:lnTo>
                <a:lnTo>
                  <a:pt x="484" y="18"/>
                </a:lnTo>
                <a:lnTo>
                  <a:pt x="482" y="10"/>
                </a:lnTo>
                <a:lnTo>
                  <a:pt x="478" y="4"/>
                </a:lnTo>
                <a:lnTo>
                  <a:pt x="472" y="0"/>
                </a:lnTo>
                <a:lnTo>
                  <a:pt x="466" y="0"/>
                </a:lnTo>
                <a:lnTo>
                  <a:pt x="46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393616" y="876843"/>
            <a:ext cx="3965610" cy="0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30"/>
          <p:cNvSpPr/>
          <p:nvPr userDrawn="1"/>
        </p:nvSpPr>
        <p:spPr>
          <a:xfrm rot="5400000">
            <a:off x="9143" y="6154011"/>
            <a:ext cx="694847" cy="7131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32"/>
          <p:cNvSpPr/>
          <p:nvPr userDrawn="1"/>
        </p:nvSpPr>
        <p:spPr>
          <a:xfrm rot="2669302">
            <a:off x="568566" y="6487139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33"/>
          <p:cNvSpPr/>
          <p:nvPr userDrawn="1"/>
        </p:nvSpPr>
        <p:spPr>
          <a:xfrm rot="19006378">
            <a:off x="302902" y="6223483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34"/>
          <p:cNvSpPr/>
          <p:nvPr userDrawn="1"/>
        </p:nvSpPr>
        <p:spPr>
          <a:xfrm rot="2656451">
            <a:off x="79244" y="6005851"/>
            <a:ext cx="316992" cy="32533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35"/>
          <p:cNvSpPr/>
          <p:nvPr userDrawn="1"/>
        </p:nvSpPr>
        <p:spPr>
          <a:xfrm rot="2786090">
            <a:off x="536130" y="6007195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36"/>
          <p:cNvSpPr/>
          <p:nvPr userDrawn="1"/>
        </p:nvSpPr>
        <p:spPr>
          <a:xfrm>
            <a:off x="940986" y="6198900"/>
            <a:ext cx="437029" cy="448531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0"/>
          <p:cNvSpPr/>
          <p:nvPr userDrawn="1"/>
        </p:nvSpPr>
        <p:spPr>
          <a:xfrm rot="16200000">
            <a:off x="11063654" y="-14654"/>
            <a:ext cx="1113692" cy="114300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22"/>
          <p:cNvSpPr/>
          <p:nvPr userDrawn="1"/>
        </p:nvSpPr>
        <p:spPr>
          <a:xfrm rot="10800000">
            <a:off x="10348535" y="0"/>
            <a:ext cx="700465" cy="718899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25"/>
          <p:cNvSpPr/>
          <p:nvPr userDrawn="1"/>
        </p:nvSpPr>
        <p:spPr>
          <a:xfrm rot="13469302">
            <a:off x="10800016" y="100447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26"/>
          <p:cNvSpPr/>
          <p:nvPr userDrawn="1"/>
        </p:nvSpPr>
        <p:spPr>
          <a:xfrm rot="8206378">
            <a:off x="11154905" y="452117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27"/>
          <p:cNvSpPr/>
          <p:nvPr userDrawn="1"/>
        </p:nvSpPr>
        <p:spPr>
          <a:xfrm rot="13456451">
            <a:off x="11509643" y="797100"/>
            <a:ext cx="508070" cy="521440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28"/>
          <p:cNvSpPr/>
          <p:nvPr userDrawn="1"/>
        </p:nvSpPr>
        <p:spPr>
          <a:xfrm rot="13586090">
            <a:off x="10781090" y="798782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9"/>
          <p:cNvSpPr/>
          <p:nvPr userDrawn="1"/>
        </p:nvSpPr>
        <p:spPr>
          <a:xfrm rot="10800000">
            <a:off x="10695914" y="1041494"/>
            <a:ext cx="700465" cy="718899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998833" y="240986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Freeform 130"/>
          <p:cNvSpPr>
            <a:spLocks/>
          </p:cNvSpPr>
          <p:nvPr userDrawn="1"/>
        </p:nvSpPr>
        <p:spPr bwMode="auto">
          <a:xfrm>
            <a:off x="393616" y="298619"/>
            <a:ext cx="471936" cy="471936"/>
          </a:xfrm>
          <a:custGeom>
            <a:avLst/>
            <a:gdLst/>
            <a:ahLst/>
            <a:cxnLst>
              <a:cxn ang="0">
                <a:pos x="266" y="0"/>
              </a:cxn>
              <a:cxn ang="0">
                <a:pos x="256" y="0"/>
              </a:cxn>
              <a:cxn ang="0">
                <a:pos x="240" y="8"/>
              </a:cxn>
              <a:cxn ang="0">
                <a:pos x="4" y="242"/>
              </a:cxn>
              <a:cxn ang="0">
                <a:pos x="0" y="248"/>
              </a:cxn>
              <a:cxn ang="0">
                <a:pos x="0" y="262"/>
              </a:cxn>
              <a:cxn ang="0">
                <a:pos x="216" y="478"/>
              </a:cxn>
              <a:cxn ang="0">
                <a:pos x="222" y="482"/>
              </a:cxn>
              <a:cxn ang="0">
                <a:pos x="228" y="484"/>
              </a:cxn>
              <a:cxn ang="0">
                <a:pos x="242" y="478"/>
              </a:cxn>
              <a:cxn ang="0">
                <a:pos x="316" y="350"/>
              </a:cxn>
              <a:cxn ang="0">
                <a:pos x="44" y="254"/>
              </a:cxn>
              <a:cxn ang="0">
                <a:pos x="260" y="40"/>
              </a:cxn>
              <a:cxn ang="0">
                <a:pos x="446" y="36"/>
              </a:cxn>
              <a:cxn ang="0">
                <a:pos x="446" y="218"/>
              </a:cxn>
              <a:cxn ang="0">
                <a:pos x="392" y="276"/>
              </a:cxn>
              <a:cxn ang="0">
                <a:pos x="392" y="142"/>
              </a:cxn>
              <a:cxn ang="0">
                <a:pos x="404" y="130"/>
              </a:cxn>
              <a:cxn ang="0">
                <a:pos x="410" y="110"/>
              </a:cxn>
              <a:cxn ang="0">
                <a:pos x="410" y="104"/>
              </a:cxn>
              <a:cxn ang="0">
                <a:pos x="404" y="90"/>
              </a:cxn>
              <a:cxn ang="0">
                <a:pos x="394" y="80"/>
              </a:cxn>
              <a:cxn ang="0">
                <a:pos x="380" y="74"/>
              </a:cxn>
              <a:cxn ang="0">
                <a:pos x="372" y="74"/>
              </a:cxn>
              <a:cxn ang="0">
                <a:pos x="358" y="76"/>
              </a:cxn>
              <a:cxn ang="0">
                <a:pos x="346" y="84"/>
              </a:cxn>
              <a:cxn ang="0">
                <a:pos x="338" y="96"/>
              </a:cxn>
              <a:cxn ang="0">
                <a:pos x="336" y="110"/>
              </a:cxn>
              <a:cxn ang="0">
                <a:pos x="336" y="120"/>
              </a:cxn>
              <a:cxn ang="0">
                <a:pos x="346" y="136"/>
              </a:cxn>
              <a:cxn ang="0">
                <a:pos x="354" y="420"/>
              </a:cxn>
              <a:cxn ang="0">
                <a:pos x="356" y="428"/>
              </a:cxn>
              <a:cxn ang="0">
                <a:pos x="366" y="438"/>
              </a:cxn>
              <a:cxn ang="0">
                <a:pos x="372" y="440"/>
              </a:cxn>
              <a:cxn ang="0">
                <a:pos x="386" y="434"/>
              </a:cxn>
              <a:cxn ang="0">
                <a:pos x="392" y="420"/>
              </a:cxn>
              <a:cxn ang="0">
                <a:pos x="470" y="250"/>
              </a:cxn>
              <a:cxn ang="0">
                <a:pos x="476" y="244"/>
              </a:cxn>
              <a:cxn ang="0">
                <a:pos x="482" y="226"/>
              </a:cxn>
              <a:cxn ang="0">
                <a:pos x="484" y="18"/>
              </a:cxn>
              <a:cxn ang="0">
                <a:pos x="482" y="10"/>
              </a:cxn>
              <a:cxn ang="0">
                <a:pos x="472" y="0"/>
              </a:cxn>
              <a:cxn ang="0">
                <a:pos x="466" y="0"/>
              </a:cxn>
            </a:cxnLst>
            <a:rect l="0" t="0" r="r" b="b"/>
            <a:pathLst>
              <a:path w="484" h="484">
                <a:moveTo>
                  <a:pt x="466" y="0"/>
                </a:moveTo>
                <a:lnTo>
                  <a:pt x="266" y="0"/>
                </a:lnTo>
                <a:lnTo>
                  <a:pt x="266" y="0"/>
                </a:lnTo>
                <a:lnTo>
                  <a:pt x="256" y="0"/>
                </a:lnTo>
                <a:lnTo>
                  <a:pt x="248" y="4"/>
                </a:lnTo>
                <a:lnTo>
                  <a:pt x="240" y="8"/>
                </a:lnTo>
                <a:lnTo>
                  <a:pt x="234" y="12"/>
                </a:lnTo>
                <a:lnTo>
                  <a:pt x="4" y="242"/>
                </a:lnTo>
                <a:lnTo>
                  <a:pt x="4" y="242"/>
                </a:lnTo>
                <a:lnTo>
                  <a:pt x="0" y="248"/>
                </a:lnTo>
                <a:lnTo>
                  <a:pt x="0" y="254"/>
                </a:lnTo>
                <a:lnTo>
                  <a:pt x="0" y="262"/>
                </a:lnTo>
                <a:lnTo>
                  <a:pt x="4" y="268"/>
                </a:lnTo>
                <a:lnTo>
                  <a:pt x="216" y="478"/>
                </a:lnTo>
                <a:lnTo>
                  <a:pt x="216" y="478"/>
                </a:lnTo>
                <a:lnTo>
                  <a:pt x="222" y="482"/>
                </a:lnTo>
                <a:lnTo>
                  <a:pt x="228" y="484"/>
                </a:lnTo>
                <a:lnTo>
                  <a:pt x="228" y="484"/>
                </a:lnTo>
                <a:lnTo>
                  <a:pt x="236" y="482"/>
                </a:lnTo>
                <a:lnTo>
                  <a:pt x="242" y="478"/>
                </a:lnTo>
                <a:lnTo>
                  <a:pt x="316" y="404"/>
                </a:lnTo>
                <a:lnTo>
                  <a:pt x="316" y="350"/>
                </a:lnTo>
                <a:lnTo>
                  <a:pt x="228" y="438"/>
                </a:lnTo>
                <a:lnTo>
                  <a:pt x="44" y="254"/>
                </a:lnTo>
                <a:lnTo>
                  <a:pt x="260" y="40"/>
                </a:lnTo>
                <a:lnTo>
                  <a:pt x="260" y="40"/>
                </a:lnTo>
                <a:lnTo>
                  <a:pt x="266" y="36"/>
                </a:lnTo>
                <a:lnTo>
                  <a:pt x="446" y="36"/>
                </a:lnTo>
                <a:lnTo>
                  <a:pt x="446" y="218"/>
                </a:lnTo>
                <a:lnTo>
                  <a:pt x="446" y="218"/>
                </a:lnTo>
                <a:lnTo>
                  <a:pt x="444" y="224"/>
                </a:lnTo>
                <a:lnTo>
                  <a:pt x="392" y="276"/>
                </a:lnTo>
                <a:lnTo>
                  <a:pt x="392" y="142"/>
                </a:lnTo>
                <a:lnTo>
                  <a:pt x="392" y="142"/>
                </a:lnTo>
                <a:lnTo>
                  <a:pt x="398" y="136"/>
                </a:lnTo>
                <a:lnTo>
                  <a:pt x="404" y="130"/>
                </a:lnTo>
                <a:lnTo>
                  <a:pt x="408" y="120"/>
                </a:lnTo>
                <a:lnTo>
                  <a:pt x="410" y="110"/>
                </a:lnTo>
                <a:lnTo>
                  <a:pt x="410" y="110"/>
                </a:lnTo>
                <a:lnTo>
                  <a:pt x="410" y="104"/>
                </a:lnTo>
                <a:lnTo>
                  <a:pt x="408" y="96"/>
                </a:lnTo>
                <a:lnTo>
                  <a:pt x="404" y="90"/>
                </a:lnTo>
                <a:lnTo>
                  <a:pt x="400" y="84"/>
                </a:lnTo>
                <a:lnTo>
                  <a:pt x="394" y="80"/>
                </a:lnTo>
                <a:lnTo>
                  <a:pt x="388" y="76"/>
                </a:lnTo>
                <a:lnTo>
                  <a:pt x="380" y="74"/>
                </a:lnTo>
                <a:lnTo>
                  <a:pt x="372" y="74"/>
                </a:lnTo>
                <a:lnTo>
                  <a:pt x="372" y="74"/>
                </a:lnTo>
                <a:lnTo>
                  <a:pt x="366" y="74"/>
                </a:lnTo>
                <a:lnTo>
                  <a:pt x="358" y="76"/>
                </a:lnTo>
                <a:lnTo>
                  <a:pt x="352" y="80"/>
                </a:lnTo>
                <a:lnTo>
                  <a:pt x="346" y="84"/>
                </a:lnTo>
                <a:lnTo>
                  <a:pt x="342" y="90"/>
                </a:lnTo>
                <a:lnTo>
                  <a:pt x="338" y="96"/>
                </a:lnTo>
                <a:lnTo>
                  <a:pt x="336" y="104"/>
                </a:lnTo>
                <a:lnTo>
                  <a:pt x="336" y="110"/>
                </a:lnTo>
                <a:lnTo>
                  <a:pt x="336" y="110"/>
                </a:lnTo>
                <a:lnTo>
                  <a:pt x="336" y="120"/>
                </a:lnTo>
                <a:lnTo>
                  <a:pt x="340" y="130"/>
                </a:lnTo>
                <a:lnTo>
                  <a:pt x="346" y="136"/>
                </a:lnTo>
                <a:lnTo>
                  <a:pt x="354" y="142"/>
                </a:lnTo>
                <a:lnTo>
                  <a:pt x="354" y="420"/>
                </a:lnTo>
                <a:lnTo>
                  <a:pt x="354" y="420"/>
                </a:lnTo>
                <a:lnTo>
                  <a:pt x="356" y="428"/>
                </a:lnTo>
                <a:lnTo>
                  <a:pt x="360" y="434"/>
                </a:lnTo>
                <a:lnTo>
                  <a:pt x="366" y="438"/>
                </a:lnTo>
                <a:lnTo>
                  <a:pt x="372" y="440"/>
                </a:lnTo>
                <a:lnTo>
                  <a:pt x="372" y="440"/>
                </a:lnTo>
                <a:lnTo>
                  <a:pt x="380" y="438"/>
                </a:lnTo>
                <a:lnTo>
                  <a:pt x="386" y="434"/>
                </a:lnTo>
                <a:lnTo>
                  <a:pt x="390" y="428"/>
                </a:lnTo>
                <a:lnTo>
                  <a:pt x="392" y="420"/>
                </a:lnTo>
                <a:lnTo>
                  <a:pt x="392" y="330"/>
                </a:lnTo>
                <a:lnTo>
                  <a:pt x="470" y="250"/>
                </a:lnTo>
                <a:lnTo>
                  <a:pt x="470" y="250"/>
                </a:lnTo>
                <a:lnTo>
                  <a:pt x="476" y="244"/>
                </a:lnTo>
                <a:lnTo>
                  <a:pt x="480" y="236"/>
                </a:lnTo>
                <a:lnTo>
                  <a:pt x="482" y="226"/>
                </a:lnTo>
                <a:lnTo>
                  <a:pt x="484" y="218"/>
                </a:lnTo>
                <a:lnTo>
                  <a:pt x="484" y="18"/>
                </a:lnTo>
                <a:lnTo>
                  <a:pt x="484" y="18"/>
                </a:lnTo>
                <a:lnTo>
                  <a:pt x="482" y="10"/>
                </a:lnTo>
                <a:lnTo>
                  <a:pt x="478" y="4"/>
                </a:lnTo>
                <a:lnTo>
                  <a:pt x="472" y="0"/>
                </a:lnTo>
                <a:lnTo>
                  <a:pt x="466" y="0"/>
                </a:lnTo>
                <a:lnTo>
                  <a:pt x="46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393616" y="876843"/>
            <a:ext cx="3965610" cy="0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30"/>
          <p:cNvSpPr/>
          <p:nvPr userDrawn="1"/>
        </p:nvSpPr>
        <p:spPr>
          <a:xfrm rot="5400000">
            <a:off x="9143" y="6154011"/>
            <a:ext cx="694847" cy="7131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32"/>
          <p:cNvSpPr/>
          <p:nvPr userDrawn="1"/>
        </p:nvSpPr>
        <p:spPr>
          <a:xfrm rot="2669302">
            <a:off x="568566" y="6487139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33"/>
          <p:cNvSpPr/>
          <p:nvPr userDrawn="1"/>
        </p:nvSpPr>
        <p:spPr>
          <a:xfrm rot="19006378">
            <a:off x="302902" y="6223483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34"/>
          <p:cNvSpPr/>
          <p:nvPr userDrawn="1"/>
        </p:nvSpPr>
        <p:spPr>
          <a:xfrm rot="2656451">
            <a:off x="79244" y="6005851"/>
            <a:ext cx="316992" cy="32533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35"/>
          <p:cNvSpPr/>
          <p:nvPr userDrawn="1"/>
        </p:nvSpPr>
        <p:spPr>
          <a:xfrm rot="2786090">
            <a:off x="536130" y="6007195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36"/>
          <p:cNvSpPr/>
          <p:nvPr userDrawn="1"/>
        </p:nvSpPr>
        <p:spPr>
          <a:xfrm>
            <a:off x="940986" y="6198900"/>
            <a:ext cx="437029" cy="448531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0"/>
          <p:cNvSpPr/>
          <p:nvPr userDrawn="1"/>
        </p:nvSpPr>
        <p:spPr>
          <a:xfrm rot="16200000">
            <a:off x="11063654" y="-14654"/>
            <a:ext cx="1113692" cy="114300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22"/>
          <p:cNvSpPr/>
          <p:nvPr userDrawn="1"/>
        </p:nvSpPr>
        <p:spPr>
          <a:xfrm rot="10800000">
            <a:off x="10348535" y="0"/>
            <a:ext cx="700465" cy="718899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25"/>
          <p:cNvSpPr/>
          <p:nvPr userDrawn="1"/>
        </p:nvSpPr>
        <p:spPr>
          <a:xfrm rot="13469302">
            <a:off x="10800016" y="100447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26"/>
          <p:cNvSpPr/>
          <p:nvPr userDrawn="1"/>
        </p:nvSpPr>
        <p:spPr>
          <a:xfrm rot="8206378">
            <a:off x="11154905" y="452117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27"/>
          <p:cNvSpPr/>
          <p:nvPr userDrawn="1"/>
        </p:nvSpPr>
        <p:spPr>
          <a:xfrm rot="13456451">
            <a:off x="11509643" y="797100"/>
            <a:ext cx="508070" cy="521440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28"/>
          <p:cNvSpPr/>
          <p:nvPr userDrawn="1"/>
        </p:nvSpPr>
        <p:spPr>
          <a:xfrm rot="13586090">
            <a:off x="10781090" y="798782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9"/>
          <p:cNvSpPr/>
          <p:nvPr userDrawn="1"/>
        </p:nvSpPr>
        <p:spPr>
          <a:xfrm rot="10800000">
            <a:off x="10695914" y="1041494"/>
            <a:ext cx="700465" cy="718899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40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998833" y="240986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Freeform 130"/>
          <p:cNvSpPr>
            <a:spLocks/>
          </p:cNvSpPr>
          <p:nvPr userDrawn="1"/>
        </p:nvSpPr>
        <p:spPr bwMode="auto">
          <a:xfrm>
            <a:off x="393616" y="298619"/>
            <a:ext cx="471936" cy="471936"/>
          </a:xfrm>
          <a:custGeom>
            <a:avLst/>
            <a:gdLst/>
            <a:ahLst/>
            <a:cxnLst>
              <a:cxn ang="0">
                <a:pos x="266" y="0"/>
              </a:cxn>
              <a:cxn ang="0">
                <a:pos x="256" y="0"/>
              </a:cxn>
              <a:cxn ang="0">
                <a:pos x="240" y="8"/>
              </a:cxn>
              <a:cxn ang="0">
                <a:pos x="4" y="242"/>
              </a:cxn>
              <a:cxn ang="0">
                <a:pos x="0" y="248"/>
              </a:cxn>
              <a:cxn ang="0">
                <a:pos x="0" y="262"/>
              </a:cxn>
              <a:cxn ang="0">
                <a:pos x="216" y="478"/>
              </a:cxn>
              <a:cxn ang="0">
                <a:pos x="222" y="482"/>
              </a:cxn>
              <a:cxn ang="0">
                <a:pos x="228" y="484"/>
              </a:cxn>
              <a:cxn ang="0">
                <a:pos x="242" y="478"/>
              </a:cxn>
              <a:cxn ang="0">
                <a:pos x="316" y="350"/>
              </a:cxn>
              <a:cxn ang="0">
                <a:pos x="44" y="254"/>
              </a:cxn>
              <a:cxn ang="0">
                <a:pos x="260" y="40"/>
              </a:cxn>
              <a:cxn ang="0">
                <a:pos x="446" y="36"/>
              </a:cxn>
              <a:cxn ang="0">
                <a:pos x="446" y="218"/>
              </a:cxn>
              <a:cxn ang="0">
                <a:pos x="392" y="276"/>
              </a:cxn>
              <a:cxn ang="0">
                <a:pos x="392" y="142"/>
              </a:cxn>
              <a:cxn ang="0">
                <a:pos x="404" y="130"/>
              </a:cxn>
              <a:cxn ang="0">
                <a:pos x="410" y="110"/>
              </a:cxn>
              <a:cxn ang="0">
                <a:pos x="410" y="104"/>
              </a:cxn>
              <a:cxn ang="0">
                <a:pos x="404" y="90"/>
              </a:cxn>
              <a:cxn ang="0">
                <a:pos x="394" y="80"/>
              </a:cxn>
              <a:cxn ang="0">
                <a:pos x="380" y="74"/>
              </a:cxn>
              <a:cxn ang="0">
                <a:pos x="372" y="74"/>
              </a:cxn>
              <a:cxn ang="0">
                <a:pos x="358" y="76"/>
              </a:cxn>
              <a:cxn ang="0">
                <a:pos x="346" y="84"/>
              </a:cxn>
              <a:cxn ang="0">
                <a:pos x="338" y="96"/>
              </a:cxn>
              <a:cxn ang="0">
                <a:pos x="336" y="110"/>
              </a:cxn>
              <a:cxn ang="0">
                <a:pos x="336" y="120"/>
              </a:cxn>
              <a:cxn ang="0">
                <a:pos x="346" y="136"/>
              </a:cxn>
              <a:cxn ang="0">
                <a:pos x="354" y="420"/>
              </a:cxn>
              <a:cxn ang="0">
                <a:pos x="356" y="428"/>
              </a:cxn>
              <a:cxn ang="0">
                <a:pos x="366" y="438"/>
              </a:cxn>
              <a:cxn ang="0">
                <a:pos x="372" y="440"/>
              </a:cxn>
              <a:cxn ang="0">
                <a:pos x="386" y="434"/>
              </a:cxn>
              <a:cxn ang="0">
                <a:pos x="392" y="420"/>
              </a:cxn>
              <a:cxn ang="0">
                <a:pos x="470" y="250"/>
              </a:cxn>
              <a:cxn ang="0">
                <a:pos x="476" y="244"/>
              </a:cxn>
              <a:cxn ang="0">
                <a:pos x="482" y="226"/>
              </a:cxn>
              <a:cxn ang="0">
                <a:pos x="484" y="18"/>
              </a:cxn>
              <a:cxn ang="0">
                <a:pos x="482" y="10"/>
              </a:cxn>
              <a:cxn ang="0">
                <a:pos x="472" y="0"/>
              </a:cxn>
              <a:cxn ang="0">
                <a:pos x="466" y="0"/>
              </a:cxn>
            </a:cxnLst>
            <a:rect l="0" t="0" r="r" b="b"/>
            <a:pathLst>
              <a:path w="484" h="484">
                <a:moveTo>
                  <a:pt x="466" y="0"/>
                </a:moveTo>
                <a:lnTo>
                  <a:pt x="266" y="0"/>
                </a:lnTo>
                <a:lnTo>
                  <a:pt x="266" y="0"/>
                </a:lnTo>
                <a:lnTo>
                  <a:pt x="256" y="0"/>
                </a:lnTo>
                <a:lnTo>
                  <a:pt x="248" y="4"/>
                </a:lnTo>
                <a:lnTo>
                  <a:pt x="240" y="8"/>
                </a:lnTo>
                <a:lnTo>
                  <a:pt x="234" y="12"/>
                </a:lnTo>
                <a:lnTo>
                  <a:pt x="4" y="242"/>
                </a:lnTo>
                <a:lnTo>
                  <a:pt x="4" y="242"/>
                </a:lnTo>
                <a:lnTo>
                  <a:pt x="0" y="248"/>
                </a:lnTo>
                <a:lnTo>
                  <a:pt x="0" y="254"/>
                </a:lnTo>
                <a:lnTo>
                  <a:pt x="0" y="262"/>
                </a:lnTo>
                <a:lnTo>
                  <a:pt x="4" y="268"/>
                </a:lnTo>
                <a:lnTo>
                  <a:pt x="216" y="478"/>
                </a:lnTo>
                <a:lnTo>
                  <a:pt x="216" y="478"/>
                </a:lnTo>
                <a:lnTo>
                  <a:pt x="222" y="482"/>
                </a:lnTo>
                <a:lnTo>
                  <a:pt x="228" y="484"/>
                </a:lnTo>
                <a:lnTo>
                  <a:pt x="228" y="484"/>
                </a:lnTo>
                <a:lnTo>
                  <a:pt x="236" y="482"/>
                </a:lnTo>
                <a:lnTo>
                  <a:pt x="242" y="478"/>
                </a:lnTo>
                <a:lnTo>
                  <a:pt x="316" y="404"/>
                </a:lnTo>
                <a:lnTo>
                  <a:pt x="316" y="350"/>
                </a:lnTo>
                <a:lnTo>
                  <a:pt x="228" y="438"/>
                </a:lnTo>
                <a:lnTo>
                  <a:pt x="44" y="254"/>
                </a:lnTo>
                <a:lnTo>
                  <a:pt x="260" y="40"/>
                </a:lnTo>
                <a:lnTo>
                  <a:pt x="260" y="40"/>
                </a:lnTo>
                <a:lnTo>
                  <a:pt x="266" y="36"/>
                </a:lnTo>
                <a:lnTo>
                  <a:pt x="446" y="36"/>
                </a:lnTo>
                <a:lnTo>
                  <a:pt x="446" y="218"/>
                </a:lnTo>
                <a:lnTo>
                  <a:pt x="446" y="218"/>
                </a:lnTo>
                <a:lnTo>
                  <a:pt x="444" y="224"/>
                </a:lnTo>
                <a:lnTo>
                  <a:pt x="392" y="276"/>
                </a:lnTo>
                <a:lnTo>
                  <a:pt x="392" y="142"/>
                </a:lnTo>
                <a:lnTo>
                  <a:pt x="392" y="142"/>
                </a:lnTo>
                <a:lnTo>
                  <a:pt x="398" y="136"/>
                </a:lnTo>
                <a:lnTo>
                  <a:pt x="404" y="130"/>
                </a:lnTo>
                <a:lnTo>
                  <a:pt x="408" y="120"/>
                </a:lnTo>
                <a:lnTo>
                  <a:pt x="410" y="110"/>
                </a:lnTo>
                <a:lnTo>
                  <a:pt x="410" y="110"/>
                </a:lnTo>
                <a:lnTo>
                  <a:pt x="410" y="104"/>
                </a:lnTo>
                <a:lnTo>
                  <a:pt x="408" y="96"/>
                </a:lnTo>
                <a:lnTo>
                  <a:pt x="404" y="90"/>
                </a:lnTo>
                <a:lnTo>
                  <a:pt x="400" y="84"/>
                </a:lnTo>
                <a:lnTo>
                  <a:pt x="394" y="80"/>
                </a:lnTo>
                <a:lnTo>
                  <a:pt x="388" y="76"/>
                </a:lnTo>
                <a:lnTo>
                  <a:pt x="380" y="74"/>
                </a:lnTo>
                <a:lnTo>
                  <a:pt x="372" y="74"/>
                </a:lnTo>
                <a:lnTo>
                  <a:pt x="372" y="74"/>
                </a:lnTo>
                <a:lnTo>
                  <a:pt x="366" y="74"/>
                </a:lnTo>
                <a:lnTo>
                  <a:pt x="358" y="76"/>
                </a:lnTo>
                <a:lnTo>
                  <a:pt x="352" y="80"/>
                </a:lnTo>
                <a:lnTo>
                  <a:pt x="346" y="84"/>
                </a:lnTo>
                <a:lnTo>
                  <a:pt x="342" y="90"/>
                </a:lnTo>
                <a:lnTo>
                  <a:pt x="338" y="96"/>
                </a:lnTo>
                <a:lnTo>
                  <a:pt x="336" y="104"/>
                </a:lnTo>
                <a:lnTo>
                  <a:pt x="336" y="110"/>
                </a:lnTo>
                <a:lnTo>
                  <a:pt x="336" y="110"/>
                </a:lnTo>
                <a:lnTo>
                  <a:pt x="336" y="120"/>
                </a:lnTo>
                <a:lnTo>
                  <a:pt x="340" y="130"/>
                </a:lnTo>
                <a:lnTo>
                  <a:pt x="346" y="136"/>
                </a:lnTo>
                <a:lnTo>
                  <a:pt x="354" y="142"/>
                </a:lnTo>
                <a:lnTo>
                  <a:pt x="354" y="420"/>
                </a:lnTo>
                <a:lnTo>
                  <a:pt x="354" y="420"/>
                </a:lnTo>
                <a:lnTo>
                  <a:pt x="356" y="428"/>
                </a:lnTo>
                <a:lnTo>
                  <a:pt x="360" y="434"/>
                </a:lnTo>
                <a:lnTo>
                  <a:pt x="366" y="438"/>
                </a:lnTo>
                <a:lnTo>
                  <a:pt x="372" y="440"/>
                </a:lnTo>
                <a:lnTo>
                  <a:pt x="372" y="440"/>
                </a:lnTo>
                <a:lnTo>
                  <a:pt x="380" y="438"/>
                </a:lnTo>
                <a:lnTo>
                  <a:pt x="386" y="434"/>
                </a:lnTo>
                <a:lnTo>
                  <a:pt x="390" y="428"/>
                </a:lnTo>
                <a:lnTo>
                  <a:pt x="392" y="420"/>
                </a:lnTo>
                <a:lnTo>
                  <a:pt x="392" y="330"/>
                </a:lnTo>
                <a:lnTo>
                  <a:pt x="470" y="250"/>
                </a:lnTo>
                <a:lnTo>
                  <a:pt x="470" y="250"/>
                </a:lnTo>
                <a:lnTo>
                  <a:pt x="476" y="244"/>
                </a:lnTo>
                <a:lnTo>
                  <a:pt x="480" y="236"/>
                </a:lnTo>
                <a:lnTo>
                  <a:pt x="482" y="226"/>
                </a:lnTo>
                <a:lnTo>
                  <a:pt x="484" y="218"/>
                </a:lnTo>
                <a:lnTo>
                  <a:pt x="484" y="18"/>
                </a:lnTo>
                <a:lnTo>
                  <a:pt x="484" y="18"/>
                </a:lnTo>
                <a:lnTo>
                  <a:pt x="482" y="10"/>
                </a:lnTo>
                <a:lnTo>
                  <a:pt x="478" y="4"/>
                </a:lnTo>
                <a:lnTo>
                  <a:pt x="472" y="0"/>
                </a:lnTo>
                <a:lnTo>
                  <a:pt x="466" y="0"/>
                </a:lnTo>
                <a:lnTo>
                  <a:pt x="46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393616" y="876843"/>
            <a:ext cx="3965610" cy="0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30"/>
          <p:cNvSpPr/>
          <p:nvPr userDrawn="1"/>
        </p:nvSpPr>
        <p:spPr>
          <a:xfrm rot="5400000">
            <a:off x="9143" y="6154011"/>
            <a:ext cx="694847" cy="7131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32"/>
          <p:cNvSpPr/>
          <p:nvPr userDrawn="1"/>
        </p:nvSpPr>
        <p:spPr>
          <a:xfrm rot="2669302">
            <a:off x="568566" y="6487139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33"/>
          <p:cNvSpPr/>
          <p:nvPr userDrawn="1"/>
        </p:nvSpPr>
        <p:spPr>
          <a:xfrm rot="19006378">
            <a:off x="302902" y="6223483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34"/>
          <p:cNvSpPr/>
          <p:nvPr userDrawn="1"/>
        </p:nvSpPr>
        <p:spPr>
          <a:xfrm rot="2656451">
            <a:off x="79244" y="6005851"/>
            <a:ext cx="316992" cy="32533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35"/>
          <p:cNvSpPr/>
          <p:nvPr userDrawn="1"/>
        </p:nvSpPr>
        <p:spPr>
          <a:xfrm rot="2786090">
            <a:off x="536130" y="6007195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36"/>
          <p:cNvSpPr/>
          <p:nvPr userDrawn="1"/>
        </p:nvSpPr>
        <p:spPr>
          <a:xfrm>
            <a:off x="940986" y="6198900"/>
            <a:ext cx="437029" cy="448531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0"/>
          <p:cNvSpPr/>
          <p:nvPr userDrawn="1"/>
        </p:nvSpPr>
        <p:spPr>
          <a:xfrm rot="16200000">
            <a:off x="11063654" y="-14654"/>
            <a:ext cx="1113692" cy="114300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22"/>
          <p:cNvSpPr/>
          <p:nvPr userDrawn="1"/>
        </p:nvSpPr>
        <p:spPr>
          <a:xfrm rot="10800000">
            <a:off x="10348535" y="0"/>
            <a:ext cx="700465" cy="718899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25"/>
          <p:cNvSpPr/>
          <p:nvPr userDrawn="1"/>
        </p:nvSpPr>
        <p:spPr>
          <a:xfrm rot="13469302">
            <a:off x="10800016" y="100447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26"/>
          <p:cNvSpPr/>
          <p:nvPr userDrawn="1"/>
        </p:nvSpPr>
        <p:spPr>
          <a:xfrm rot="8206378">
            <a:off x="11154905" y="452117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27"/>
          <p:cNvSpPr/>
          <p:nvPr userDrawn="1"/>
        </p:nvSpPr>
        <p:spPr>
          <a:xfrm rot="13456451">
            <a:off x="11509643" y="797100"/>
            <a:ext cx="508070" cy="521440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28"/>
          <p:cNvSpPr/>
          <p:nvPr userDrawn="1"/>
        </p:nvSpPr>
        <p:spPr>
          <a:xfrm rot="13586090">
            <a:off x="10781090" y="798782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9"/>
          <p:cNvSpPr/>
          <p:nvPr userDrawn="1"/>
        </p:nvSpPr>
        <p:spPr>
          <a:xfrm rot="10800000">
            <a:off x="10695914" y="1041494"/>
            <a:ext cx="700465" cy="718899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93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4498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65487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09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20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275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3707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点击此处添加</a:t>
            </a:r>
            <a:r>
              <a:rPr lang="zh-CN" altLang="en-US" dirty="0">
                <a:solidFill>
                  <a:srgbClr val="5ECBB3"/>
                </a:solidFill>
                <a:latin typeface="+mn-lt"/>
                <a:ea typeface="+mn-ea"/>
                <a:cs typeface="+mn-ea"/>
                <a:sym typeface="+mn-lt"/>
              </a:rPr>
              <a:t>标题</a:t>
            </a:r>
          </a:p>
        </p:txBody>
      </p:sp>
      <p:pic>
        <p:nvPicPr>
          <p:cNvPr id="22" name="图片 2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03" y="6313033"/>
            <a:ext cx="1828800" cy="243840"/>
          </a:xfrm>
          <a:prstGeom prst="rect">
            <a:avLst/>
          </a:prstGeom>
        </p:spPr>
      </p:pic>
      <p:sp>
        <p:nvSpPr>
          <p:cNvPr id="29" name="等腰三角形 6"/>
          <p:cNvSpPr/>
          <p:nvPr/>
        </p:nvSpPr>
        <p:spPr>
          <a:xfrm>
            <a:off x="2451066" y="1335923"/>
            <a:ext cx="1452571" cy="1047756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梯形 29"/>
          <p:cNvSpPr/>
          <p:nvPr/>
        </p:nvSpPr>
        <p:spPr>
          <a:xfrm>
            <a:off x="1912681" y="2601001"/>
            <a:ext cx="2514834" cy="679731"/>
          </a:xfrm>
          <a:prstGeom prst="trapezoid">
            <a:avLst>
              <a:gd name="adj" fmla="val 66428"/>
            </a:avLst>
          </a:prstGeom>
          <a:solidFill>
            <a:schemeClr val="accent4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梯形 30"/>
          <p:cNvSpPr/>
          <p:nvPr/>
        </p:nvSpPr>
        <p:spPr>
          <a:xfrm>
            <a:off x="1329560" y="3498055"/>
            <a:ext cx="3722246" cy="725959"/>
          </a:xfrm>
          <a:prstGeom prst="trapezoid">
            <a:avLst>
              <a:gd name="adj" fmla="val 66428"/>
            </a:avLst>
          </a:prstGeom>
          <a:solidFill>
            <a:schemeClr val="accent3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梯形 31"/>
          <p:cNvSpPr/>
          <p:nvPr/>
        </p:nvSpPr>
        <p:spPr>
          <a:xfrm>
            <a:off x="641307" y="4426588"/>
            <a:ext cx="5127653" cy="815243"/>
          </a:xfrm>
          <a:prstGeom prst="trapezoid">
            <a:avLst>
              <a:gd name="adj" fmla="val 66428"/>
            </a:avLst>
          </a:prstGeom>
          <a:solidFill>
            <a:schemeClr val="accent2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3" name="直接连接符 11"/>
          <p:cNvCxnSpPr/>
          <p:nvPr/>
        </p:nvCxnSpPr>
        <p:spPr>
          <a:xfrm>
            <a:off x="3846754" y="1840416"/>
            <a:ext cx="159294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7"/>
          <p:cNvSpPr txBox="1"/>
          <p:nvPr/>
        </p:nvSpPr>
        <p:spPr>
          <a:xfrm>
            <a:off x="5561755" y="1655750"/>
            <a:ext cx="1250663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TEXT HERE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TextBox 22"/>
          <p:cNvSpPr txBox="1"/>
          <p:nvPr/>
        </p:nvSpPr>
        <p:spPr>
          <a:xfrm>
            <a:off x="5561755" y="1971633"/>
            <a:ext cx="4198141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cxnSp>
        <p:nvCxnSpPr>
          <p:cNvPr id="62" name="直接连接符 11"/>
          <p:cNvCxnSpPr/>
          <p:nvPr/>
        </p:nvCxnSpPr>
        <p:spPr>
          <a:xfrm>
            <a:off x="4487489" y="2715473"/>
            <a:ext cx="159294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7"/>
          <p:cNvSpPr txBox="1"/>
          <p:nvPr/>
        </p:nvSpPr>
        <p:spPr>
          <a:xfrm>
            <a:off x="6202490" y="2530807"/>
            <a:ext cx="125066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TEXT HERE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4" name="TextBox 22"/>
          <p:cNvSpPr txBox="1"/>
          <p:nvPr/>
        </p:nvSpPr>
        <p:spPr>
          <a:xfrm>
            <a:off x="6202490" y="2846690"/>
            <a:ext cx="4198141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cxnSp>
        <p:nvCxnSpPr>
          <p:cNvPr id="66" name="直接连接符 11"/>
          <p:cNvCxnSpPr/>
          <p:nvPr/>
        </p:nvCxnSpPr>
        <p:spPr>
          <a:xfrm>
            <a:off x="5128224" y="3590530"/>
            <a:ext cx="159294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17"/>
          <p:cNvSpPr txBox="1"/>
          <p:nvPr/>
        </p:nvSpPr>
        <p:spPr>
          <a:xfrm>
            <a:off x="6843225" y="3405864"/>
            <a:ext cx="125066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TEXT HERE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8" name="TextBox 22"/>
          <p:cNvSpPr txBox="1"/>
          <p:nvPr/>
        </p:nvSpPr>
        <p:spPr>
          <a:xfrm>
            <a:off x="6843225" y="3721747"/>
            <a:ext cx="4198141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cxnSp>
        <p:nvCxnSpPr>
          <p:cNvPr id="70" name="直接连接符 11"/>
          <p:cNvCxnSpPr/>
          <p:nvPr/>
        </p:nvCxnSpPr>
        <p:spPr>
          <a:xfrm>
            <a:off x="5768960" y="4465588"/>
            <a:ext cx="159294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17"/>
          <p:cNvSpPr txBox="1"/>
          <p:nvPr/>
        </p:nvSpPr>
        <p:spPr>
          <a:xfrm>
            <a:off x="7483961" y="4280922"/>
            <a:ext cx="125066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TEXT HERE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2" name="TextBox 22"/>
          <p:cNvSpPr txBox="1"/>
          <p:nvPr/>
        </p:nvSpPr>
        <p:spPr>
          <a:xfrm>
            <a:off x="7483961" y="4596805"/>
            <a:ext cx="4198141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1577718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点击此处添加</a:t>
            </a:r>
            <a:r>
              <a:rPr lang="zh-CN" altLang="en-US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标题</a:t>
            </a:r>
          </a:p>
        </p:txBody>
      </p:sp>
      <p:pic>
        <p:nvPicPr>
          <p:cNvPr id="22" name="图片 2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03" y="6313033"/>
            <a:ext cx="1828800" cy="243840"/>
          </a:xfrm>
          <a:prstGeom prst="rect">
            <a:avLst/>
          </a:prstGeom>
        </p:spPr>
      </p:pic>
      <p:sp>
        <p:nvSpPr>
          <p:cNvPr id="29" name="等腰三角形 6"/>
          <p:cNvSpPr/>
          <p:nvPr/>
        </p:nvSpPr>
        <p:spPr>
          <a:xfrm>
            <a:off x="2451066" y="1335923"/>
            <a:ext cx="1452571" cy="1047756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梯形 29"/>
          <p:cNvSpPr/>
          <p:nvPr/>
        </p:nvSpPr>
        <p:spPr>
          <a:xfrm>
            <a:off x="1912681" y="2601001"/>
            <a:ext cx="2514834" cy="679731"/>
          </a:xfrm>
          <a:prstGeom prst="trapezoid">
            <a:avLst>
              <a:gd name="adj" fmla="val 66428"/>
            </a:avLst>
          </a:prstGeom>
          <a:solidFill>
            <a:schemeClr val="accent4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梯形 30"/>
          <p:cNvSpPr/>
          <p:nvPr/>
        </p:nvSpPr>
        <p:spPr>
          <a:xfrm>
            <a:off x="1329560" y="3498055"/>
            <a:ext cx="3722246" cy="725959"/>
          </a:xfrm>
          <a:prstGeom prst="trapezoid">
            <a:avLst>
              <a:gd name="adj" fmla="val 66428"/>
            </a:avLst>
          </a:prstGeom>
          <a:solidFill>
            <a:schemeClr val="accent3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梯形 31"/>
          <p:cNvSpPr/>
          <p:nvPr/>
        </p:nvSpPr>
        <p:spPr>
          <a:xfrm>
            <a:off x="641307" y="4426588"/>
            <a:ext cx="5127653" cy="815243"/>
          </a:xfrm>
          <a:prstGeom prst="trapezoid">
            <a:avLst>
              <a:gd name="adj" fmla="val 66428"/>
            </a:avLst>
          </a:prstGeom>
          <a:solidFill>
            <a:schemeClr val="accent2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3" name="直接连接符 11"/>
          <p:cNvCxnSpPr/>
          <p:nvPr/>
        </p:nvCxnSpPr>
        <p:spPr>
          <a:xfrm>
            <a:off x="3846754" y="1840416"/>
            <a:ext cx="159294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7"/>
          <p:cNvSpPr txBox="1"/>
          <p:nvPr/>
        </p:nvSpPr>
        <p:spPr>
          <a:xfrm>
            <a:off x="5561755" y="1655750"/>
            <a:ext cx="1250663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TEXT HERE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TextBox 22"/>
          <p:cNvSpPr txBox="1"/>
          <p:nvPr/>
        </p:nvSpPr>
        <p:spPr>
          <a:xfrm>
            <a:off x="5561755" y="1971633"/>
            <a:ext cx="4198141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cxnSp>
        <p:nvCxnSpPr>
          <p:cNvPr id="62" name="直接连接符 11"/>
          <p:cNvCxnSpPr/>
          <p:nvPr/>
        </p:nvCxnSpPr>
        <p:spPr>
          <a:xfrm>
            <a:off x="4487489" y="2715473"/>
            <a:ext cx="159294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7"/>
          <p:cNvSpPr txBox="1"/>
          <p:nvPr/>
        </p:nvSpPr>
        <p:spPr>
          <a:xfrm>
            <a:off x="6202490" y="2530807"/>
            <a:ext cx="125066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TEXT HERE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4" name="TextBox 22"/>
          <p:cNvSpPr txBox="1"/>
          <p:nvPr/>
        </p:nvSpPr>
        <p:spPr>
          <a:xfrm>
            <a:off x="6202490" y="2846690"/>
            <a:ext cx="4198141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cxnSp>
        <p:nvCxnSpPr>
          <p:cNvPr id="66" name="直接连接符 11"/>
          <p:cNvCxnSpPr/>
          <p:nvPr/>
        </p:nvCxnSpPr>
        <p:spPr>
          <a:xfrm>
            <a:off x="5128224" y="3590530"/>
            <a:ext cx="159294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17"/>
          <p:cNvSpPr txBox="1"/>
          <p:nvPr/>
        </p:nvSpPr>
        <p:spPr>
          <a:xfrm>
            <a:off x="6843225" y="3405864"/>
            <a:ext cx="125066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TEXT HERE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8" name="TextBox 22"/>
          <p:cNvSpPr txBox="1"/>
          <p:nvPr/>
        </p:nvSpPr>
        <p:spPr>
          <a:xfrm>
            <a:off x="6843225" y="3721747"/>
            <a:ext cx="4198141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cxnSp>
        <p:nvCxnSpPr>
          <p:cNvPr id="70" name="直接连接符 11"/>
          <p:cNvCxnSpPr/>
          <p:nvPr/>
        </p:nvCxnSpPr>
        <p:spPr>
          <a:xfrm>
            <a:off x="5768960" y="4465588"/>
            <a:ext cx="159294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17"/>
          <p:cNvSpPr txBox="1"/>
          <p:nvPr/>
        </p:nvSpPr>
        <p:spPr>
          <a:xfrm>
            <a:off x="7483961" y="4280922"/>
            <a:ext cx="125066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TEXT HERE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2" name="TextBox 22"/>
          <p:cNvSpPr txBox="1"/>
          <p:nvPr/>
        </p:nvSpPr>
        <p:spPr>
          <a:xfrm>
            <a:off x="7483961" y="4596805"/>
            <a:ext cx="4198141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4152004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点击此处添加</a:t>
            </a:r>
            <a:r>
              <a:rPr lang="zh-CN" altLang="en-US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标题</a:t>
            </a:r>
          </a:p>
        </p:txBody>
      </p:sp>
      <p:pic>
        <p:nvPicPr>
          <p:cNvPr id="22" name="图片 2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03" y="6313033"/>
            <a:ext cx="1828800" cy="243840"/>
          </a:xfrm>
          <a:prstGeom prst="rect">
            <a:avLst/>
          </a:prstGeom>
        </p:spPr>
      </p:pic>
      <p:sp>
        <p:nvSpPr>
          <p:cNvPr id="29" name="等腰三角形 6"/>
          <p:cNvSpPr/>
          <p:nvPr/>
        </p:nvSpPr>
        <p:spPr>
          <a:xfrm>
            <a:off x="2451066" y="1335923"/>
            <a:ext cx="1452571" cy="1047756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梯形 29"/>
          <p:cNvSpPr/>
          <p:nvPr/>
        </p:nvSpPr>
        <p:spPr>
          <a:xfrm>
            <a:off x="1912681" y="2601001"/>
            <a:ext cx="2514834" cy="679731"/>
          </a:xfrm>
          <a:prstGeom prst="trapezoid">
            <a:avLst>
              <a:gd name="adj" fmla="val 66428"/>
            </a:avLst>
          </a:prstGeom>
          <a:solidFill>
            <a:schemeClr val="accent4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梯形 30"/>
          <p:cNvSpPr/>
          <p:nvPr/>
        </p:nvSpPr>
        <p:spPr>
          <a:xfrm>
            <a:off x="1329560" y="3498055"/>
            <a:ext cx="3722246" cy="725959"/>
          </a:xfrm>
          <a:prstGeom prst="trapezoid">
            <a:avLst>
              <a:gd name="adj" fmla="val 66428"/>
            </a:avLst>
          </a:prstGeom>
          <a:solidFill>
            <a:schemeClr val="accent3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梯形 31"/>
          <p:cNvSpPr/>
          <p:nvPr/>
        </p:nvSpPr>
        <p:spPr>
          <a:xfrm>
            <a:off x="641307" y="4426588"/>
            <a:ext cx="5127653" cy="815243"/>
          </a:xfrm>
          <a:prstGeom prst="trapezoid">
            <a:avLst>
              <a:gd name="adj" fmla="val 66428"/>
            </a:avLst>
          </a:prstGeom>
          <a:solidFill>
            <a:schemeClr val="accent2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3" name="直接连接符 11"/>
          <p:cNvCxnSpPr/>
          <p:nvPr/>
        </p:nvCxnSpPr>
        <p:spPr>
          <a:xfrm>
            <a:off x="3846754" y="1840416"/>
            <a:ext cx="159294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7"/>
          <p:cNvSpPr txBox="1"/>
          <p:nvPr/>
        </p:nvSpPr>
        <p:spPr>
          <a:xfrm>
            <a:off x="5561755" y="1655750"/>
            <a:ext cx="1250663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TEXT HERE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TextBox 22"/>
          <p:cNvSpPr txBox="1"/>
          <p:nvPr/>
        </p:nvSpPr>
        <p:spPr>
          <a:xfrm>
            <a:off x="5561755" y="1971633"/>
            <a:ext cx="4198141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cxnSp>
        <p:nvCxnSpPr>
          <p:cNvPr id="62" name="直接连接符 11"/>
          <p:cNvCxnSpPr/>
          <p:nvPr/>
        </p:nvCxnSpPr>
        <p:spPr>
          <a:xfrm>
            <a:off x="4487489" y="2715473"/>
            <a:ext cx="159294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7"/>
          <p:cNvSpPr txBox="1"/>
          <p:nvPr/>
        </p:nvSpPr>
        <p:spPr>
          <a:xfrm>
            <a:off x="6202490" y="2530807"/>
            <a:ext cx="125066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TEXT HERE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4" name="TextBox 22"/>
          <p:cNvSpPr txBox="1"/>
          <p:nvPr/>
        </p:nvSpPr>
        <p:spPr>
          <a:xfrm>
            <a:off x="6202490" y="2846690"/>
            <a:ext cx="4198141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cxnSp>
        <p:nvCxnSpPr>
          <p:cNvPr id="66" name="直接连接符 11"/>
          <p:cNvCxnSpPr/>
          <p:nvPr/>
        </p:nvCxnSpPr>
        <p:spPr>
          <a:xfrm>
            <a:off x="5128224" y="3590530"/>
            <a:ext cx="159294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17"/>
          <p:cNvSpPr txBox="1"/>
          <p:nvPr/>
        </p:nvSpPr>
        <p:spPr>
          <a:xfrm>
            <a:off x="6843225" y="3405864"/>
            <a:ext cx="125066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TEXT HERE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8" name="TextBox 22"/>
          <p:cNvSpPr txBox="1"/>
          <p:nvPr/>
        </p:nvSpPr>
        <p:spPr>
          <a:xfrm>
            <a:off x="6843225" y="3721747"/>
            <a:ext cx="4198141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cxnSp>
        <p:nvCxnSpPr>
          <p:cNvPr id="70" name="直接连接符 11"/>
          <p:cNvCxnSpPr/>
          <p:nvPr/>
        </p:nvCxnSpPr>
        <p:spPr>
          <a:xfrm>
            <a:off x="5768960" y="4465588"/>
            <a:ext cx="159294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17"/>
          <p:cNvSpPr txBox="1"/>
          <p:nvPr/>
        </p:nvSpPr>
        <p:spPr>
          <a:xfrm>
            <a:off x="7483961" y="4280922"/>
            <a:ext cx="125066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TEXT HERE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2" name="TextBox 22"/>
          <p:cNvSpPr txBox="1"/>
          <p:nvPr/>
        </p:nvSpPr>
        <p:spPr>
          <a:xfrm>
            <a:off x="7483961" y="4596805"/>
            <a:ext cx="4198141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3135461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539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044436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自定义 8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B8D620"/>
      </a:accent1>
      <a:accent2>
        <a:srgbClr val="0A7DB6"/>
      </a:accent2>
      <a:accent3>
        <a:srgbClr val="48A9C3"/>
      </a:accent3>
      <a:accent4>
        <a:srgbClr val="5DCAB3"/>
      </a:accent4>
      <a:accent5>
        <a:srgbClr val="EBEBEB"/>
      </a:accent5>
      <a:accent6>
        <a:srgbClr val="515151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紫罗兰色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自定义 8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B8D620"/>
      </a:accent1>
      <a:accent2>
        <a:srgbClr val="0A7DB6"/>
      </a:accent2>
      <a:accent3>
        <a:srgbClr val="48A9C3"/>
      </a:accent3>
      <a:accent4>
        <a:srgbClr val="5DCAB3"/>
      </a:accent4>
      <a:accent5>
        <a:srgbClr val="EBEBEB"/>
      </a:accent5>
      <a:accent6>
        <a:srgbClr val="515151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408</Words>
  <Application>Microsoft Office PowerPoint</Application>
  <PresentationFormat>宽屏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Microsoft YaHei</vt:lpstr>
      <vt:lpstr>Microsoft YaHei</vt:lpstr>
      <vt:lpstr>Arial</vt:lpstr>
      <vt:lpstr>Century Gothic</vt:lpstr>
      <vt:lpstr>Segoe UI Light</vt:lpstr>
      <vt:lpstr>1_Office 主题</vt:lpstr>
      <vt:lpstr>3_Office 主题</vt:lpstr>
      <vt:lpstr>4_Office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刘云轩</cp:lastModifiedBy>
  <cp:revision>45</cp:revision>
  <dcterms:created xsi:type="dcterms:W3CDTF">2015-07-29T10:05:36Z</dcterms:created>
  <dcterms:modified xsi:type="dcterms:W3CDTF">2016-02-26T08:23:30Z</dcterms:modified>
</cp:coreProperties>
</file>