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80" r:id="rId4"/>
    <p:sldMasterId id="2147493493" r:id="rId5"/>
    <p:sldMasterId id="2147493506" r:id="rId6"/>
    <p:sldMasterId id="2147493519" r:id="rId7"/>
  </p:sldMasterIdLst>
  <p:sldIdLst>
    <p:sldId id="274" r:id="rId8"/>
    <p:sldId id="277" r:id="rId9"/>
    <p:sldId id="276" r:id="rId10"/>
    <p:sldId id="271" r:id="rId11"/>
    <p:sldId id="272" r:id="rId12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06" autoAdjust="0"/>
    <p:restoredTop sz="91429"/>
  </p:normalViewPr>
  <p:slideViewPr>
    <p:cSldViewPr snapToGrid="0" snapToObjects="1">
      <p:cViewPr varScale="1">
        <p:scale>
          <a:sx n="101" d="100"/>
          <a:sy n="101" d="100"/>
        </p:scale>
        <p:origin x="304" y="60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67232" y="334455"/>
            <a:ext cx="5644403" cy="586316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2667" dirty="0"/>
              <a:t>CLICK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HERE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TO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ADD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YOUR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TITLE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1209128" y="6094894"/>
            <a:ext cx="678875" cy="58631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67232" y="273497"/>
            <a:ext cx="1800548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92304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67232" y="334455"/>
            <a:ext cx="5644403" cy="586316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2667" dirty="0"/>
              <a:t>CLICK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HERE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TO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ADD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YOUR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TITLE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1209128" y="6094894"/>
            <a:ext cx="678875" cy="58631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67232" y="273497"/>
            <a:ext cx="1800548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70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67232" y="334455"/>
            <a:ext cx="5644403" cy="586316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2667" dirty="0"/>
              <a:t>CLICK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HERE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TO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ADD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YOUR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TITLE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1209128" y="6094894"/>
            <a:ext cx="678875" cy="58631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67232" y="273497"/>
            <a:ext cx="1800548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030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61" y="759873"/>
            <a:ext cx="662447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924" y="759874"/>
            <a:ext cx="1402184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552" y="759874"/>
            <a:ext cx="7075266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61" y="182446"/>
            <a:ext cx="7778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89804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8535" y="4458724"/>
            <a:ext cx="3296524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596" y="3227832"/>
            <a:ext cx="3048397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5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9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17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0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34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1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28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20" r:id="rId1"/>
    <p:sldLayoutId id="214749352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kumimoji="1" lang="en-US" altLang="zh-CN" dirty="0">
                <a:solidFill>
                  <a:srgbClr val="404040"/>
                </a:solidFill>
                <a:latin typeface="Century Gothic"/>
                <a:ea typeface="微软雅黑" charset="0"/>
              </a:rPr>
              <a:t>CLICK</a:t>
            </a:r>
            <a:r>
              <a:rPr kumimoji="1" lang="zh-CN" altLang="en-US" dirty="0">
                <a:solidFill>
                  <a:srgbClr val="404040"/>
                </a:solidFill>
                <a:latin typeface="Century Gothic"/>
                <a:ea typeface="微软雅黑" charset="0"/>
              </a:rPr>
              <a:t> </a:t>
            </a:r>
            <a:r>
              <a:rPr kumimoji="1" lang="en-US" altLang="zh-CN" dirty="0">
                <a:solidFill>
                  <a:srgbClr val="404040"/>
                </a:solidFill>
                <a:latin typeface="Century Gothic"/>
                <a:ea typeface="微软雅黑" charset="0"/>
              </a:rPr>
              <a:t>HERE</a:t>
            </a:r>
            <a:r>
              <a:rPr kumimoji="1" lang="zh-CN" altLang="en-US" dirty="0">
                <a:solidFill>
                  <a:srgbClr val="404040"/>
                </a:solidFill>
                <a:latin typeface="Century Gothic"/>
                <a:ea typeface="微软雅黑" charset="0"/>
              </a:rPr>
              <a:t> </a:t>
            </a:r>
            <a:r>
              <a:rPr kumimoji="1" lang="en-US" altLang="zh-CN" dirty="0">
                <a:solidFill>
                  <a:srgbClr val="404040"/>
                </a:solidFill>
                <a:latin typeface="Century Gothic"/>
                <a:ea typeface="微软雅黑" charset="0"/>
              </a:rPr>
              <a:t>TO</a:t>
            </a:r>
            <a:r>
              <a:rPr kumimoji="1" lang="zh-CN" altLang="en-US" dirty="0">
                <a:solidFill>
                  <a:srgbClr val="404040"/>
                </a:solidFill>
                <a:latin typeface="Century Gothic"/>
                <a:ea typeface="微软雅黑" charset="0"/>
              </a:rPr>
              <a:t> </a:t>
            </a:r>
            <a:r>
              <a:rPr kumimoji="1" lang="en-US" altLang="zh-CN" dirty="0">
                <a:solidFill>
                  <a:srgbClr val="404040"/>
                </a:solidFill>
                <a:latin typeface="Century Gothic"/>
                <a:ea typeface="微软雅黑" charset="0"/>
              </a:rPr>
              <a:t>ADD</a:t>
            </a:r>
            <a:r>
              <a:rPr kumimoji="1" lang="zh-CN" altLang="en-US" dirty="0">
                <a:solidFill>
                  <a:srgbClr val="404040"/>
                </a:solidFill>
                <a:latin typeface="Century Gothic"/>
                <a:ea typeface="微软雅黑" charset="0"/>
              </a:rPr>
              <a:t> </a:t>
            </a:r>
            <a:r>
              <a:rPr kumimoji="1" lang="en-US" altLang="zh-CN" dirty="0">
                <a:solidFill>
                  <a:srgbClr val="404040"/>
                </a:solidFill>
                <a:latin typeface="Century Gothic"/>
                <a:ea typeface="微软雅黑" charset="0"/>
              </a:rPr>
              <a:t>YOUR</a:t>
            </a:r>
            <a:r>
              <a:rPr kumimoji="1" lang="zh-CN" altLang="en-US" dirty="0">
                <a:solidFill>
                  <a:srgbClr val="404040"/>
                </a:solidFill>
                <a:latin typeface="Century Gothic"/>
                <a:ea typeface="微软雅黑" charset="0"/>
              </a:rPr>
              <a:t> </a:t>
            </a:r>
            <a:r>
              <a:rPr kumimoji="1" lang="en-US" altLang="zh-CN" dirty="0">
                <a:solidFill>
                  <a:srgbClr val="404040"/>
                </a:solidFill>
                <a:latin typeface="Century Gothic"/>
                <a:ea typeface="微软雅黑" charset="0"/>
              </a:rPr>
              <a:t>TITLE</a:t>
            </a:r>
            <a:endParaRPr kumimoji="1" lang="zh-CN" altLang="en-US" dirty="0">
              <a:solidFill>
                <a:srgbClr val="404040"/>
              </a:solidFill>
              <a:latin typeface="Century Gothic"/>
              <a:ea typeface="微软雅黑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燕尾形 3"/>
          <p:cNvSpPr/>
          <p:nvPr/>
        </p:nvSpPr>
        <p:spPr>
          <a:xfrm>
            <a:off x="903322" y="2805216"/>
            <a:ext cx="2710121" cy="522515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bg1"/>
                </a:solidFill>
              </a:rPr>
              <a:t>2012</a:t>
            </a:r>
            <a:endParaRPr kumimoji="1"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3483376" y="2805216"/>
            <a:ext cx="2710121" cy="522515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bg1"/>
                </a:solidFill>
              </a:rPr>
              <a:t>2013</a:t>
            </a:r>
            <a:endParaRPr kumimoji="1"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6063431" y="2805216"/>
            <a:ext cx="2710121" cy="522515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bg1"/>
                </a:solidFill>
              </a:rPr>
              <a:t>2014</a:t>
            </a:r>
            <a:endParaRPr kumimoji="1"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8643486" y="2805216"/>
            <a:ext cx="2710121" cy="522515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bg1"/>
                </a:solidFill>
              </a:rPr>
              <a:t>2015</a:t>
            </a:r>
            <a:endParaRPr kumimoji="1" lang="zh-CN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63270" y="1612655"/>
            <a:ext cx="790413" cy="1286653"/>
            <a:chOff x="1396857" y="1209491"/>
            <a:chExt cx="592810" cy="964990"/>
          </a:xfrm>
        </p:grpSpPr>
        <p:grpSp>
          <p:nvGrpSpPr>
            <p:cNvPr id="13" name="组 12"/>
            <p:cNvGrpSpPr/>
            <p:nvPr/>
          </p:nvGrpSpPr>
          <p:grpSpPr>
            <a:xfrm>
              <a:off x="1396857" y="1209491"/>
              <a:ext cx="592810" cy="964990"/>
              <a:chOff x="1396857" y="1361891"/>
              <a:chExt cx="592810" cy="964990"/>
            </a:xfrm>
          </p:grpSpPr>
          <p:sp>
            <p:nvSpPr>
              <p:cNvPr id="9" name="椭圆 8"/>
              <p:cNvSpPr/>
              <p:nvPr/>
            </p:nvSpPr>
            <p:spPr>
              <a:xfrm flipV="1">
                <a:off x="1622621" y="2185741"/>
                <a:ext cx="141138" cy="14114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 dirty="0"/>
              </a:p>
            </p:txBody>
          </p:sp>
          <p:grpSp>
            <p:nvGrpSpPr>
              <p:cNvPr id="10" name="组 9"/>
              <p:cNvGrpSpPr/>
              <p:nvPr/>
            </p:nvGrpSpPr>
            <p:grpSpPr>
              <a:xfrm>
                <a:off x="1396857" y="1361891"/>
                <a:ext cx="592810" cy="763243"/>
                <a:chOff x="2305050" y="1762125"/>
                <a:chExt cx="762000" cy="981075"/>
              </a:xfrm>
              <a:solidFill>
                <a:schemeClr val="accent6"/>
              </a:solidFill>
            </p:grpSpPr>
            <p:sp>
              <p:nvSpPr>
                <p:cNvPr id="11" name="Freeform 114"/>
                <p:cNvSpPr>
                  <a:spLocks noEditPoints="1"/>
                </p:cNvSpPr>
                <p:nvPr/>
              </p:nvSpPr>
              <p:spPr bwMode="auto">
                <a:xfrm>
                  <a:off x="2305050" y="1762125"/>
                  <a:ext cx="762000" cy="981075"/>
                </a:xfrm>
                <a:custGeom>
                  <a:avLst/>
                  <a:gdLst/>
                  <a:ahLst/>
                  <a:cxnLst>
                    <a:cxn ang="0">
                      <a:pos x="480" y="240"/>
                    </a:cxn>
                    <a:cxn ang="0">
                      <a:pos x="476" y="192"/>
                    </a:cxn>
                    <a:cxn ang="0">
                      <a:pos x="462" y="148"/>
                    </a:cxn>
                    <a:cxn ang="0">
                      <a:pos x="440" y="106"/>
                    </a:cxn>
                    <a:cxn ang="0">
                      <a:pos x="410" y="70"/>
                    </a:cxn>
                    <a:cxn ang="0">
                      <a:pos x="374" y="42"/>
                    </a:cxn>
                    <a:cxn ang="0">
                      <a:pos x="334" y="20"/>
                    </a:cxn>
                    <a:cxn ang="0">
                      <a:pos x="290" y="6"/>
                    </a:cxn>
                    <a:cxn ang="0">
                      <a:pos x="240" y="0"/>
                    </a:cxn>
                    <a:cxn ang="0">
                      <a:pos x="216" y="2"/>
                    </a:cxn>
                    <a:cxn ang="0">
                      <a:pos x="170" y="12"/>
                    </a:cxn>
                    <a:cxn ang="0">
                      <a:pos x="126" y="30"/>
                    </a:cxn>
                    <a:cxn ang="0">
                      <a:pos x="88" y="56"/>
                    </a:cxn>
                    <a:cxn ang="0">
                      <a:pos x="56" y="88"/>
                    </a:cxn>
                    <a:cxn ang="0">
                      <a:pos x="30" y="126"/>
                    </a:cxn>
                    <a:cxn ang="0">
                      <a:pos x="12" y="170"/>
                    </a:cxn>
                    <a:cxn ang="0">
                      <a:pos x="2" y="216"/>
                    </a:cxn>
                    <a:cxn ang="0">
                      <a:pos x="0" y="240"/>
                    </a:cxn>
                    <a:cxn ang="0">
                      <a:pos x="4" y="282"/>
                    </a:cxn>
                    <a:cxn ang="0">
                      <a:pos x="14" y="322"/>
                    </a:cxn>
                    <a:cxn ang="0">
                      <a:pos x="32" y="358"/>
                    </a:cxn>
                    <a:cxn ang="0">
                      <a:pos x="54" y="390"/>
                    </a:cxn>
                    <a:cxn ang="0">
                      <a:pos x="54" y="390"/>
                    </a:cxn>
                    <a:cxn ang="0">
                      <a:pos x="232" y="612"/>
                    </a:cxn>
                    <a:cxn ang="0">
                      <a:pos x="236" y="616"/>
                    </a:cxn>
                    <a:cxn ang="0">
                      <a:pos x="240" y="618"/>
                    </a:cxn>
                    <a:cxn ang="0">
                      <a:pos x="250" y="612"/>
                    </a:cxn>
                    <a:cxn ang="0">
                      <a:pos x="428" y="390"/>
                    </a:cxn>
                    <a:cxn ang="0">
                      <a:pos x="428" y="390"/>
                    </a:cxn>
                    <a:cxn ang="0">
                      <a:pos x="440" y="374"/>
                    </a:cxn>
                    <a:cxn ang="0">
                      <a:pos x="460" y="340"/>
                    </a:cxn>
                    <a:cxn ang="0">
                      <a:pos x="472" y="302"/>
                    </a:cxn>
                    <a:cxn ang="0">
                      <a:pos x="480" y="262"/>
                    </a:cxn>
                    <a:cxn ang="0">
                      <a:pos x="480" y="240"/>
                    </a:cxn>
                    <a:cxn ang="0">
                      <a:pos x="240" y="548"/>
                    </a:cxn>
                    <a:cxn ang="0">
                      <a:pos x="92" y="362"/>
                    </a:cxn>
                    <a:cxn ang="0">
                      <a:pos x="90" y="360"/>
                    </a:cxn>
                    <a:cxn ang="0">
                      <a:pos x="72" y="334"/>
                    </a:cxn>
                    <a:cxn ang="0">
                      <a:pos x="60" y="304"/>
                    </a:cxn>
                    <a:cxn ang="0">
                      <a:pos x="52" y="274"/>
                    </a:cxn>
                    <a:cxn ang="0">
                      <a:pos x="48" y="240"/>
                    </a:cxn>
                    <a:cxn ang="0">
                      <a:pos x="50" y="222"/>
                    </a:cxn>
                    <a:cxn ang="0">
                      <a:pos x="58" y="184"/>
                    </a:cxn>
                    <a:cxn ang="0">
                      <a:pos x="72" y="150"/>
                    </a:cxn>
                    <a:cxn ang="0">
                      <a:pos x="92" y="118"/>
                    </a:cxn>
                    <a:cxn ang="0">
                      <a:pos x="118" y="92"/>
                    </a:cxn>
                    <a:cxn ang="0">
                      <a:pos x="150" y="72"/>
                    </a:cxn>
                    <a:cxn ang="0">
                      <a:pos x="184" y="58"/>
                    </a:cxn>
                    <a:cxn ang="0">
                      <a:pos x="222" y="50"/>
                    </a:cxn>
                    <a:cxn ang="0">
                      <a:pos x="240" y="48"/>
                    </a:cxn>
                    <a:cxn ang="0">
                      <a:pos x="280" y="52"/>
                    </a:cxn>
                    <a:cxn ang="0">
                      <a:pos x="316" y="64"/>
                    </a:cxn>
                    <a:cxn ang="0">
                      <a:pos x="348" y="82"/>
                    </a:cxn>
                    <a:cxn ang="0">
                      <a:pos x="376" y="106"/>
                    </a:cxn>
                    <a:cxn ang="0">
                      <a:pos x="400" y="134"/>
                    </a:cxn>
                    <a:cxn ang="0">
                      <a:pos x="418" y="166"/>
                    </a:cxn>
                    <a:cxn ang="0">
                      <a:pos x="428" y="202"/>
                    </a:cxn>
                    <a:cxn ang="0">
                      <a:pos x="432" y="240"/>
                    </a:cxn>
                    <a:cxn ang="0">
                      <a:pos x="432" y="258"/>
                    </a:cxn>
                    <a:cxn ang="0">
                      <a:pos x="426" y="288"/>
                    </a:cxn>
                    <a:cxn ang="0">
                      <a:pos x="416" y="320"/>
                    </a:cxn>
                    <a:cxn ang="0">
                      <a:pos x="400" y="348"/>
                    </a:cxn>
                    <a:cxn ang="0">
                      <a:pos x="390" y="362"/>
                    </a:cxn>
                  </a:cxnLst>
                  <a:rect l="0" t="0" r="r" b="b"/>
                  <a:pathLst>
                    <a:path w="480" h="618">
                      <a:moveTo>
                        <a:pt x="480" y="240"/>
                      </a:moveTo>
                      <a:lnTo>
                        <a:pt x="480" y="240"/>
                      </a:lnTo>
                      <a:lnTo>
                        <a:pt x="480" y="216"/>
                      </a:lnTo>
                      <a:lnTo>
                        <a:pt x="476" y="192"/>
                      </a:lnTo>
                      <a:lnTo>
                        <a:pt x="470" y="170"/>
                      </a:lnTo>
                      <a:lnTo>
                        <a:pt x="462" y="148"/>
                      </a:lnTo>
                      <a:lnTo>
                        <a:pt x="452" y="126"/>
                      </a:lnTo>
                      <a:lnTo>
                        <a:pt x="440" y="106"/>
                      </a:lnTo>
                      <a:lnTo>
                        <a:pt x="426" y="88"/>
                      </a:lnTo>
                      <a:lnTo>
                        <a:pt x="410" y="70"/>
                      </a:lnTo>
                      <a:lnTo>
                        <a:pt x="394" y="56"/>
                      </a:lnTo>
                      <a:lnTo>
                        <a:pt x="374" y="42"/>
                      </a:lnTo>
                      <a:lnTo>
                        <a:pt x="356" y="30"/>
                      </a:lnTo>
                      <a:lnTo>
                        <a:pt x="334" y="20"/>
                      </a:lnTo>
                      <a:lnTo>
                        <a:pt x="312" y="12"/>
                      </a:lnTo>
                      <a:lnTo>
                        <a:pt x="290" y="6"/>
                      </a:lnTo>
                      <a:lnTo>
                        <a:pt x="266" y="2"/>
                      </a:lnTo>
                      <a:lnTo>
                        <a:pt x="240" y="0"/>
                      </a:lnTo>
                      <a:lnTo>
                        <a:pt x="240" y="0"/>
                      </a:lnTo>
                      <a:lnTo>
                        <a:pt x="216" y="2"/>
                      </a:lnTo>
                      <a:lnTo>
                        <a:pt x="192" y="6"/>
                      </a:lnTo>
                      <a:lnTo>
                        <a:pt x="170" y="12"/>
                      </a:lnTo>
                      <a:lnTo>
                        <a:pt x="148" y="20"/>
                      </a:lnTo>
                      <a:lnTo>
                        <a:pt x="126" y="30"/>
                      </a:lnTo>
                      <a:lnTo>
                        <a:pt x="106" y="42"/>
                      </a:lnTo>
                      <a:lnTo>
                        <a:pt x="88" y="56"/>
                      </a:lnTo>
                      <a:lnTo>
                        <a:pt x="72" y="70"/>
                      </a:lnTo>
                      <a:lnTo>
                        <a:pt x="56" y="88"/>
                      </a:lnTo>
                      <a:lnTo>
                        <a:pt x="42" y="106"/>
                      </a:lnTo>
                      <a:lnTo>
                        <a:pt x="30" y="126"/>
                      </a:lnTo>
                      <a:lnTo>
                        <a:pt x="20" y="148"/>
                      </a:lnTo>
                      <a:lnTo>
                        <a:pt x="12" y="170"/>
                      </a:lnTo>
                      <a:lnTo>
                        <a:pt x="6" y="192"/>
                      </a:lnTo>
                      <a:lnTo>
                        <a:pt x="2" y="216"/>
                      </a:lnTo>
                      <a:lnTo>
                        <a:pt x="0" y="240"/>
                      </a:lnTo>
                      <a:lnTo>
                        <a:pt x="0" y="240"/>
                      </a:lnTo>
                      <a:lnTo>
                        <a:pt x="2" y="262"/>
                      </a:lnTo>
                      <a:lnTo>
                        <a:pt x="4" y="282"/>
                      </a:lnTo>
                      <a:lnTo>
                        <a:pt x="8" y="302"/>
                      </a:lnTo>
                      <a:lnTo>
                        <a:pt x="14" y="322"/>
                      </a:lnTo>
                      <a:lnTo>
                        <a:pt x="22" y="340"/>
                      </a:lnTo>
                      <a:lnTo>
                        <a:pt x="32" y="358"/>
                      </a:lnTo>
                      <a:lnTo>
                        <a:pt x="42" y="374"/>
                      </a:lnTo>
                      <a:lnTo>
                        <a:pt x="54" y="390"/>
                      </a:lnTo>
                      <a:lnTo>
                        <a:pt x="54" y="390"/>
                      </a:lnTo>
                      <a:lnTo>
                        <a:pt x="54" y="390"/>
                      </a:lnTo>
                      <a:lnTo>
                        <a:pt x="54" y="390"/>
                      </a:lnTo>
                      <a:lnTo>
                        <a:pt x="232" y="612"/>
                      </a:lnTo>
                      <a:lnTo>
                        <a:pt x="232" y="612"/>
                      </a:lnTo>
                      <a:lnTo>
                        <a:pt x="236" y="616"/>
                      </a:lnTo>
                      <a:lnTo>
                        <a:pt x="240" y="618"/>
                      </a:lnTo>
                      <a:lnTo>
                        <a:pt x="240" y="618"/>
                      </a:lnTo>
                      <a:lnTo>
                        <a:pt x="246" y="616"/>
                      </a:lnTo>
                      <a:lnTo>
                        <a:pt x="250" y="612"/>
                      </a:lnTo>
                      <a:lnTo>
                        <a:pt x="250" y="612"/>
                      </a:lnTo>
                      <a:lnTo>
                        <a:pt x="428" y="390"/>
                      </a:lnTo>
                      <a:lnTo>
                        <a:pt x="428" y="390"/>
                      </a:lnTo>
                      <a:lnTo>
                        <a:pt x="428" y="390"/>
                      </a:lnTo>
                      <a:lnTo>
                        <a:pt x="428" y="390"/>
                      </a:lnTo>
                      <a:lnTo>
                        <a:pt x="440" y="374"/>
                      </a:lnTo>
                      <a:lnTo>
                        <a:pt x="450" y="358"/>
                      </a:lnTo>
                      <a:lnTo>
                        <a:pt x="460" y="340"/>
                      </a:lnTo>
                      <a:lnTo>
                        <a:pt x="466" y="322"/>
                      </a:lnTo>
                      <a:lnTo>
                        <a:pt x="472" y="302"/>
                      </a:lnTo>
                      <a:lnTo>
                        <a:pt x="478" y="282"/>
                      </a:lnTo>
                      <a:lnTo>
                        <a:pt x="480" y="262"/>
                      </a:lnTo>
                      <a:lnTo>
                        <a:pt x="480" y="240"/>
                      </a:lnTo>
                      <a:lnTo>
                        <a:pt x="480" y="240"/>
                      </a:lnTo>
                      <a:close/>
                      <a:moveTo>
                        <a:pt x="390" y="362"/>
                      </a:moveTo>
                      <a:lnTo>
                        <a:pt x="240" y="548"/>
                      </a:lnTo>
                      <a:lnTo>
                        <a:pt x="94" y="364"/>
                      </a:lnTo>
                      <a:lnTo>
                        <a:pt x="92" y="362"/>
                      </a:lnTo>
                      <a:lnTo>
                        <a:pt x="90" y="360"/>
                      </a:lnTo>
                      <a:lnTo>
                        <a:pt x="90" y="360"/>
                      </a:lnTo>
                      <a:lnTo>
                        <a:pt x="82" y="348"/>
                      </a:lnTo>
                      <a:lnTo>
                        <a:pt x="72" y="334"/>
                      </a:lnTo>
                      <a:lnTo>
                        <a:pt x="66" y="320"/>
                      </a:lnTo>
                      <a:lnTo>
                        <a:pt x="60" y="304"/>
                      </a:lnTo>
                      <a:lnTo>
                        <a:pt x="54" y="288"/>
                      </a:lnTo>
                      <a:lnTo>
                        <a:pt x="52" y="274"/>
                      </a:lnTo>
                      <a:lnTo>
                        <a:pt x="50" y="258"/>
                      </a:lnTo>
                      <a:lnTo>
                        <a:pt x="48" y="240"/>
                      </a:lnTo>
                      <a:lnTo>
                        <a:pt x="48" y="240"/>
                      </a:lnTo>
                      <a:lnTo>
                        <a:pt x="50" y="222"/>
                      </a:lnTo>
                      <a:lnTo>
                        <a:pt x="52" y="202"/>
                      </a:lnTo>
                      <a:lnTo>
                        <a:pt x="58" y="184"/>
                      </a:lnTo>
                      <a:lnTo>
                        <a:pt x="64" y="166"/>
                      </a:lnTo>
                      <a:lnTo>
                        <a:pt x="72" y="150"/>
                      </a:lnTo>
                      <a:lnTo>
                        <a:pt x="82" y="134"/>
                      </a:lnTo>
                      <a:lnTo>
                        <a:pt x="92" y="118"/>
                      </a:lnTo>
                      <a:lnTo>
                        <a:pt x="106" y="106"/>
                      </a:lnTo>
                      <a:lnTo>
                        <a:pt x="118" y="92"/>
                      </a:lnTo>
                      <a:lnTo>
                        <a:pt x="134" y="82"/>
                      </a:lnTo>
                      <a:lnTo>
                        <a:pt x="150" y="72"/>
                      </a:lnTo>
                      <a:lnTo>
                        <a:pt x="166" y="64"/>
                      </a:lnTo>
                      <a:lnTo>
                        <a:pt x="184" y="58"/>
                      </a:lnTo>
                      <a:lnTo>
                        <a:pt x="202" y="52"/>
                      </a:lnTo>
                      <a:lnTo>
                        <a:pt x="222" y="50"/>
                      </a:lnTo>
                      <a:lnTo>
                        <a:pt x="240" y="48"/>
                      </a:lnTo>
                      <a:lnTo>
                        <a:pt x="240" y="48"/>
                      </a:lnTo>
                      <a:lnTo>
                        <a:pt x="260" y="50"/>
                      </a:lnTo>
                      <a:lnTo>
                        <a:pt x="280" y="52"/>
                      </a:lnTo>
                      <a:lnTo>
                        <a:pt x="298" y="58"/>
                      </a:lnTo>
                      <a:lnTo>
                        <a:pt x="316" y="64"/>
                      </a:lnTo>
                      <a:lnTo>
                        <a:pt x="332" y="72"/>
                      </a:lnTo>
                      <a:lnTo>
                        <a:pt x="348" y="82"/>
                      </a:lnTo>
                      <a:lnTo>
                        <a:pt x="362" y="92"/>
                      </a:lnTo>
                      <a:lnTo>
                        <a:pt x="376" y="106"/>
                      </a:lnTo>
                      <a:lnTo>
                        <a:pt x="388" y="118"/>
                      </a:lnTo>
                      <a:lnTo>
                        <a:pt x="400" y="134"/>
                      </a:lnTo>
                      <a:lnTo>
                        <a:pt x="410" y="150"/>
                      </a:lnTo>
                      <a:lnTo>
                        <a:pt x="418" y="166"/>
                      </a:lnTo>
                      <a:lnTo>
                        <a:pt x="424" y="184"/>
                      </a:lnTo>
                      <a:lnTo>
                        <a:pt x="428" y="202"/>
                      </a:lnTo>
                      <a:lnTo>
                        <a:pt x="432" y="222"/>
                      </a:lnTo>
                      <a:lnTo>
                        <a:pt x="432" y="240"/>
                      </a:lnTo>
                      <a:lnTo>
                        <a:pt x="432" y="240"/>
                      </a:lnTo>
                      <a:lnTo>
                        <a:pt x="432" y="258"/>
                      </a:lnTo>
                      <a:lnTo>
                        <a:pt x="430" y="274"/>
                      </a:lnTo>
                      <a:lnTo>
                        <a:pt x="426" y="288"/>
                      </a:lnTo>
                      <a:lnTo>
                        <a:pt x="422" y="304"/>
                      </a:lnTo>
                      <a:lnTo>
                        <a:pt x="416" y="320"/>
                      </a:lnTo>
                      <a:lnTo>
                        <a:pt x="408" y="334"/>
                      </a:lnTo>
                      <a:lnTo>
                        <a:pt x="400" y="348"/>
                      </a:lnTo>
                      <a:lnTo>
                        <a:pt x="390" y="360"/>
                      </a:lnTo>
                      <a:lnTo>
                        <a:pt x="390" y="36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3200" dirty="0"/>
                </a:p>
              </p:txBody>
            </p:sp>
            <p:sp>
              <p:nvSpPr>
                <p:cNvPr id="12" name="Freeform 115"/>
                <p:cNvSpPr>
                  <a:spLocks/>
                </p:cNvSpPr>
                <p:nvPr/>
              </p:nvSpPr>
              <p:spPr bwMode="auto">
                <a:xfrm>
                  <a:off x="2421092" y="1878167"/>
                  <a:ext cx="529915" cy="529915"/>
                </a:xfrm>
                <a:custGeom>
                  <a:avLst/>
                  <a:gdLst/>
                  <a:ahLst/>
                  <a:cxnLst>
                    <a:cxn ang="0">
                      <a:pos x="84" y="0"/>
                    </a:cxn>
                    <a:cxn ang="0">
                      <a:pos x="84" y="0"/>
                    </a:cxn>
                    <a:cxn ang="0">
                      <a:pos x="102" y="2"/>
                    </a:cxn>
                    <a:cxn ang="0">
                      <a:pos x="118" y="8"/>
                    </a:cxn>
                    <a:cxn ang="0">
                      <a:pos x="132" y="16"/>
                    </a:cxn>
                    <a:cxn ang="0">
                      <a:pos x="144" y="26"/>
                    </a:cxn>
                    <a:cxn ang="0">
                      <a:pos x="154" y="38"/>
                    </a:cxn>
                    <a:cxn ang="0">
                      <a:pos x="162" y="52"/>
                    </a:cxn>
                    <a:cxn ang="0">
                      <a:pos x="168" y="68"/>
                    </a:cxn>
                    <a:cxn ang="0">
                      <a:pos x="168" y="84"/>
                    </a:cxn>
                    <a:cxn ang="0">
                      <a:pos x="168" y="84"/>
                    </a:cxn>
                    <a:cxn ang="0">
                      <a:pos x="168" y="102"/>
                    </a:cxn>
                    <a:cxn ang="0">
                      <a:pos x="162" y="118"/>
                    </a:cxn>
                    <a:cxn ang="0">
                      <a:pos x="154" y="132"/>
                    </a:cxn>
                    <a:cxn ang="0">
                      <a:pos x="144" y="144"/>
                    </a:cxn>
                    <a:cxn ang="0">
                      <a:pos x="132" y="154"/>
                    </a:cxn>
                    <a:cxn ang="0">
                      <a:pos x="118" y="162"/>
                    </a:cxn>
                    <a:cxn ang="0">
                      <a:pos x="102" y="166"/>
                    </a:cxn>
                    <a:cxn ang="0">
                      <a:pos x="84" y="168"/>
                    </a:cxn>
                    <a:cxn ang="0">
                      <a:pos x="84" y="168"/>
                    </a:cxn>
                    <a:cxn ang="0">
                      <a:pos x="68" y="166"/>
                    </a:cxn>
                    <a:cxn ang="0">
                      <a:pos x="52" y="162"/>
                    </a:cxn>
                    <a:cxn ang="0">
                      <a:pos x="38" y="154"/>
                    </a:cxn>
                    <a:cxn ang="0">
                      <a:pos x="26" y="144"/>
                    </a:cxn>
                    <a:cxn ang="0">
                      <a:pos x="16" y="132"/>
                    </a:cxn>
                    <a:cxn ang="0">
                      <a:pos x="8" y="118"/>
                    </a:cxn>
                    <a:cxn ang="0">
                      <a:pos x="2" y="102"/>
                    </a:cxn>
                    <a:cxn ang="0">
                      <a:pos x="0" y="84"/>
                    </a:cxn>
                    <a:cxn ang="0">
                      <a:pos x="0" y="84"/>
                    </a:cxn>
                    <a:cxn ang="0">
                      <a:pos x="2" y="68"/>
                    </a:cxn>
                    <a:cxn ang="0">
                      <a:pos x="8" y="52"/>
                    </a:cxn>
                    <a:cxn ang="0">
                      <a:pos x="16" y="38"/>
                    </a:cxn>
                    <a:cxn ang="0">
                      <a:pos x="26" y="26"/>
                    </a:cxn>
                    <a:cxn ang="0">
                      <a:pos x="38" y="16"/>
                    </a:cxn>
                    <a:cxn ang="0">
                      <a:pos x="52" y="8"/>
                    </a:cxn>
                    <a:cxn ang="0">
                      <a:pos x="68" y="2"/>
                    </a:cxn>
                    <a:cxn ang="0">
                      <a:pos x="84" y="0"/>
                    </a:cxn>
                    <a:cxn ang="0">
                      <a:pos x="84" y="0"/>
                    </a:cxn>
                  </a:cxnLst>
                  <a:rect l="0" t="0" r="r" b="b"/>
                  <a:pathLst>
                    <a:path w="168" h="168">
                      <a:moveTo>
                        <a:pt x="84" y="0"/>
                      </a:moveTo>
                      <a:lnTo>
                        <a:pt x="84" y="0"/>
                      </a:lnTo>
                      <a:lnTo>
                        <a:pt x="102" y="2"/>
                      </a:lnTo>
                      <a:lnTo>
                        <a:pt x="118" y="8"/>
                      </a:lnTo>
                      <a:lnTo>
                        <a:pt x="132" y="16"/>
                      </a:lnTo>
                      <a:lnTo>
                        <a:pt x="144" y="26"/>
                      </a:lnTo>
                      <a:lnTo>
                        <a:pt x="154" y="38"/>
                      </a:lnTo>
                      <a:lnTo>
                        <a:pt x="162" y="52"/>
                      </a:lnTo>
                      <a:lnTo>
                        <a:pt x="168" y="68"/>
                      </a:lnTo>
                      <a:lnTo>
                        <a:pt x="168" y="84"/>
                      </a:lnTo>
                      <a:lnTo>
                        <a:pt x="168" y="84"/>
                      </a:lnTo>
                      <a:lnTo>
                        <a:pt x="168" y="102"/>
                      </a:lnTo>
                      <a:lnTo>
                        <a:pt x="162" y="118"/>
                      </a:lnTo>
                      <a:lnTo>
                        <a:pt x="154" y="132"/>
                      </a:lnTo>
                      <a:lnTo>
                        <a:pt x="144" y="144"/>
                      </a:lnTo>
                      <a:lnTo>
                        <a:pt x="132" y="154"/>
                      </a:lnTo>
                      <a:lnTo>
                        <a:pt x="118" y="162"/>
                      </a:lnTo>
                      <a:lnTo>
                        <a:pt x="102" y="166"/>
                      </a:lnTo>
                      <a:lnTo>
                        <a:pt x="84" y="168"/>
                      </a:lnTo>
                      <a:lnTo>
                        <a:pt x="84" y="168"/>
                      </a:lnTo>
                      <a:lnTo>
                        <a:pt x="68" y="166"/>
                      </a:lnTo>
                      <a:lnTo>
                        <a:pt x="52" y="162"/>
                      </a:lnTo>
                      <a:lnTo>
                        <a:pt x="38" y="154"/>
                      </a:lnTo>
                      <a:lnTo>
                        <a:pt x="26" y="144"/>
                      </a:lnTo>
                      <a:lnTo>
                        <a:pt x="16" y="132"/>
                      </a:lnTo>
                      <a:lnTo>
                        <a:pt x="8" y="118"/>
                      </a:lnTo>
                      <a:lnTo>
                        <a:pt x="2" y="102"/>
                      </a:lnTo>
                      <a:lnTo>
                        <a:pt x="0" y="84"/>
                      </a:lnTo>
                      <a:lnTo>
                        <a:pt x="0" y="84"/>
                      </a:lnTo>
                      <a:lnTo>
                        <a:pt x="2" y="68"/>
                      </a:lnTo>
                      <a:lnTo>
                        <a:pt x="8" y="52"/>
                      </a:lnTo>
                      <a:lnTo>
                        <a:pt x="16" y="38"/>
                      </a:lnTo>
                      <a:lnTo>
                        <a:pt x="26" y="26"/>
                      </a:lnTo>
                      <a:lnTo>
                        <a:pt x="38" y="16"/>
                      </a:lnTo>
                      <a:lnTo>
                        <a:pt x="52" y="8"/>
                      </a:lnTo>
                      <a:lnTo>
                        <a:pt x="68" y="2"/>
                      </a:lnTo>
                      <a:lnTo>
                        <a:pt x="84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3200"/>
                </a:p>
              </p:txBody>
            </p:sp>
          </p:grpSp>
        </p:grpSp>
        <p:sp>
          <p:nvSpPr>
            <p:cNvPr id="34" name="文本框 33"/>
            <p:cNvSpPr txBox="1"/>
            <p:nvPr/>
          </p:nvSpPr>
          <p:spPr>
            <a:xfrm>
              <a:off x="1514126" y="1310634"/>
              <a:ext cx="385264" cy="3770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2667" b="1" dirty="0">
                  <a:solidFill>
                    <a:schemeClr val="bg1"/>
                  </a:solidFill>
                </a:rPr>
                <a:t>1</a:t>
              </a:r>
              <a:endParaRPr kumimoji="1" lang="zh-CN" altLang="en-US" sz="2667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443325" y="1612655"/>
            <a:ext cx="790413" cy="1286653"/>
            <a:chOff x="3331898" y="1209491"/>
            <a:chExt cx="592810" cy="964990"/>
          </a:xfrm>
        </p:grpSpPr>
        <p:grpSp>
          <p:nvGrpSpPr>
            <p:cNvPr id="14" name="组 13"/>
            <p:cNvGrpSpPr/>
            <p:nvPr/>
          </p:nvGrpSpPr>
          <p:grpSpPr>
            <a:xfrm>
              <a:off x="3331898" y="1209491"/>
              <a:ext cx="592810" cy="964990"/>
              <a:chOff x="1396857" y="1361891"/>
              <a:chExt cx="592810" cy="964990"/>
            </a:xfrm>
          </p:grpSpPr>
          <p:sp>
            <p:nvSpPr>
              <p:cNvPr id="15" name="椭圆 14"/>
              <p:cNvSpPr/>
              <p:nvPr/>
            </p:nvSpPr>
            <p:spPr>
              <a:xfrm flipV="1">
                <a:off x="1622621" y="2185741"/>
                <a:ext cx="141138" cy="1411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 dirty="0"/>
              </a:p>
            </p:txBody>
          </p:sp>
          <p:grpSp>
            <p:nvGrpSpPr>
              <p:cNvPr id="16" name="组 15"/>
              <p:cNvGrpSpPr/>
              <p:nvPr/>
            </p:nvGrpSpPr>
            <p:grpSpPr>
              <a:xfrm>
                <a:off x="1396857" y="1361891"/>
                <a:ext cx="592810" cy="763243"/>
                <a:chOff x="2305050" y="1762125"/>
                <a:chExt cx="762000" cy="981075"/>
              </a:xfrm>
              <a:solidFill>
                <a:schemeClr val="accent6"/>
              </a:solidFill>
            </p:grpSpPr>
            <p:sp>
              <p:nvSpPr>
                <p:cNvPr id="17" name="Freeform 114"/>
                <p:cNvSpPr>
                  <a:spLocks noEditPoints="1"/>
                </p:cNvSpPr>
                <p:nvPr/>
              </p:nvSpPr>
              <p:spPr bwMode="auto">
                <a:xfrm>
                  <a:off x="2305050" y="1762125"/>
                  <a:ext cx="762000" cy="981075"/>
                </a:xfrm>
                <a:custGeom>
                  <a:avLst/>
                  <a:gdLst/>
                  <a:ahLst/>
                  <a:cxnLst>
                    <a:cxn ang="0">
                      <a:pos x="480" y="240"/>
                    </a:cxn>
                    <a:cxn ang="0">
                      <a:pos x="476" y="192"/>
                    </a:cxn>
                    <a:cxn ang="0">
                      <a:pos x="462" y="148"/>
                    </a:cxn>
                    <a:cxn ang="0">
                      <a:pos x="440" y="106"/>
                    </a:cxn>
                    <a:cxn ang="0">
                      <a:pos x="410" y="70"/>
                    </a:cxn>
                    <a:cxn ang="0">
                      <a:pos x="374" y="42"/>
                    </a:cxn>
                    <a:cxn ang="0">
                      <a:pos x="334" y="20"/>
                    </a:cxn>
                    <a:cxn ang="0">
                      <a:pos x="290" y="6"/>
                    </a:cxn>
                    <a:cxn ang="0">
                      <a:pos x="240" y="0"/>
                    </a:cxn>
                    <a:cxn ang="0">
                      <a:pos x="216" y="2"/>
                    </a:cxn>
                    <a:cxn ang="0">
                      <a:pos x="170" y="12"/>
                    </a:cxn>
                    <a:cxn ang="0">
                      <a:pos x="126" y="30"/>
                    </a:cxn>
                    <a:cxn ang="0">
                      <a:pos x="88" y="56"/>
                    </a:cxn>
                    <a:cxn ang="0">
                      <a:pos x="56" y="88"/>
                    </a:cxn>
                    <a:cxn ang="0">
                      <a:pos x="30" y="126"/>
                    </a:cxn>
                    <a:cxn ang="0">
                      <a:pos x="12" y="170"/>
                    </a:cxn>
                    <a:cxn ang="0">
                      <a:pos x="2" y="216"/>
                    </a:cxn>
                    <a:cxn ang="0">
                      <a:pos x="0" y="240"/>
                    </a:cxn>
                    <a:cxn ang="0">
                      <a:pos x="4" y="282"/>
                    </a:cxn>
                    <a:cxn ang="0">
                      <a:pos x="14" y="322"/>
                    </a:cxn>
                    <a:cxn ang="0">
                      <a:pos x="32" y="358"/>
                    </a:cxn>
                    <a:cxn ang="0">
                      <a:pos x="54" y="390"/>
                    </a:cxn>
                    <a:cxn ang="0">
                      <a:pos x="54" y="390"/>
                    </a:cxn>
                    <a:cxn ang="0">
                      <a:pos x="232" y="612"/>
                    </a:cxn>
                    <a:cxn ang="0">
                      <a:pos x="236" y="616"/>
                    </a:cxn>
                    <a:cxn ang="0">
                      <a:pos x="240" y="618"/>
                    </a:cxn>
                    <a:cxn ang="0">
                      <a:pos x="250" y="612"/>
                    </a:cxn>
                    <a:cxn ang="0">
                      <a:pos x="428" y="390"/>
                    </a:cxn>
                    <a:cxn ang="0">
                      <a:pos x="428" y="390"/>
                    </a:cxn>
                    <a:cxn ang="0">
                      <a:pos x="440" y="374"/>
                    </a:cxn>
                    <a:cxn ang="0">
                      <a:pos x="460" y="340"/>
                    </a:cxn>
                    <a:cxn ang="0">
                      <a:pos x="472" y="302"/>
                    </a:cxn>
                    <a:cxn ang="0">
                      <a:pos x="480" y="262"/>
                    </a:cxn>
                    <a:cxn ang="0">
                      <a:pos x="480" y="240"/>
                    </a:cxn>
                    <a:cxn ang="0">
                      <a:pos x="240" y="548"/>
                    </a:cxn>
                    <a:cxn ang="0">
                      <a:pos x="92" y="362"/>
                    </a:cxn>
                    <a:cxn ang="0">
                      <a:pos x="90" y="360"/>
                    </a:cxn>
                    <a:cxn ang="0">
                      <a:pos x="72" y="334"/>
                    </a:cxn>
                    <a:cxn ang="0">
                      <a:pos x="60" y="304"/>
                    </a:cxn>
                    <a:cxn ang="0">
                      <a:pos x="52" y="274"/>
                    </a:cxn>
                    <a:cxn ang="0">
                      <a:pos x="48" y="240"/>
                    </a:cxn>
                    <a:cxn ang="0">
                      <a:pos x="50" y="222"/>
                    </a:cxn>
                    <a:cxn ang="0">
                      <a:pos x="58" y="184"/>
                    </a:cxn>
                    <a:cxn ang="0">
                      <a:pos x="72" y="150"/>
                    </a:cxn>
                    <a:cxn ang="0">
                      <a:pos x="92" y="118"/>
                    </a:cxn>
                    <a:cxn ang="0">
                      <a:pos x="118" y="92"/>
                    </a:cxn>
                    <a:cxn ang="0">
                      <a:pos x="150" y="72"/>
                    </a:cxn>
                    <a:cxn ang="0">
                      <a:pos x="184" y="58"/>
                    </a:cxn>
                    <a:cxn ang="0">
                      <a:pos x="222" y="50"/>
                    </a:cxn>
                    <a:cxn ang="0">
                      <a:pos x="240" y="48"/>
                    </a:cxn>
                    <a:cxn ang="0">
                      <a:pos x="280" y="52"/>
                    </a:cxn>
                    <a:cxn ang="0">
                      <a:pos x="316" y="64"/>
                    </a:cxn>
                    <a:cxn ang="0">
                      <a:pos x="348" y="82"/>
                    </a:cxn>
                    <a:cxn ang="0">
                      <a:pos x="376" y="106"/>
                    </a:cxn>
                    <a:cxn ang="0">
                      <a:pos x="400" y="134"/>
                    </a:cxn>
                    <a:cxn ang="0">
                      <a:pos x="418" y="166"/>
                    </a:cxn>
                    <a:cxn ang="0">
                      <a:pos x="428" y="202"/>
                    </a:cxn>
                    <a:cxn ang="0">
                      <a:pos x="432" y="240"/>
                    </a:cxn>
                    <a:cxn ang="0">
                      <a:pos x="432" y="258"/>
                    </a:cxn>
                    <a:cxn ang="0">
                      <a:pos x="426" y="288"/>
                    </a:cxn>
                    <a:cxn ang="0">
                      <a:pos x="416" y="320"/>
                    </a:cxn>
                    <a:cxn ang="0">
                      <a:pos x="400" y="348"/>
                    </a:cxn>
                    <a:cxn ang="0">
                      <a:pos x="390" y="362"/>
                    </a:cxn>
                  </a:cxnLst>
                  <a:rect l="0" t="0" r="r" b="b"/>
                  <a:pathLst>
                    <a:path w="480" h="618">
                      <a:moveTo>
                        <a:pt x="480" y="240"/>
                      </a:moveTo>
                      <a:lnTo>
                        <a:pt x="480" y="240"/>
                      </a:lnTo>
                      <a:lnTo>
                        <a:pt x="480" y="216"/>
                      </a:lnTo>
                      <a:lnTo>
                        <a:pt x="476" y="192"/>
                      </a:lnTo>
                      <a:lnTo>
                        <a:pt x="470" y="170"/>
                      </a:lnTo>
                      <a:lnTo>
                        <a:pt x="462" y="148"/>
                      </a:lnTo>
                      <a:lnTo>
                        <a:pt x="452" y="126"/>
                      </a:lnTo>
                      <a:lnTo>
                        <a:pt x="440" y="106"/>
                      </a:lnTo>
                      <a:lnTo>
                        <a:pt x="426" y="88"/>
                      </a:lnTo>
                      <a:lnTo>
                        <a:pt x="410" y="70"/>
                      </a:lnTo>
                      <a:lnTo>
                        <a:pt x="394" y="56"/>
                      </a:lnTo>
                      <a:lnTo>
                        <a:pt x="374" y="42"/>
                      </a:lnTo>
                      <a:lnTo>
                        <a:pt x="356" y="30"/>
                      </a:lnTo>
                      <a:lnTo>
                        <a:pt x="334" y="20"/>
                      </a:lnTo>
                      <a:lnTo>
                        <a:pt x="312" y="12"/>
                      </a:lnTo>
                      <a:lnTo>
                        <a:pt x="290" y="6"/>
                      </a:lnTo>
                      <a:lnTo>
                        <a:pt x="266" y="2"/>
                      </a:lnTo>
                      <a:lnTo>
                        <a:pt x="240" y="0"/>
                      </a:lnTo>
                      <a:lnTo>
                        <a:pt x="240" y="0"/>
                      </a:lnTo>
                      <a:lnTo>
                        <a:pt x="216" y="2"/>
                      </a:lnTo>
                      <a:lnTo>
                        <a:pt x="192" y="6"/>
                      </a:lnTo>
                      <a:lnTo>
                        <a:pt x="170" y="12"/>
                      </a:lnTo>
                      <a:lnTo>
                        <a:pt x="148" y="20"/>
                      </a:lnTo>
                      <a:lnTo>
                        <a:pt x="126" y="30"/>
                      </a:lnTo>
                      <a:lnTo>
                        <a:pt x="106" y="42"/>
                      </a:lnTo>
                      <a:lnTo>
                        <a:pt x="88" y="56"/>
                      </a:lnTo>
                      <a:lnTo>
                        <a:pt x="72" y="70"/>
                      </a:lnTo>
                      <a:lnTo>
                        <a:pt x="56" y="88"/>
                      </a:lnTo>
                      <a:lnTo>
                        <a:pt x="42" y="106"/>
                      </a:lnTo>
                      <a:lnTo>
                        <a:pt x="30" y="126"/>
                      </a:lnTo>
                      <a:lnTo>
                        <a:pt x="20" y="148"/>
                      </a:lnTo>
                      <a:lnTo>
                        <a:pt x="12" y="170"/>
                      </a:lnTo>
                      <a:lnTo>
                        <a:pt x="6" y="192"/>
                      </a:lnTo>
                      <a:lnTo>
                        <a:pt x="2" y="216"/>
                      </a:lnTo>
                      <a:lnTo>
                        <a:pt x="0" y="240"/>
                      </a:lnTo>
                      <a:lnTo>
                        <a:pt x="0" y="240"/>
                      </a:lnTo>
                      <a:lnTo>
                        <a:pt x="2" y="262"/>
                      </a:lnTo>
                      <a:lnTo>
                        <a:pt x="4" y="282"/>
                      </a:lnTo>
                      <a:lnTo>
                        <a:pt x="8" y="302"/>
                      </a:lnTo>
                      <a:lnTo>
                        <a:pt x="14" y="322"/>
                      </a:lnTo>
                      <a:lnTo>
                        <a:pt x="22" y="340"/>
                      </a:lnTo>
                      <a:lnTo>
                        <a:pt x="32" y="358"/>
                      </a:lnTo>
                      <a:lnTo>
                        <a:pt x="42" y="374"/>
                      </a:lnTo>
                      <a:lnTo>
                        <a:pt x="54" y="390"/>
                      </a:lnTo>
                      <a:lnTo>
                        <a:pt x="54" y="390"/>
                      </a:lnTo>
                      <a:lnTo>
                        <a:pt x="54" y="390"/>
                      </a:lnTo>
                      <a:lnTo>
                        <a:pt x="54" y="390"/>
                      </a:lnTo>
                      <a:lnTo>
                        <a:pt x="232" y="612"/>
                      </a:lnTo>
                      <a:lnTo>
                        <a:pt x="232" y="612"/>
                      </a:lnTo>
                      <a:lnTo>
                        <a:pt x="236" y="616"/>
                      </a:lnTo>
                      <a:lnTo>
                        <a:pt x="240" y="618"/>
                      </a:lnTo>
                      <a:lnTo>
                        <a:pt x="240" y="618"/>
                      </a:lnTo>
                      <a:lnTo>
                        <a:pt x="246" y="616"/>
                      </a:lnTo>
                      <a:lnTo>
                        <a:pt x="250" y="612"/>
                      </a:lnTo>
                      <a:lnTo>
                        <a:pt x="250" y="612"/>
                      </a:lnTo>
                      <a:lnTo>
                        <a:pt x="428" y="390"/>
                      </a:lnTo>
                      <a:lnTo>
                        <a:pt x="428" y="390"/>
                      </a:lnTo>
                      <a:lnTo>
                        <a:pt x="428" y="390"/>
                      </a:lnTo>
                      <a:lnTo>
                        <a:pt x="428" y="390"/>
                      </a:lnTo>
                      <a:lnTo>
                        <a:pt x="440" y="374"/>
                      </a:lnTo>
                      <a:lnTo>
                        <a:pt x="450" y="358"/>
                      </a:lnTo>
                      <a:lnTo>
                        <a:pt x="460" y="340"/>
                      </a:lnTo>
                      <a:lnTo>
                        <a:pt x="466" y="322"/>
                      </a:lnTo>
                      <a:lnTo>
                        <a:pt x="472" y="302"/>
                      </a:lnTo>
                      <a:lnTo>
                        <a:pt x="478" y="282"/>
                      </a:lnTo>
                      <a:lnTo>
                        <a:pt x="480" y="262"/>
                      </a:lnTo>
                      <a:lnTo>
                        <a:pt x="480" y="240"/>
                      </a:lnTo>
                      <a:lnTo>
                        <a:pt x="480" y="240"/>
                      </a:lnTo>
                      <a:close/>
                      <a:moveTo>
                        <a:pt x="390" y="362"/>
                      </a:moveTo>
                      <a:lnTo>
                        <a:pt x="240" y="548"/>
                      </a:lnTo>
                      <a:lnTo>
                        <a:pt x="94" y="364"/>
                      </a:lnTo>
                      <a:lnTo>
                        <a:pt x="92" y="362"/>
                      </a:lnTo>
                      <a:lnTo>
                        <a:pt x="90" y="360"/>
                      </a:lnTo>
                      <a:lnTo>
                        <a:pt x="90" y="360"/>
                      </a:lnTo>
                      <a:lnTo>
                        <a:pt x="82" y="348"/>
                      </a:lnTo>
                      <a:lnTo>
                        <a:pt x="72" y="334"/>
                      </a:lnTo>
                      <a:lnTo>
                        <a:pt x="66" y="320"/>
                      </a:lnTo>
                      <a:lnTo>
                        <a:pt x="60" y="304"/>
                      </a:lnTo>
                      <a:lnTo>
                        <a:pt x="54" y="288"/>
                      </a:lnTo>
                      <a:lnTo>
                        <a:pt x="52" y="274"/>
                      </a:lnTo>
                      <a:lnTo>
                        <a:pt x="50" y="258"/>
                      </a:lnTo>
                      <a:lnTo>
                        <a:pt x="48" y="240"/>
                      </a:lnTo>
                      <a:lnTo>
                        <a:pt x="48" y="240"/>
                      </a:lnTo>
                      <a:lnTo>
                        <a:pt x="50" y="222"/>
                      </a:lnTo>
                      <a:lnTo>
                        <a:pt x="52" y="202"/>
                      </a:lnTo>
                      <a:lnTo>
                        <a:pt x="58" y="184"/>
                      </a:lnTo>
                      <a:lnTo>
                        <a:pt x="64" y="166"/>
                      </a:lnTo>
                      <a:lnTo>
                        <a:pt x="72" y="150"/>
                      </a:lnTo>
                      <a:lnTo>
                        <a:pt x="82" y="134"/>
                      </a:lnTo>
                      <a:lnTo>
                        <a:pt x="92" y="118"/>
                      </a:lnTo>
                      <a:lnTo>
                        <a:pt x="106" y="106"/>
                      </a:lnTo>
                      <a:lnTo>
                        <a:pt x="118" y="92"/>
                      </a:lnTo>
                      <a:lnTo>
                        <a:pt x="134" y="82"/>
                      </a:lnTo>
                      <a:lnTo>
                        <a:pt x="150" y="72"/>
                      </a:lnTo>
                      <a:lnTo>
                        <a:pt x="166" y="64"/>
                      </a:lnTo>
                      <a:lnTo>
                        <a:pt x="184" y="58"/>
                      </a:lnTo>
                      <a:lnTo>
                        <a:pt x="202" y="52"/>
                      </a:lnTo>
                      <a:lnTo>
                        <a:pt x="222" y="50"/>
                      </a:lnTo>
                      <a:lnTo>
                        <a:pt x="240" y="48"/>
                      </a:lnTo>
                      <a:lnTo>
                        <a:pt x="240" y="48"/>
                      </a:lnTo>
                      <a:lnTo>
                        <a:pt x="260" y="50"/>
                      </a:lnTo>
                      <a:lnTo>
                        <a:pt x="280" y="52"/>
                      </a:lnTo>
                      <a:lnTo>
                        <a:pt x="298" y="58"/>
                      </a:lnTo>
                      <a:lnTo>
                        <a:pt x="316" y="64"/>
                      </a:lnTo>
                      <a:lnTo>
                        <a:pt x="332" y="72"/>
                      </a:lnTo>
                      <a:lnTo>
                        <a:pt x="348" y="82"/>
                      </a:lnTo>
                      <a:lnTo>
                        <a:pt x="362" y="92"/>
                      </a:lnTo>
                      <a:lnTo>
                        <a:pt x="376" y="106"/>
                      </a:lnTo>
                      <a:lnTo>
                        <a:pt x="388" y="118"/>
                      </a:lnTo>
                      <a:lnTo>
                        <a:pt x="400" y="134"/>
                      </a:lnTo>
                      <a:lnTo>
                        <a:pt x="410" y="150"/>
                      </a:lnTo>
                      <a:lnTo>
                        <a:pt x="418" y="166"/>
                      </a:lnTo>
                      <a:lnTo>
                        <a:pt x="424" y="184"/>
                      </a:lnTo>
                      <a:lnTo>
                        <a:pt x="428" y="202"/>
                      </a:lnTo>
                      <a:lnTo>
                        <a:pt x="432" y="222"/>
                      </a:lnTo>
                      <a:lnTo>
                        <a:pt x="432" y="240"/>
                      </a:lnTo>
                      <a:lnTo>
                        <a:pt x="432" y="240"/>
                      </a:lnTo>
                      <a:lnTo>
                        <a:pt x="432" y="258"/>
                      </a:lnTo>
                      <a:lnTo>
                        <a:pt x="430" y="274"/>
                      </a:lnTo>
                      <a:lnTo>
                        <a:pt x="426" y="288"/>
                      </a:lnTo>
                      <a:lnTo>
                        <a:pt x="422" y="304"/>
                      </a:lnTo>
                      <a:lnTo>
                        <a:pt x="416" y="320"/>
                      </a:lnTo>
                      <a:lnTo>
                        <a:pt x="408" y="334"/>
                      </a:lnTo>
                      <a:lnTo>
                        <a:pt x="400" y="348"/>
                      </a:lnTo>
                      <a:lnTo>
                        <a:pt x="390" y="360"/>
                      </a:lnTo>
                      <a:lnTo>
                        <a:pt x="390" y="36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3200" dirty="0"/>
                </a:p>
              </p:txBody>
            </p:sp>
            <p:sp>
              <p:nvSpPr>
                <p:cNvPr id="18" name="Freeform 115"/>
                <p:cNvSpPr>
                  <a:spLocks/>
                </p:cNvSpPr>
                <p:nvPr/>
              </p:nvSpPr>
              <p:spPr bwMode="auto">
                <a:xfrm>
                  <a:off x="2421092" y="1878167"/>
                  <a:ext cx="529915" cy="529915"/>
                </a:xfrm>
                <a:custGeom>
                  <a:avLst/>
                  <a:gdLst/>
                  <a:ahLst/>
                  <a:cxnLst>
                    <a:cxn ang="0">
                      <a:pos x="84" y="0"/>
                    </a:cxn>
                    <a:cxn ang="0">
                      <a:pos x="84" y="0"/>
                    </a:cxn>
                    <a:cxn ang="0">
                      <a:pos x="102" y="2"/>
                    </a:cxn>
                    <a:cxn ang="0">
                      <a:pos x="118" y="8"/>
                    </a:cxn>
                    <a:cxn ang="0">
                      <a:pos x="132" y="16"/>
                    </a:cxn>
                    <a:cxn ang="0">
                      <a:pos x="144" y="26"/>
                    </a:cxn>
                    <a:cxn ang="0">
                      <a:pos x="154" y="38"/>
                    </a:cxn>
                    <a:cxn ang="0">
                      <a:pos x="162" y="52"/>
                    </a:cxn>
                    <a:cxn ang="0">
                      <a:pos x="168" y="68"/>
                    </a:cxn>
                    <a:cxn ang="0">
                      <a:pos x="168" y="84"/>
                    </a:cxn>
                    <a:cxn ang="0">
                      <a:pos x="168" y="84"/>
                    </a:cxn>
                    <a:cxn ang="0">
                      <a:pos x="168" y="102"/>
                    </a:cxn>
                    <a:cxn ang="0">
                      <a:pos x="162" y="118"/>
                    </a:cxn>
                    <a:cxn ang="0">
                      <a:pos x="154" y="132"/>
                    </a:cxn>
                    <a:cxn ang="0">
                      <a:pos x="144" y="144"/>
                    </a:cxn>
                    <a:cxn ang="0">
                      <a:pos x="132" y="154"/>
                    </a:cxn>
                    <a:cxn ang="0">
                      <a:pos x="118" y="162"/>
                    </a:cxn>
                    <a:cxn ang="0">
                      <a:pos x="102" y="166"/>
                    </a:cxn>
                    <a:cxn ang="0">
                      <a:pos x="84" y="168"/>
                    </a:cxn>
                    <a:cxn ang="0">
                      <a:pos x="84" y="168"/>
                    </a:cxn>
                    <a:cxn ang="0">
                      <a:pos x="68" y="166"/>
                    </a:cxn>
                    <a:cxn ang="0">
                      <a:pos x="52" y="162"/>
                    </a:cxn>
                    <a:cxn ang="0">
                      <a:pos x="38" y="154"/>
                    </a:cxn>
                    <a:cxn ang="0">
                      <a:pos x="26" y="144"/>
                    </a:cxn>
                    <a:cxn ang="0">
                      <a:pos x="16" y="132"/>
                    </a:cxn>
                    <a:cxn ang="0">
                      <a:pos x="8" y="118"/>
                    </a:cxn>
                    <a:cxn ang="0">
                      <a:pos x="2" y="102"/>
                    </a:cxn>
                    <a:cxn ang="0">
                      <a:pos x="0" y="84"/>
                    </a:cxn>
                    <a:cxn ang="0">
                      <a:pos x="0" y="84"/>
                    </a:cxn>
                    <a:cxn ang="0">
                      <a:pos x="2" y="68"/>
                    </a:cxn>
                    <a:cxn ang="0">
                      <a:pos x="8" y="52"/>
                    </a:cxn>
                    <a:cxn ang="0">
                      <a:pos x="16" y="38"/>
                    </a:cxn>
                    <a:cxn ang="0">
                      <a:pos x="26" y="26"/>
                    </a:cxn>
                    <a:cxn ang="0">
                      <a:pos x="38" y="16"/>
                    </a:cxn>
                    <a:cxn ang="0">
                      <a:pos x="52" y="8"/>
                    </a:cxn>
                    <a:cxn ang="0">
                      <a:pos x="68" y="2"/>
                    </a:cxn>
                    <a:cxn ang="0">
                      <a:pos x="84" y="0"/>
                    </a:cxn>
                    <a:cxn ang="0">
                      <a:pos x="84" y="0"/>
                    </a:cxn>
                  </a:cxnLst>
                  <a:rect l="0" t="0" r="r" b="b"/>
                  <a:pathLst>
                    <a:path w="168" h="168">
                      <a:moveTo>
                        <a:pt x="84" y="0"/>
                      </a:moveTo>
                      <a:lnTo>
                        <a:pt x="84" y="0"/>
                      </a:lnTo>
                      <a:lnTo>
                        <a:pt x="102" y="2"/>
                      </a:lnTo>
                      <a:lnTo>
                        <a:pt x="118" y="8"/>
                      </a:lnTo>
                      <a:lnTo>
                        <a:pt x="132" y="16"/>
                      </a:lnTo>
                      <a:lnTo>
                        <a:pt x="144" y="26"/>
                      </a:lnTo>
                      <a:lnTo>
                        <a:pt x="154" y="38"/>
                      </a:lnTo>
                      <a:lnTo>
                        <a:pt x="162" y="52"/>
                      </a:lnTo>
                      <a:lnTo>
                        <a:pt x="168" y="68"/>
                      </a:lnTo>
                      <a:lnTo>
                        <a:pt x="168" y="84"/>
                      </a:lnTo>
                      <a:lnTo>
                        <a:pt x="168" y="84"/>
                      </a:lnTo>
                      <a:lnTo>
                        <a:pt x="168" y="102"/>
                      </a:lnTo>
                      <a:lnTo>
                        <a:pt x="162" y="118"/>
                      </a:lnTo>
                      <a:lnTo>
                        <a:pt x="154" y="132"/>
                      </a:lnTo>
                      <a:lnTo>
                        <a:pt x="144" y="144"/>
                      </a:lnTo>
                      <a:lnTo>
                        <a:pt x="132" y="154"/>
                      </a:lnTo>
                      <a:lnTo>
                        <a:pt x="118" y="162"/>
                      </a:lnTo>
                      <a:lnTo>
                        <a:pt x="102" y="166"/>
                      </a:lnTo>
                      <a:lnTo>
                        <a:pt x="84" y="168"/>
                      </a:lnTo>
                      <a:lnTo>
                        <a:pt x="84" y="168"/>
                      </a:lnTo>
                      <a:lnTo>
                        <a:pt x="68" y="166"/>
                      </a:lnTo>
                      <a:lnTo>
                        <a:pt x="52" y="162"/>
                      </a:lnTo>
                      <a:lnTo>
                        <a:pt x="38" y="154"/>
                      </a:lnTo>
                      <a:lnTo>
                        <a:pt x="26" y="144"/>
                      </a:lnTo>
                      <a:lnTo>
                        <a:pt x="16" y="132"/>
                      </a:lnTo>
                      <a:lnTo>
                        <a:pt x="8" y="118"/>
                      </a:lnTo>
                      <a:lnTo>
                        <a:pt x="2" y="102"/>
                      </a:lnTo>
                      <a:lnTo>
                        <a:pt x="0" y="84"/>
                      </a:lnTo>
                      <a:lnTo>
                        <a:pt x="0" y="84"/>
                      </a:lnTo>
                      <a:lnTo>
                        <a:pt x="2" y="68"/>
                      </a:lnTo>
                      <a:lnTo>
                        <a:pt x="8" y="52"/>
                      </a:lnTo>
                      <a:lnTo>
                        <a:pt x="16" y="38"/>
                      </a:lnTo>
                      <a:lnTo>
                        <a:pt x="26" y="26"/>
                      </a:lnTo>
                      <a:lnTo>
                        <a:pt x="38" y="16"/>
                      </a:lnTo>
                      <a:lnTo>
                        <a:pt x="52" y="8"/>
                      </a:lnTo>
                      <a:lnTo>
                        <a:pt x="68" y="2"/>
                      </a:lnTo>
                      <a:lnTo>
                        <a:pt x="84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3200"/>
                </a:p>
              </p:txBody>
            </p:sp>
          </p:grpSp>
        </p:grpSp>
        <p:sp>
          <p:nvSpPr>
            <p:cNvPr id="35" name="文本框 34"/>
            <p:cNvSpPr txBox="1"/>
            <p:nvPr/>
          </p:nvSpPr>
          <p:spPr>
            <a:xfrm>
              <a:off x="3435599" y="1310634"/>
              <a:ext cx="385264" cy="3770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2667" b="1" dirty="0">
                  <a:solidFill>
                    <a:schemeClr val="bg1"/>
                  </a:solidFill>
                </a:rPr>
                <a:t>2</a:t>
              </a:r>
              <a:endParaRPr kumimoji="1" lang="zh-CN" altLang="en-US" sz="2667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023380" y="1612655"/>
            <a:ext cx="790413" cy="1286653"/>
            <a:chOff x="5266939" y="1209491"/>
            <a:chExt cx="592810" cy="964990"/>
          </a:xfrm>
        </p:grpSpPr>
        <p:grpSp>
          <p:nvGrpSpPr>
            <p:cNvPr id="24" name="组 23"/>
            <p:cNvGrpSpPr/>
            <p:nvPr/>
          </p:nvGrpSpPr>
          <p:grpSpPr>
            <a:xfrm>
              <a:off x="5266939" y="1209491"/>
              <a:ext cx="592810" cy="964990"/>
              <a:chOff x="1396857" y="1361891"/>
              <a:chExt cx="592810" cy="964990"/>
            </a:xfrm>
          </p:grpSpPr>
          <p:sp>
            <p:nvSpPr>
              <p:cNvPr id="25" name="椭圆 24"/>
              <p:cNvSpPr/>
              <p:nvPr/>
            </p:nvSpPr>
            <p:spPr>
              <a:xfrm flipV="1">
                <a:off x="1622621" y="2185741"/>
                <a:ext cx="141138" cy="14114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 dirty="0"/>
              </a:p>
            </p:txBody>
          </p:sp>
          <p:grpSp>
            <p:nvGrpSpPr>
              <p:cNvPr id="26" name="组 25"/>
              <p:cNvGrpSpPr/>
              <p:nvPr/>
            </p:nvGrpSpPr>
            <p:grpSpPr>
              <a:xfrm>
                <a:off x="1396857" y="1361891"/>
                <a:ext cx="592810" cy="763243"/>
                <a:chOff x="2305050" y="1762125"/>
                <a:chExt cx="762000" cy="981075"/>
              </a:xfrm>
              <a:solidFill>
                <a:schemeClr val="accent6"/>
              </a:solidFill>
            </p:grpSpPr>
            <p:sp>
              <p:nvSpPr>
                <p:cNvPr id="27" name="Freeform 114"/>
                <p:cNvSpPr>
                  <a:spLocks noEditPoints="1"/>
                </p:cNvSpPr>
                <p:nvPr/>
              </p:nvSpPr>
              <p:spPr bwMode="auto">
                <a:xfrm>
                  <a:off x="2305050" y="1762125"/>
                  <a:ext cx="762000" cy="981075"/>
                </a:xfrm>
                <a:custGeom>
                  <a:avLst/>
                  <a:gdLst/>
                  <a:ahLst/>
                  <a:cxnLst>
                    <a:cxn ang="0">
                      <a:pos x="480" y="240"/>
                    </a:cxn>
                    <a:cxn ang="0">
                      <a:pos x="476" y="192"/>
                    </a:cxn>
                    <a:cxn ang="0">
                      <a:pos x="462" y="148"/>
                    </a:cxn>
                    <a:cxn ang="0">
                      <a:pos x="440" y="106"/>
                    </a:cxn>
                    <a:cxn ang="0">
                      <a:pos x="410" y="70"/>
                    </a:cxn>
                    <a:cxn ang="0">
                      <a:pos x="374" y="42"/>
                    </a:cxn>
                    <a:cxn ang="0">
                      <a:pos x="334" y="20"/>
                    </a:cxn>
                    <a:cxn ang="0">
                      <a:pos x="290" y="6"/>
                    </a:cxn>
                    <a:cxn ang="0">
                      <a:pos x="240" y="0"/>
                    </a:cxn>
                    <a:cxn ang="0">
                      <a:pos x="216" y="2"/>
                    </a:cxn>
                    <a:cxn ang="0">
                      <a:pos x="170" y="12"/>
                    </a:cxn>
                    <a:cxn ang="0">
                      <a:pos x="126" y="30"/>
                    </a:cxn>
                    <a:cxn ang="0">
                      <a:pos x="88" y="56"/>
                    </a:cxn>
                    <a:cxn ang="0">
                      <a:pos x="56" y="88"/>
                    </a:cxn>
                    <a:cxn ang="0">
                      <a:pos x="30" y="126"/>
                    </a:cxn>
                    <a:cxn ang="0">
                      <a:pos x="12" y="170"/>
                    </a:cxn>
                    <a:cxn ang="0">
                      <a:pos x="2" y="216"/>
                    </a:cxn>
                    <a:cxn ang="0">
                      <a:pos x="0" y="240"/>
                    </a:cxn>
                    <a:cxn ang="0">
                      <a:pos x="4" y="282"/>
                    </a:cxn>
                    <a:cxn ang="0">
                      <a:pos x="14" y="322"/>
                    </a:cxn>
                    <a:cxn ang="0">
                      <a:pos x="32" y="358"/>
                    </a:cxn>
                    <a:cxn ang="0">
                      <a:pos x="54" y="390"/>
                    </a:cxn>
                    <a:cxn ang="0">
                      <a:pos x="54" y="390"/>
                    </a:cxn>
                    <a:cxn ang="0">
                      <a:pos x="232" y="612"/>
                    </a:cxn>
                    <a:cxn ang="0">
                      <a:pos x="236" y="616"/>
                    </a:cxn>
                    <a:cxn ang="0">
                      <a:pos x="240" y="618"/>
                    </a:cxn>
                    <a:cxn ang="0">
                      <a:pos x="250" y="612"/>
                    </a:cxn>
                    <a:cxn ang="0">
                      <a:pos x="428" y="390"/>
                    </a:cxn>
                    <a:cxn ang="0">
                      <a:pos x="428" y="390"/>
                    </a:cxn>
                    <a:cxn ang="0">
                      <a:pos x="440" y="374"/>
                    </a:cxn>
                    <a:cxn ang="0">
                      <a:pos x="460" y="340"/>
                    </a:cxn>
                    <a:cxn ang="0">
                      <a:pos x="472" y="302"/>
                    </a:cxn>
                    <a:cxn ang="0">
                      <a:pos x="480" y="262"/>
                    </a:cxn>
                    <a:cxn ang="0">
                      <a:pos x="480" y="240"/>
                    </a:cxn>
                    <a:cxn ang="0">
                      <a:pos x="240" y="548"/>
                    </a:cxn>
                    <a:cxn ang="0">
                      <a:pos x="92" y="362"/>
                    </a:cxn>
                    <a:cxn ang="0">
                      <a:pos x="90" y="360"/>
                    </a:cxn>
                    <a:cxn ang="0">
                      <a:pos x="72" y="334"/>
                    </a:cxn>
                    <a:cxn ang="0">
                      <a:pos x="60" y="304"/>
                    </a:cxn>
                    <a:cxn ang="0">
                      <a:pos x="52" y="274"/>
                    </a:cxn>
                    <a:cxn ang="0">
                      <a:pos x="48" y="240"/>
                    </a:cxn>
                    <a:cxn ang="0">
                      <a:pos x="50" y="222"/>
                    </a:cxn>
                    <a:cxn ang="0">
                      <a:pos x="58" y="184"/>
                    </a:cxn>
                    <a:cxn ang="0">
                      <a:pos x="72" y="150"/>
                    </a:cxn>
                    <a:cxn ang="0">
                      <a:pos x="92" y="118"/>
                    </a:cxn>
                    <a:cxn ang="0">
                      <a:pos x="118" y="92"/>
                    </a:cxn>
                    <a:cxn ang="0">
                      <a:pos x="150" y="72"/>
                    </a:cxn>
                    <a:cxn ang="0">
                      <a:pos x="184" y="58"/>
                    </a:cxn>
                    <a:cxn ang="0">
                      <a:pos x="222" y="50"/>
                    </a:cxn>
                    <a:cxn ang="0">
                      <a:pos x="240" y="48"/>
                    </a:cxn>
                    <a:cxn ang="0">
                      <a:pos x="280" y="52"/>
                    </a:cxn>
                    <a:cxn ang="0">
                      <a:pos x="316" y="64"/>
                    </a:cxn>
                    <a:cxn ang="0">
                      <a:pos x="348" y="82"/>
                    </a:cxn>
                    <a:cxn ang="0">
                      <a:pos x="376" y="106"/>
                    </a:cxn>
                    <a:cxn ang="0">
                      <a:pos x="400" y="134"/>
                    </a:cxn>
                    <a:cxn ang="0">
                      <a:pos x="418" y="166"/>
                    </a:cxn>
                    <a:cxn ang="0">
                      <a:pos x="428" y="202"/>
                    </a:cxn>
                    <a:cxn ang="0">
                      <a:pos x="432" y="240"/>
                    </a:cxn>
                    <a:cxn ang="0">
                      <a:pos x="432" y="258"/>
                    </a:cxn>
                    <a:cxn ang="0">
                      <a:pos x="426" y="288"/>
                    </a:cxn>
                    <a:cxn ang="0">
                      <a:pos x="416" y="320"/>
                    </a:cxn>
                    <a:cxn ang="0">
                      <a:pos x="400" y="348"/>
                    </a:cxn>
                    <a:cxn ang="0">
                      <a:pos x="390" y="362"/>
                    </a:cxn>
                  </a:cxnLst>
                  <a:rect l="0" t="0" r="r" b="b"/>
                  <a:pathLst>
                    <a:path w="480" h="618">
                      <a:moveTo>
                        <a:pt x="480" y="240"/>
                      </a:moveTo>
                      <a:lnTo>
                        <a:pt x="480" y="240"/>
                      </a:lnTo>
                      <a:lnTo>
                        <a:pt x="480" y="216"/>
                      </a:lnTo>
                      <a:lnTo>
                        <a:pt x="476" y="192"/>
                      </a:lnTo>
                      <a:lnTo>
                        <a:pt x="470" y="170"/>
                      </a:lnTo>
                      <a:lnTo>
                        <a:pt x="462" y="148"/>
                      </a:lnTo>
                      <a:lnTo>
                        <a:pt x="452" y="126"/>
                      </a:lnTo>
                      <a:lnTo>
                        <a:pt x="440" y="106"/>
                      </a:lnTo>
                      <a:lnTo>
                        <a:pt x="426" y="88"/>
                      </a:lnTo>
                      <a:lnTo>
                        <a:pt x="410" y="70"/>
                      </a:lnTo>
                      <a:lnTo>
                        <a:pt x="394" y="56"/>
                      </a:lnTo>
                      <a:lnTo>
                        <a:pt x="374" y="42"/>
                      </a:lnTo>
                      <a:lnTo>
                        <a:pt x="356" y="30"/>
                      </a:lnTo>
                      <a:lnTo>
                        <a:pt x="334" y="20"/>
                      </a:lnTo>
                      <a:lnTo>
                        <a:pt x="312" y="12"/>
                      </a:lnTo>
                      <a:lnTo>
                        <a:pt x="290" y="6"/>
                      </a:lnTo>
                      <a:lnTo>
                        <a:pt x="266" y="2"/>
                      </a:lnTo>
                      <a:lnTo>
                        <a:pt x="240" y="0"/>
                      </a:lnTo>
                      <a:lnTo>
                        <a:pt x="240" y="0"/>
                      </a:lnTo>
                      <a:lnTo>
                        <a:pt x="216" y="2"/>
                      </a:lnTo>
                      <a:lnTo>
                        <a:pt x="192" y="6"/>
                      </a:lnTo>
                      <a:lnTo>
                        <a:pt x="170" y="12"/>
                      </a:lnTo>
                      <a:lnTo>
                        <a:pt x="148" y="20"/>
                      </a:lnTo>
                      <a:lnTo>
                        <a:pt x="126" y="30"/>
                      </a:lnTo>
                      <a:lnTo>
                        <a:pt x="106" y="42"/>
                      </a:lnTo>
                      <a:lnTo>
                        <a:pt x="88" y="56"/>
                      </a:lnTo>
                      <a:lnTo>
                        <a:pt x="72" y="70"/>
                      </a:lnTo>
                      <a:lnTo>
                        <a:pt x="56" y="88"/>
                      </a:lnTo>
                      <a:lnTo>
                        <a:pt x="42" y="106"/>
                      </a:lnTo>
                      <a:lnTo>
                        <a:pt x="30" y="126"/>
                      </a:lnTo>
                      <a:lnTo>
                        <a:pt x="20" y="148"/>
                      </a:lnTo>
                      <a:lnTo>
                        <a:pt x="12" y="170"/>
                      </a:lnTo>
                      <a:lnTo>
                        <a:pt x="6" y="192"/>
                      </a:lnTo>
                      <a:lnTo>
                        <a:pt x="2" y="216"/>
                      </a:lnTo>
                      <a:lnTo>
                        <a:pt x="0" y="240"/>
                      </a:lnTo>
                      <a:lnTo>
                        <a:pt x="0" y="240"/>
                      </a:lnTo>
                      <a:lnTo>
                        <a:pt x="2" y="262"/>
                      </a:lnTo>
                      <a:lnTo>
                        <a:pt x="4" y="282"/>
                      </a:lnTo>
                      <a:lnTo>
                        <a:pt x="8" y="302"/>
                      </a:lnTo>
                      <a:lnTo>
                        <a:pt x="14" y="322"/>
                      </a:lnTo>
                      <a:lnTo>
                        <a:pt x="22" y="340"/>
                      </a:lnTo>
                      <a:lnTo>
                        <a:pt x="32" y="358"/>
                      </a:lnTo>
                      <a:lnTo>
                        <a:pt x="42" y="374"/>
                      </a:lnTo>
                      <a:lnTo>
                        <a:pt x="54" y="390"/>
                      </a:lnTo>
                      <a:lnTo>
                        <a:pt x="54" y="390"/>
                      </a:lnTo>
                      <a:lnTo>
                        <a:pt x="54" y="390"/>
                      </a:lnTo>
                      <a:lnTo>
                        <a:pt x="54" y="390"/>
                      </a:lnTo>
                      <a:lnTo>
                        <a:pt x="232" y="612"/>
                      </a:lnTo>
                      <a:lnTo>
                        <a:pt x="232" y="612"/>
                      </a:lnTo>
                      <a:lnTo>
                        <a:pt x="236" y="616"/>
                      </a:lnTo>
                      <a:lnTo>
                        <a:pt x="240" y="618"/>
                      </a:lnTo>
                      <a:lnTo>
                        <a:pt x="240" y="618"/>
                      </a:lnTo>
                      <a:lnTo>
                        <a:pt x="246" y="616"/>
                      </a:lnTo>
                      <a:lnTo>
                        <a:pt x="250" y="612"/>
                      </a:lnTo>
                      <a:lnTo>
                        <a:pt x="250" y="612"/>
                      </a:lnTo>
                      <a:lnTo>
                        <a:pt x="428" y="390"/>
                      </a:lnTo>
                      <a:lnTo>
                        <a:pt x="428" y="390"/>
                      </a:lnTo>
                      <a:lnTo>
                        <a:pt x="428" y="390"/>
                      </a:lnTo>
                      <a:lnTo>
                        <a:pt x="428" y="390"/>
                      </a:lnTo>
                      <a:lnTo>
                        <a:pt x="440" y="374"/>
                      </a:lnTo>
                      <a:lnTo>
                        <a:pt x="450" y="358"/>
                      </a:lnTo>
                      <a:lnTo>
                        <a:pt x="460" y="340"/>
                      </a:lnTo>
                      <a:lnTo>
                        <a:pt x="466" y="322"/>
                      </a:lnTo>
                      <a:lnTo>
                        <a:pt x="472" y="302"/>
                      </a:lnTo>
                      <a:lnTo>
                        <a:pt x="478" y="282"/>
                      </a:lnTo>
                      <a:lnTo>
                        <a:pt x="480" y="262"/>
                      </a:lnTo>
                      <a:lnTo>
                        <a:pt x="480" y="240"/>
                      </a:lnTo>
                      <a:lnTo>
                        <a:pt x="480" y="240"/>
                      </a:lnTo>
                      <a:close/>
                      <a:moveTo>
                        <a:pt x="390" y="362"/>
                      </a:moveTo>
                      <a:lnTo>
                        <a:pt x="240" y="548"/>
                      </a:lnTo>
                      <a:lnTo>
                        <a:pt x="94" y="364"/>
                      </a:lnTo>
                      <a:lnTo>
                        <a:pt x="92" y="362"/>
                      </a:lnTo>
                      <a:lnTo>
                        <a:pt x="90" y="360"/>
                      </a:lnTo>
                      <a:lnTo>
                        <a:pt x="90" y="360"/>
                      </a:lnTo>
                      <a:lnTo>
                        <a:pt x="82" y="348"/>
                      </a:lnTo>
                      <a:lnTo>
                        <a:pt x="72" y="334"/>
                      </a:lnTo>
                      <a:lnTo>
                        <a:pt x="66" y="320"/>
                      </a:lnTo>
                      <a:lnTo>
                        <a:pt x="60" y="304"/>
                      </a:lnTo>
                      <a:lnTo>
                        <a:pt x="54" y="288"/>
                      </a:lnTo>
                      <a:lnTo>
                        <a:pt x="52" y="274"/>
                      </a:lnTo>
                      <a:lnTo>
                        <a:pt x="50" y="258"/>
                      </a:lnTo>
                      <a:lnTo>
                        <a:pt x="48" y="240"/>
                      </a:lnTo>
                      <a:lnTo>
                        <a:pt x="48" y="240"/>
                      </a:lnTo>
                      <a:lnTo>
                        <a:pt x="50" y="222"/>
                      </a:lnTo>
                      <a:lnTo>
                        <a:pt x="52" y="202"/>
                      </a:lnTo>
                      <a:lnTo>
                        <a:pt x="58" y="184"/>
                      </a:lnTo>
                      <a:lnTo>
                        <a:pt x="64" y="166"/>
                      </a:lnTo>
                      <a:lnTo>
                        <a:pt x="72" y="150"/>
                      </a:lnTo>
                      <a:lnTo>
                        <a:pt x="82" y="134"/>
                      </a:lnTo>
                      <a:lnTo>
                        <a:pt x="92" y="118"/>
                      </a:lnTo>
                      <a:lnTo>
                        <a:pt x="106" y="106"/>
                      </a:lnTo>
                      <a:lnTo>
                        <a:pt x="118" y="92"/>
                      </a:lnTo>
                      <a:lnTo>
                        <a:pt x="134" y="82"/>
                      </a:lnTo>
                      <a:lnTo>
                        <a:pt x="150" y="72"/>
                      </a:lnTo>
                      <a:lnTo>
                        <a:pt x="166" y="64"/>
                      </a:lnTo>
                      <a:lnTo>
                        <a:pt x="184" y="58"/>
                      </a:lnTo>
                      <a:lnTo>
                        <a:pt x="202" y="52"/>
                      </a:lnTo>
                      <a:lnTo>
                        <a:pt x="222" y="50"/>
                      </a:lnTo>
                      <a:lnTo>
                        <a:pt x="240" y="48"/>
                      </a:lnTo>
                      <a:lnTo>
                        <a:pt x="240" y="48"/>
                      </a:lnTo>
                      <a:lnTo>
                        <a:pt x="260" y="50"/>
                      </a:lnTo>
                      <a:lnTo>
                        <a:pt x="280" y="52"/>
                      </a:lnTo>
                      <a:lnTo>
                        <a:pt x="298" y="58"/>
                      </a:lnTo>
                      <a:lnTo>
                        <a:pt x="316" y="64"/>
                      </a:lnTo>
                      <a:lnTo>
                        <a:pt x="332" y="72"/>
                      </a:lnTo>
                      <a:lnTo>
                        <a:pt x="348" y="82"/>
                      </a:lnTo>
                      <a:lnTo>
                        <a:pt x="362" y="92"/>
                      </a:lnTo>
                      <a:lnTo>
                        <a:pt x="376" y="106"/>
                      </a:lnTo>
                      <a:lnTo>
                        <a:pt x="388" y="118"/>
                      </a:lnTo>
                      <a:lnTo>
                        <a:pt x="400" y="134"/>
                      </a:lnTo>
                      <a:lnTo>
                        <a:pt x="410" y="150"/>
                      </a:lnTo>
                      <a:lnTo>
                        <a:pt x="418" y="166"/>
                      </a:lnTo>
                      <a:lnTo>
                        <a:pt x="424" y="184"/>
                      </a:lnTo>
                      <a:lnTo>
                        <a:pt x="428" y="202"/>
                      </a:lnTo>
                      <a:lnTo>
                        <a:pt x="432" y="222"/>
                      </a:lnTo>
                      <a:lnTo>
                        <a:pt x="432" y="240"/>
                      </a:lnTo>
                      <a:lnTo>
                        <a:pt x="432" y="240"/>
                      </a:lnTo>
                      <a:lnTo>
                        <a:pt x="432" y="258"/>
                      </a:lnTo>
                      <a:lnTo>
                        <a:pt x="430" y="274"/>
                      </a:lnTo>
                      <a:lnTo>
                        <a:pt x="426" y="288"/>
                      </a:lnTo>
                      <a:lnTo>
                        <a:pt x="422" y="304"/>
                      </a:lnTo>
                      <a:lnTo>
                        <a:pt x="416" y="320"/>
                      </a:lnTo>
                      <a:lnTo>
                        <a:pt x="408" y="334"/>
                      </a:lnTo>
                      <a:lnTo>
                        <a:pt x="400" y="348"/>
                      </a:lnTo>
                      <a:lnTo>
                        <a:pt x="390" y="360"/>
                      </a:lnTo>
                      <a:lnTo>
                        <a:pt x="390" y="362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3200"/>
                </a:p>
              </p:txBody>
            </p:sp>
            <p:sp>
              <p:nvSpPr>
                <p:cNvPr id="28" name="Freeform 115"/>
                <p:cNvSpPr>
                  <a:spLocks/>
                </p:cNvSpPr>
                <p:nvPr/>
              </p:nvSpPr>
              <p:spPr bwMode="auto">
                <a:xfrm>
                  <a:off x="2421092" y="1878167"/>
                  <a:ext cx="529915" cy="529915"/>
                </a:xfrm>
                <a:custGeom>
                  <a:avLst/>
                  <a:gdLst/>
                  <a:ahLst/>
                  <a:cxnLst>
                    <a:cxn ang="0">
                      <a:pos x="84" y="0"/>
                    </a:cxn>
                    <a:cxn ang="0">
                      <a:pos x="84" y="0"/>
                    </a:cxn>
                    <a:cxn ang="0">
                      <a:pos x="102" y="2"/>
                    </a:cxn>
                    <a:cxn ang="0">
                      <a:pos x="118" y="8"/>
                    </a:cxn>
                    <a:cxn ang="0">
                      <a:pos x="132" y="16"/>
                    </a:cxn>
                    <a:cxn ang="0">
                      <a:pos x="144" y="26"/>
                    </a:cxn>
                    <a:cxn ang="0">
                      <a:pos x="154" y="38"/>
                    </a:cxn>
                    <a:cxn ang="0">
                      <a:pos x="162" y="52"/>
                    </a:cxn>
                    <a:cxn ang="0">
                      <a:pos x="168" y="68"/>
                    </a:cxn>
                    <a:cxn ang="0">
                      <a:pos x="168" y="84"/>
                    </a:cxn>
                    <a:cxn ang="0">
                      <a:pos x="168" y="84"/>
                    </a:cxn>
                    <a:cxn ang="0">
                      <a:pos x="168" y="102"/>
                    </a:cxn>
                    <a:cxn ang="0">
                      <a:pos x="162" y="118"/>
                    </a:cxn>
                    <a:cxn ang="0">
                      <a:pos x="154" y="132"/>
                    </a:cxn>
                    <a:cxn ang="0">
                      <a:pos x="144" y="144"/>
                    </a:cxn>
                    <a:cxn ang="0">
                      <a:pos x="132" y="154"/>
                    </a:cxn>
                    <a:cxn ang="0">
                      <a:pos x="118" y="162"/>
                    </a:cxn>
                    <a:cxn ang="0">
                      <a:pos x="102" y="166"/>
                    </a:cxn>
                    <a:cxn ang="0">
                      <a:pos x="84" y="168"/>
                    </a:cxn>
                    <a:cxn ang="0">
                      <a:pos x="84" y="168"/>
                    </a:cxn>
                    <a:cxn ang="0">
                      <a:pos x="68" y="166"/>
                    </a:cxn>
                    <a:cxn ang="0">
                      <a:pos x="52" y="162"/>
                    </a:cxn>
                    <a:cxn ang="0">
                      <a:pos x="38" y="154"/>
                    </a:cxn>
                    <a:cxn ang="0">
                      <a:pos x="26" y="144"/>
                    </a:cxn>
                    <a:cxn ang="0">
                      <a:pos x="16" y="132"/>
                    </a:cxn>
                    <a:cxn ang="0">
                      <a:pos x="8" y="118"/>
                    </a:cxn>
                    <a:cxn ang="0">
                      <a:pos x="2" y="102"/>
                    </a:cxn>
                    <a:cxn ang="0">
                      <a:pos x="0" y="84"/>
                    </a:cxn>
                    <a:cxn ang="0">
                      <a:pos x="0" y="84"/>
                    </a:cxn>
                    <a:cxn ang="0">
                      <a:pos x="2" y="68"/>
                    </a:cxn>
                    <a:cxn ang="0">
                      <a:pos x="8" y="52"/>
                    </a:cxn>
                    <a:cxn ang="0">
                      <a:pos x="16" y="38"/>
                    </a:cxn>
                    <a:cxn ang="0">
                      <a:pos x="26" y="26"/>
                    </a:cxn>
                    <a:cxn ang="0">
                      <a:pos x="38" y="16"/>
                    </a:cxn>
                    <a:cxn ang="0">
                      <a:pos x="52" y="8"/>
                    </a:cxn>
                    <a:cxn ang="0">
                      <a:pos x="68" y="2"/>
                    </a:cxn>
                    <a:cxn ang="0">
                      <a:pos x="84" y="0"/>
                    </a:cxn>
                    <a:cxn ang="0">
                      <a:pos x="84" y="0"/>
                    </a:cxn>
                  </a:cxnLst>
                  <a:rect l="0" t="0" r="r" b="b"/>
                  <a:pathLst>
                    <a:path w="168" h="168">
                      <a:moveTo>
                        <a:pt x="84" y="0"/>
                      </a:moveTo>
                      <a:lnTo>
                        <a:pt x="84" y="0"/>
                      </a:lnTo>
                      <a:lnTo>
                        <a:pt x="102" y="2"/>
                      </a:lnTo>
                      <a:lnTo>
                        <a:pt x="118" y="8"/>
                      </a:lnTo>
                      <a:lnTo>
                        <a:pt x="132" y="16"/>
                      </a:lnTo>
                      <a:lnTo>
                        <a:pt x="144" y="26"/>
                      </a:lnTo>
                      <a:lnTo>
                        <a:pt x="154" y="38"/>
                      </a:lnTo>
                      <a:lnTo>
                        <a:pt x="162" y="52"/>
                      </a:lnTo>
                      <a:lnTo>
                        <a:pt x="168" y="68"/>
                      </a:lnTo>
                      <a:lnTo>
                        <a:pt x="168" y="84"/>
                      </a:lnTo>
                      <a:lnTo>
                        <a:pt x="168" y="84"/>
                      </a:lnTo>
                      <a:lnTo>
                        <a:pt x="168" y="102"/>
                      </a:lnTo>
                      <a:lnTo>
                        <a:pt x="162" y="118"/>
                      </a:lnTo>
                      <a:lnTo>
                        <a:pt x="154" y="132"/>
                      </a:lnTo>
                      <a:lnTo>
                        <a:pt x="144" y="144"/>
                      </a:lnTo>
                      <a:lnTo>
                        <a:pt x="132" y="154"/>
                      </a:lnTo>
                      <a:lnTo>
                        <a:pt x="118" y="162"/>
                      </a:lnTo>
                      <a:lnTo>
                        <a:pt x="102" y="166"/>
                      </a:lnTo>
                      <a:lnTo>
                        <a:pt x="84" y="168"/>
                      </a:lnTo>
                      <a:lnTo>
                        <a:pt x="84" y="168"/>
                      </a:lnTo>
                      <a:lnTo>
                        <a:pt x="68" y="166"/>
                      </a:lnTo>
                      <a:lnTo>
                        <a:pt x="52" y="162"/>
                      </a:lnTo>
                      <a:lnTo>
                        <a:pt x="38" y="154"/>
                      </a:lnTo>
                      <a:lnTo>
                        <a:pt x="26" y="144"/>
                      </a:lnTo>
                      <a:lnTo>
                        <a:pt x="16" y="132"/>
                      </a:lnTo>
                      <a:lnTo>
                        <a:pt x="8" y="118"/>
                      </a:lnTo>
                      <a:lnTo>
                        <a:pt x="2" y="102"/>
                      </a:lnTo>
                      <a:lnTo>
                        <a:pt x="0" y="84"/>
                      </a:lnTo>
                      <a:lnTo>
                        <a:pt x="0" y="84"/>
                      </a:lnTo>
                      <a:lnTo>
                        <a:pt x="2" y="68"/>
                      </a:lnTo>
                      <a:lnTo>
                        <a:pt x="8" y="52"/>
                      </a:lnTo>
                      <a:lnTo>
                        <a:pt x="16" y="38"/>
                      </a:lnTo>
                      <a:lnTo>
                        <a:pt x="26" y="26"/>
                      </a:lnTo>
                      <a:lnTo>
                        <a:pt x="38" y="16"/>
                      </a:lnTo>
                      <a:lnTo>
                        <a:pt x="52" y="8"/>
                      </a:lnTo>
                      <a:lnTo>
                        <a:pt x="68" y="2"/>
                      </a:lnTo>
                      <a:lnTo>
                        <a:pt x="84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3200"/>
                </a:p>
              </p:txBody>
            </p:sp>
          </p:grpSp>
        </p:grpSp>
        <p:sp>
          <p:nvSpPr>
            <p:cNvPr id="36" name="文本框 35"/>
            <p:cNvSpPr txBox="1"/>
            <p:nvPr/>
          </p:nvSpPr>
          <p:spPr>
            <a:xfrm>
              <a:off x="5370640" y="1310634"/>
              <a:ext cx="385264" cy="3770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2667" b="1" dirty="0">
                  <a:solidFill>
                    <a:schemeClr val="bg1"/>
                  </a:solidFill>
                </a:rPr>
                <a:t>3</a:t>
              </a:r>
              <a:endParaRPr kumimoji="1" lang="zh-CN" altLang="en-US" sz="2667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603434" y="1612655"/>
            <a:ext cx="790413" cy="1286653"/>
            <a:chOff x="7201980" y="1209491"/>
            <a:chExt cx="592810" cy="964990"/>
          </a:xfrm>
        </p:grpSpPr>
        <p:grpSp>
          <p:nvGrpSpPr>
            <p:cNvPr id="29" name="组 28"/>
            <p:cNvGrpSpPr/>
            <p:nvPr/>
          </p:nvGrpSpPr>
          <p:grpSpPr>
            <a:xfrm>
              <a:off x="7201980" y="1209491"/>
              <a:ext cx="592810" cy="964990"/>
              <a:chOff x="1396857" y="1361891"/>
              <a:chExt cx="592810" cy="964990"/>
            </a:xfrm>
          </p:grpSpPr>
          <p:sp>
            <p:nvSpPr>
              <p:cNvPr id="30" name="椭圆 29"/>
              <p:cNvSpPr/>
              <p:nvPr/>
            </p:nvSpPr>
            <p:spPr>
              <a:xfrm flipV="1">
                <a:off x="1622621" y="2185741"/>
                <a:ext cx="141138" cy="14114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  <p:grpSp>
            <p:nvGrpSpPr>
              <p:cNvPr id="31" name="组 30"/>
              <p:cNvGrpSpPr/>
              <p:nvPr/>
            </p:nvGrpSpPr>
            <p:grpSpPr>
              <a:xfrm>
                <a:off x="1396857" y="1361891"/>
                <a:ext cx="592810" cy="763243"/>
                <a:chOff x="2305050" y="1762125"/>
                <a:chExt cx="762000" cy="981075"/>
              </a:xfrm>
              <a:solidFill>
                <a:schemeClr val="accent6"/>
              </a:solidFill>
            </p:grpSpPr>
            <p:sp>
              <p:nvSpPr>
                <p:cNvPr id="32" name="Freeform 114"/>
                <p:cNvSpPr>
                  <a:spLocks noEditPoints="1"/>
                </p:cNvSpPr>
                <p:nvPr/>
              </p:nvSpPr>
              <p:spPr bwMode="auto">
                <a:xfrm>
                  <a:off x="2305050" y="1762125"/>
                  <a:ext cx="762000" cy="981075"/>
                </a:xfrm>
                <a:custGeom>
                  <a:avLst/>
                  <a:gdLst/>
                  <a:ahLst/>
                  <a:cxnLst>
                    <a:cxn ang="0">
                      <a:pos x="480" y="240"/>
                    </a:cxn>
                    <a:cxn ang="0">
                      <a:pos x="476" y="192"/>
                    </a:cxn>
                    <a:cxn ang="0">
                      <a:pos x="462" y="148"/>
                    </a:cxn>
                    <a:cxn ang="0">
                      <a:pos x="440" y="106"/>
                    </a:cxn>
                    <a:cxn ang="0">
                      <a:pos x="410" y="70"/>
                    </a:cxn>
                    <a:cxn ang="0">
                      <a:pos x="374" y="42"/>
                    </a:cxn>
                    <a:cxn ang="0">
                      <a:pos x="334" y="20"/>
                    </a:cxn>
                    <a:cxn ang="0">
                      <a:pos x="290" y="6"/>
                    </a:cxn>
                    <a:cxn ang="0">
                      <a:pos x="240" y="0"/>
                    </a:cxn>
                    <a:cxn ang="0">
                      <a:pos x="216" y="2"/>
                    </a:cxn>
                    <a:cxn ang="0">
                      <a:pos x="170" y="12"/>
                    </a:cxn>
                    <a:cxn ang="0">
                      <a:pos x="126" y="30"/>
                    </a:cxn>
                    <a:cxn ang="0">
                      <a:pos x="88" y="56"/>
                    </a:cxn>
                    <a:cxn ang="0">
                      <a:pos x="56" y="88"/>
                    </a:cxn>
                    <a:cxn ang="0">
                      <a:pos x="30" y="126"/>
                    </a:cxn>
                    <a:cxn ang="0">
                      <a:pos x="12" y="170"/>
                    </a:cxn>
                    <a:cxn ang="0">
                      <a:pos x="2" y="216"/>
                    </a:cxn>
                    <a:cxn ang="0">
                      <a:pos x="0" y="240"/>
                    </a:cxn>
                    <a:cxn ang="0">
                      <a:pos x="4" y="282"/>
                    </a:cxn>
                    <a:cxn ang="0">
                      <a:pos x="14" y="322"/>
                    </a:cxn>
                    <a:cxn ang="0">
                      <a:pos x="32" y="358"/>
                    </a:cxn>
                    <a:cxn ang="0">
                      <a:pos x="54" y="390"/>
                    </a:cxn>
                    <a:cxn ang="0">
                      <a:pos x="54" y="390"/>
                    </a:cxn>
                    <a:cxn ang="0">
                      <a:pos x="232" y="612"/>
                    </a:cxn>
                    <a:cxn ang="0">
                      <a:pos x="236" y="616"/>
                    </a:cxn>
                    <a:cxn ang="0">
                      <a:pos x="240" y="618"/>
                    </a:cxn>
                    <a:cxn ang="0">
                      <a:pos x="250" y="612"/>
                    </a:cxn>
                    <a:cxn ang="0">
                      <a:pos x="428" y="390"/>
                    </a:cxn>
                    <a:cxn ang="0">
                      <a:pos x="428" y="390"/>
                    </a:cxn>
                    <a:cxn ang="0">
                      <a:pos x="440" y="374"/>
                    </a:cxn>
                    <a:cxn ang="0">
                      <a:pos x="460" y="340"/>
                    </a:cxn>
                    <a:cxn ang="0">
                      <a:pos x="472" y="302"/>
                    </a:cxn>
                    <a:cxn ang="0">
                      <a:pos x="480" y="262"/>
                    </a:cxn>
                    <a:cxn ang="0">
                      <a:pos x="480" y="240"/>
                    </a:cxn>
                    <a:cxn ang="0">
                      <a:pos x="240" y="548"/>
                    </a:cxn>
                    <a:cxn ang="0">
                      <a:pos x="92" y="362"/>
                    </a:cxn>
                    <a:cxn ang="0">
                      <a:pos x="90" y="360"/>
                    </a:cxn>
                    <a:cxn ang="0">
                      <a:pos x="72" y="334"/>
                    </a:cxn>
                    <a:cxn ang="0">
                      <a:pos x="60" y="304"/>
                    </a:cxn>
                    <a:cxn ang="0">
                      <a:pos x="52" y="274"/>
                    </a:cxn>
                    <a:cxn ang="0">
                      <a:pos x="48" y="240"/>
                    </a:cxn>
                    <a:cxn ang="0">
                      <a:pos x="50" y="222"/>
                    </a:cxn>
                    <a:cxn ang="0">
                      <a:pos x="58" y="184"/>
                    </a:cxn>
                    <a:cxn ang="0">
                      <a:pos x="72" y="150"/>
                    </a:cxn>
                    <a:cxn ang="0">
                      <a:pos x="92" y="118"/>
                    </a:cxn>
                    <a:cxn ang="0">
                      <a:pos x="118" y="92"/>
                    </a:cxn>
                    <a:cxn ang="0">
                      <a:pos x="150" y="72"/>
                    </a:cxn>
                    <a:cxn ang="0">
                      <a:pos x="184" y="58"/>
                    </a:cxn>
                    <a:cxn ang="0">
                      <a:pos x="222" y="50"/>
                    </a:cxn>
                    <a:cxn ang="0">
                      <a:pos x="240" y="48"/>
                    </a:cxn>
                    <a:cxn ang="0">
                      <a:pos x="280" y="52"/>
                    </a:cxn>
                    <a:cxn ang="0">
                      <a:pos x="316" y="64"/>
                    </a:cxn>
                    <a:cxn ang="0">
                      <a:pos x="348" y="82"/>
                    </a:cxn>
                    <a:cxn ang="0">
                      <a:pos x="376" y="106"/>
                    </a:cxn>
                    <a:cxn ang="0">
                      <a:pos x="400" y="134"/>
                    </a:cxn>
                    <a:cxn ang="0">
                      <a:pos x="418" y="166"/>
                    </a:cxn>
                    <a:cxn ang="0">
                      <a:pos x="428" y="202"/>
                    </a:cxn>
                    <a:cxn ang="0">
                      <a:pos x="432" y="240"/>
                    </a:cxn>
                    <a:cxn ang="0">
                      <a:pos x="432" y="258"/>
                    </a:cxn>
                    <a:cxn ang="0">
                      <a:pos x="426" y="288"/>
                    </a:cxn>
                    <a:cxn ang="0">
                      <a:pos x="416" y="320"/>
                    </a:cxn>
                    <a:cxn ang="0">
                      <a:pos x="400" y="348"/>
                    </a:cxn>
                    <a:cxn ang="0">
                      <a:pos x="390" y="362"/>
                    </a:cxn>
                  </a:cxnLst>
                  <a:rect l="0" t="0" r="r" b="b"/>
                  <a:pathLst>
                    <a:path w="480" h="618">
                      <a:moveTo>
                        <a:pt x="480" y="240"/>
                      </a:moveTo>
                      <a:lnTo>
                        <a:pt x="480" y="240"/>
                      </a:lnTo>
                      <a:lnTo>
                        <a:pt x="480" y="216"/>
                      </a:lnTo>
                      <a:lnTo>
                        <a:pt x="476" y="192"/>
                      </a:lnTo>
                      <a:lnTo>
                        <a:pt x="470" y="170"/>
                      </a:lnTo>
                      <a:lnTo>
                        <a:pt x="462" y="148"/>
                      </a:lnTo>
                      <a:lnTo>
                        <a:pt x="452" y="126"/>
                      </a:lnTo>
                      <a:lnTo>
                        <a:pt x="440" y="106"/>
                      </a:lnTo>
                      <a:lnTo>
                        <a:pt x="426" y="88"/>
                      </a:lnTo>
                      <a:lnTo>
                        <a:pt x="410" y="70"/>
                      </a:lnTo>
                      <a:lnTo>
                        <a:pt x="394" y="56"/>
                      </a:lnTo>
                      <a:lnTo>
                        <a:pt x="374" y="42"/>
                      </a:lnTo>
                      <a:lnTo>
                        <a:pt x="356" y="30"/>
                      </a:lnTo>
                      <a:lnTo>
                        <a:pt x="334" y="20"/>
                      </a:lnTo>
                      <a:lnTo>
                        <a:pt x="312" y="12"/>
                      </a:lnTo>
                      <a:lnTo>
                        <a:pt x="290" y="6"/>
                      </a:lnTo>
                      <a:lnTo>
                        <a:pt x="266" y="2"/>
                      </a:lnTo>
                      <a:lnTo>
                        <a:pt x="240" y="0"/>
                      </a:lnTo>
                      <a:lnTo>
                        <a:pt x="240" y="0"/>
                      </a:lnTo>
                      <a:lnTo>
                        <a:pt x="216" y="2"/>
                      </a:lnTo>
                      <a:lnTo>
                        <a:pt x="192" y="6"/>
                      </a:lnTo>
                      <a:lnTo>
                        <a:pt x="170" y="12"/>
                      </a:lnTo>
                      <a:lnTo>
                        <a:pt x="148" y="20"/>
                      </a:lnTo>
                      <a:lnTo>
                        <a:pt x="126" y="30"/>
                      </a:lnTo>
                      <a:lnTo>
                        <a:pt x="106" y="42"/>
                      </a:lnTo>
                      <a:lnTo>
                        <a:pt x="88" y="56"/>
                      </a:lnTo>
                      <a:lnTo>
                        <a:pt x="72" y="70"/>
                      </a:lnTo>
                      <a:lnTo>
                        <a:pt x="56" y="88"/>
                      </a:lnTo>
                      <a:lnTo>
                        <a:pt x="42" y="106"/>
                      </a:lnTo>
                      <a:lnTo>
                        <a:pt x="30" y="126"/>
                      </a:lnTo>
                      <a:lnTo>
                        <a:pt x="20" y="148"/>
                      </a:lnTo>
                      <a:lnTo>
                        <a:pt x="12" y="170"/>
                      </a:lnTo>
                      <a:lnTo>
                        <a:pt x="6" y="192"/>
                      </a:lnTo>
                      <a:lnTo>
                        <a:pt x="2" y="216"/>
                      </a:lnTo>
                      <a:lnTo>
                        <a:pt x="0" y="240"/>
                      </a:lnTo>
                      <a:lnTo>
                        <a:pt x="0" y="240"/>
                      </a:lnTo>
                      <a:lnTo>
                        <a:pt x="2" y="262"/>
                      </a:lnTo>
                      <a:lnTo>
                        <a:pt x="4" y="282"/>
                      </a:lnTo>
                      <a:lnTo>
                        <a:pt x="8" y="302"/>
                      </a:lnTo>
                      <a:lnTo>
                        <a:pt x="14" y="322"/>
                      </a:lnTo>
                      <a:lnTo>
                        <a:pt x="22" y="340"/>
                      </a:lnTo>
                      <a:lnTo>
                        <a:pt x="32" y="358"/>
                      </a:lnTo>
                      <a:lnTo>
                        <a:pt x="42" y="374"/>
                      </a:lnTo>
                      <a:lnTo>
                        <a:pt x="54" y="390"/>
                      </a:lnTo>
                      <a:lnTo>
                        <a:pt x="54" y="390"/>
                      </a:lnTo>
                      <a:lnTo>
                        <a:pt x="54" y="390"/>
                      </a:lnTo>
                      <a:lnTo>
                        <a:pt x="54" y="390"/>
                      </a:lnTo>
                      <a:lnTo>
                        <a:pt x="232" y="612"/>
                      </a:lnTo>
                      <a:lnTo>
                        <a:pt x="232" y="612"/>
                      </a:lnTo>
                      <a:lnTo>
                        <a:pt x="236" y="616"/>
                      </a:lnTo>
                      <a:lnTo>
                        <a:pt x="240" y="618"/>
                      </a:lnTo>
                      <a:lnTo>
                        <a:pt x="240" y="618"/>
                      </a:lnTo>
                      <a:lnTo>
                        <a:pt x="246" y="616"/>
                      </a:lnTo>
                      <a:lnTo>
                        <a:pt x="250" y="612"/>
                      </a:lnTo>
                      <a:lnTo>
                        <a:pt x="250" y="612"/>
                      </a:lnTo>
                      <a:lnTo>
                        <a:pt x="428" y="390"/>
                      </a:lnTo>
                      <a:lnTo>
                        <a:pt x="428" y="390"/>
                      </a:lnTo>
                      <a:lnTo>
                        <a:pt x="428" y="390"/>
                      </a:lnTo>
                      <a:lnTo>
                        <a:pt x="428" y="390"/>
                      </a:lnTo>
                      <a:lnTo>
                        <a:pt x="440" y="374"/>
                      </a:lnTo>
                      <a:lnTo>
                        <a:pt x="450" y="358"/>
                      </a:lnTo>
                      <a:lnTo>
                        <a:pt x="460" y="340"/>
                      </a:lnTo>
                      <a:lnTo>
                        <a:pt x="466" y="322"/>
                      </a:lnTo>
                      <a:lnTo>
                        <a:pt x="472" y="302"/>
                      </a:lnTo>
                      <a:lnTo>
                        <a:pt x="478" y="282"/>
                      </a:lnTo>
                      <a:lnTo>
                        <a:pt x="480" y="262"/>
                      </a:lnTo>
                      <a:lnTo>
                        <a:pt x="480" y="240"/>
                      </a:lnTo>
                      <a:lnTo>
                        <a:pt x="480" y="240"/>
                      </a:lnTo>
                      <a:close/>
                      <a:moveTo>
                        <a:pt x="390" y="362"/>
                      </a:moveTo>
                      <a:lnTo>
                        <a:pt x="240" y="548"/>
                      </a:lnTo>
                      <a:lnTo>
                        <a:pt x="94" y="364"/>
                      </a:lnTo>
                      <a:lnTo>
                        <a:pt x="92" y="362"/>
                      </a:lnTo>
                      <a:lnTo>
                        <a:pt x="90" y="360"/>
                      </a:lnTo>
                      <a:lnTo>
                        <a:pt x="90" y="360"/>
                      </a:lnTo>
                      <a:lnTo>
                        <a:pt x="82" y="348"/>
                      </a:lnTo>
                      <a:lnTo>
                        <a:pt x="72" y="334"/>
                      </a:lnTo>
                      <a:lnTo>
                        <a:pt x="66" y="320"/>
                      </a:lnTo>
                      <a:lnTo>
                        <a:pt x="60" y="304"/>
                      </a:lnTo>
                      <a:lnTo>
                        <a:pt x="54" y="288"/>
                      </a:lnTo>
                      <a:lnTo>
                        <a:pt x="52" y="274"/>
                      </a:lnTo>
                      <a:lnTo>
                        <a:pt x="50" y="258"/>
                      </a:lnTo>
                      <a:lnTo>
                        <a:pt x="48" y="240"/>
                      </a:lnTo>
                      <a:lnTo>
                        <a:pt x="48" y="240"/>
                      </a:lnTo>
                      <a:lnTo>
                        <a:pt x="50" y="222"/>
                      </a:lnTo>
                      <a:lnTo>
                        <a:pt x="52" y="202"/>
                      </a:lnTo>
                      <a:lnTo>
                        <a:pt x="58" y="184"/>
                      </a:lnTo>
                      <a:lnTo>
                        <a:pt x="64" y="166"/>
                      </a:lnTo>
                      <a:lnTo>
                        <a:pt x="72" y="150"/>
                      </a:lnTo>
                      <a:lnTo>
                        <a:pt x="82" y="134"/>
                      </a:lnTo>
                      <a:lnTo>
                        <a:pt x="92" y="118"/>
                      </a:lnTo>
                      <a:lnTo>
                        <a:pt x="106" y="106"/>
                      </a:lnTo>
                      <a:lnTo>
                        <a:pt x="118" y="92"/>
                      </a:lnTo>
                      <a:lnTo>
                        <a:pt x="134" y="82"/>
                      </a:lnTo>
                      <a:lnTo>
                        <a:pt x="150" y="72"/>
                      </a:lnTo>
                      <a:lnTo>
                        <a:pt x="166" y="64"/>
                      </a:lnTo>
                      <a:lnTo>
                        <a:pt x="184" y="58"/>
                      </a:lnTo>
                      <a:lnTo>
                        <a:pt x="202" y="52"/>
                      </a:lnTo>
                      <a:lnTo>
                        <a:pt x="222" y="50"/>
                      </a:lnTo>
                      <a:lnTo>
                        <a:pt x="240" y="48"/>
                      </a:lnTo>
                      <a:lnTo>
                        <a:pt x="240" y="48"/>
                      </a:lnTo>
                      <a:lnTo>
                        <a:pt x="260" y="50"/>
                      </a:lnTo>
                      <a:lnTo>
                        <a:pt x="280" y="52"/>
                      </a:lnTo>
                      <a:lnTo>
                        <a:pt x="298" y="58"/>
                      </a:lnTo>
                      <a:lnTo>
                        <a:pt x="316" y="64"/>
                      </a:lnTo>
                      <a:lnTo>
                        <a:pt x="332" y="72"/>
                      </a:lnTo>
                      <a:lnTo>
                        <a:pt x="348" y="82"/>
                      </a:lnTo>
                      <a:lnTo>
                        <a:pt x="362" y="92"/>
                      </a:lnTo>
                      <a:lnTo>
                        <a:pt x="376" y="106"/>
                      </a:lnTo>
                      <a:lnTo>
                        <a:pt x="388" y="118"/>
                      </a:lnTo>
                      <a:lnTo>
                        <a:pt x="400" y="134"/>
                      </a:lnTo>
                      <a:lnTo>
                        <a:pt x="410" y="150"/>
                      </a:lnTo>
                      <a:lnTo>
                        <a:pt x="418" y="166"/>
                      </a:lnTo>
                      <a:lnTo>
                        <a:pt x="424" y="184"/>
                      </a:lnTo>
                      <a:lnTo>
                        <a:pt x="428" y="202"/>
                      </a:lnTo>
                      <a:lnTo>
                        <a:pt x="432" y="222"/>
                      </a:lnTo>
                      <a:lnTo>
                        <a:pt x="432" y="240"/>
                      </a:lnTo>
                      <a:lnTo>
                        <a:pt x="432" y="240"/>
                      </a:lnTo>
                      <a:lnTo>
                        <a:pt x="432" y="258"/>
                      </a:lnTo>
                      <a:lnTo>
                        <a:pt x="430" y="274"/>
                      </a:lnTo>
                      <a:lnTo>
                        <a:pt x="426" y="288"/>
                      </a:lnTo>
                      <a:lnTo>
                        <a:pt x="422" y="304"/>
                      </a:lnTo>
                      <a:lnTo>
                        <a:pt x="416" y="320"/>
                      </a:lnTo>
                      <a:lnTo>
                        <a:pt x="408" y="334"/>
                      </a:lnTo>
                      <a:lnTo>
                        <a:pt x="400" y="348"/>
                      </a:lnTo>
                      <a:lnTo>
                        <a:pt x="390" y="360"/>
                      </a:lnTo>
                      <a:lnTo>
                        <a:pt x="390" y="362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3200" dirty="0"/>
                </a:p>
              </p:txBody>
            </p:sp>
            <p:sp>
              <p:nvSpPr>
                <p:cNvPr id="33" name="Freeform 115"/>
                <p:cNvSpPr>
                  <a:spLocks/>
                </p:cNvSpPr>
                <p:nvPr/>
              </p:nvSpPr>
              <p:spPr bwMode="auto">
                <a:xfrm>
                  <a:off x="2421092" y="1878167"/>
                  <a:ext cx="529915" cy="529915"/>
                </a:xfrm>
                <a:custGeom>
                  <a:avLst/>
                  <a:gdLst/>
                  <a:ahLst/>
                  <a:cxnLst>
                    <a:cxn ang="0">
                      <a:pos x="84" y="0"/>
                    </a:cxn>
                    <a:cxn ang="0">
                      <a:pos x="84" y="0"/>
                    </a:cxn>
                    <a:cxn ang="0">
                      <a:pos x="102" y="2"/>
                    </a:cxn>
                    <a:cxn ang="0">
                      <a:pos x="118" y="8"/>
                    </a:cxn>
                    <a:cxn ang="0">
                      <a:pos x="132" y="16"/>
                    </a:cxn>
                    <a:cxn ang="0">
                      <a:pos x="144" y="26"/>
                    </a:cxn>
                    <a:cxn ang="0">
                      <a:pos x="154" y="38"/>
                    </a:cxn>
                    <a:cxn ang="0">
                      <a:pos x="162" y="52"/>
                    </a:cxn>
                    <a:cxn ang="0">
                      <a:pos x="168" y="68"/>
                    </a:cxn>
                    <a:cxn ang="0">
                      <a:pos x="168" y="84"/>
                    </a:cxn>
                    <a:cxn ang="0">
                      <a:pos x="168" y="84"/>
                    </a:cxn>
                    <a:cxn ang="0">
                      <a:pos x="168" y="102"/>
                    </a:cxn>
                    <a:cxn ang="0">
                      <a:pos x="162" y="118"/>
                    </a:cxn>
                    <a:cxn ang="0">
                      <a:pos x="154" y="132"/>
                    </a:cxn>
                    <a:cxn ang="0">
                      <a:pos x="144" y="144"/>
                    </a:cxn>
                    <a:cxn ang="0">
                      <a:pos x="132" y="154"/>
                    </a:cxn>
                    <a:cxn ang="0">
                      <a:pos x="118" y="162"/>
                    </a:cxn>
                    <a:cxn ang="0">
                      <a:pos x="102" y="166"/>
                    </a:cxn>
                    <a:cxn ang="0">
                      <a:pos x="84" y="168"/>
                    </a:cxn>
                    <a:cxn ang="0">
                      <a:pos x="84" y="168"/>
                    </a:cxn>
                    <a:cxn ang="0">
                      <a:pos x="68" y="166"/>
                    </a:cxn>
                    <a:cxn ang="0">
                      <a:pos x="52" y="162"/>
                    </a:cxn>
                    <a:cxn ang="0">
                      <a:pos x="38" y="154"/>
                    </a:cxn>
                    <a:cxn ang="0">
                      <a:pos x="26" y="144"/>
                    </a:cxn>
                    <a:cxn ang="0">
                      <a:pos x="16" y="132"/>
                    </a:cxn>
                    <a:cxn ang="0">
                      <a:pos x="8" y="118"/>
                    </a:cxn>
                    <a:cxn ang="0">
                      <a:pos x="2" y="102"/>
                    </a:cxn>
                    <a:cxn ang="0">
                      <a:pos x="0" y="84"/>
                    </a:cxn>
                    <a:cxn ang="0">
                      <a:pos x="0" y="84"/>
                    </a:cxn>
                    <a:cxn ang="0">
                      <a:pos x="2" y="68"/>
                    </a:cxn>
                    <a:cxn ang="0">
                      <a:pos x="8" y="52"/>
                    </a:cxn>
                    <a:cxn ang="0">
                      <a:pos x="16" y="38"/>
                    </a:cxn>
                    <a:cxn ang="0">
                      <a:pos x="26" y="26"/>
                    </a:cxn>
                    <a:cxn ang="0">
                      <a:pos x="38" y="16"/>
                    </a:cxn>
                    <a:cxn ang="0">
                      <a:pos x="52" y="8"/>
                    </a:cxn>
                    <a:cxn ang="0">
                      <a:pos x="68" y="2"/>
                    </a:cxn>
                    <a:cxn ang="0">
                      <a:pos x="84" y="0"/>
                    </a:cxn>
                    <a:cxn ang="0">
                      <a:pos x="84" y="0"/>
                    </a:cxn>
                  </a:cxnLst>
                  <a:rect l="0" t="0" r="r" b="b"/>
                  <a:pathLst>
                    <a:path w="168" h="168">
                      <a:moveTo>
                        <a:pt x="84" y="0"/>
                      </a:moveTo>
                      <a:lnTo>
                        <a:pt x="84" y="0"/>
                      </a:lnTo>
                      <a:lnTo>
                        <a:pt x="102" y="2"/>
                      </a:lnTo>
                      <a:lnTo>
                        <a:pt x="118" y="8"/>
                      </a:lnTo>
                      <a:lnTo>
                        <a:pt x="132" y="16"/>
                      </a:lnTo>
                      <a:lnTo>
                        <a:pt x="144" y="26"/>
                      </a:lnTo>
                      <a:lnTo>
                        <a:pt x="154" y="38"/>
                      </a:lnTo>
                      <a:lnTo>
                        <a:pt x="162" y="52"/>
                      </a:lnTo>
                      <a:lnTo>
                        <a:pt x="168" y="68"/>
                      </a:lnTo>
                      <a:lnTo>
                        <a:pt x="168" y="84"/>
                      </a:lnTo>
                      <a:lnTo>
                        <a:pt x="168" y="84"/>
                      </a:lnTo>
                      <a:lnTo>
                        <a:pt x="168" y="102"/>
                      </a:lnTo>
                      <a:lnTo>
                        <a:pt x="162" y="118"/>
                      </a:lnTo>
                      <a:lnTo>
                        <a:pt x="154" y="132"/>
                      </a:lnTo>
                      <a:lnTo>
                        <a:pt x="144" y="144"/>
                      </a:lnTo>
                      <a:lnTo>
                        <a:pt x="132" y="154"/>
                      </a:lnTo>
                      <a:lnTo>
                        <a:pt x="118" y="162"/>
                      </a:lnTo>
                      <a:lnTo>
                        <a:pt x="102" y="166"/>
                      </a:lnTo>
                      <a:lnTo>
                        <a:pt x="84" y="168"/>
                      </a:lnTo>
                      <a:lnTo>
                        <a:pt x="84" y="168"/>
                      </a:lnTo>
                      <a:lnTo>
                        <a:pt x="68" y="166"/>
                      </a:lnTo>
                      <a:lnTo>
                        <a:pt x="52" y="162"/>
                      </a:lnTo>
                      <a:lnTo>
                        <a:pt x="38" y="154"/>
                      </a:lnTo>
                      <a:lnTo>
                        <a:pt x="26" y="144"/>
                      </a:lnTo>
                      <a:lnTo>
                        <a:pt x="16" y="132"/>
                      </a:lnTo>
                      <a:lnTo>
                        <a:pt x="8" y="118"/>
                      </a:lnTo>
                      <a:lnTo>
                        <a:pt x="2" y="102"/>
                      </a:lnTo>
                      <a:lnTo>
                        <a:pt x="0" y="84"/>
                      </a:lnTo>
                      <a:lnTo>
                        <a:pt x="0" y="84"/>
                      </a:lnTo>
                      <a:lnTo>
                        <a:pt x="2" y="68"/>
                      </a:lnTo>
                      <a:lnTo>
                        <a:pt x="8" y="52"/>
                      </a:lnTo>
                      <a:lnTo>
                        <a:pt x="16" y="38"/>
                      </a:lnTo>
                      <a:lnTo>
                        <a:pt x="26" y="26"/>
                      </a:lnTo>
                      <a:lnTo>
                        <a:pt x="38" y="16"/>
                      </a:lnTo>
                      <a:lnTo>
                        <a:pt x="52" y="8"/>
                      </a:lnTo>
                      <a:lnTo>
                        <a:pt x="68" y="2"/>
                      </a:lnTo>
                      <a:lnTo>
                        <a:pt x="84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3200"/>
                </a:p>
              </p:txBody>
            </p:sp>
          </p:grpSp>
        </p:grpSp>
        <p:sp>
          <p:nvSpPr>
            <p:cNvPr id="37" name="文本框 36"/>
            <p:cNvSpPr txBox="1"/>
            <p:nvPr/>
          </p:nvSpPr>
          <p:spPr>
            <a:xfrm>
              <a:off x="7317657" y="1310634"/>
              <a:ext cx="385264" cy="3770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2667" b="1" dirty="0">
                  <a:solidFill>
                    <a:schemeClr val="bg1"/>
                  </a:solidFill>
                </a:rPr>
                <a:t>4</a:t>
              </a:r>
              <a:endParaRPr kumimoji="1" lang="zh-CN" altLang="en-US" sz="2667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文本框 8"/>
          <p:cNvSpPr txBox="1"/>
          <p:nvPr/>
        </p:nvSpPr>
        <p:spPr>
          <a:xfrm>
            <a:off x="976938" y="4167144"/>
            <a:ext cx="24082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1" name="矩形 40"/>
          <p:cNvSpPr/>
          <p:nvPr/>
        </p:nvSpPr>
        <p:spPr>
          <a:xfrm>
            <a:off x="976937" y="3756783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solidFill>
                  <a:schemeClr val="accent1"/>
                </a:solidFill>
                <a:latin typeface="Century Gothic"/>
                <a:ea typeface="微软雅黑" charset="0"/>
              </a:rPr>
              <a:t>点击此处添加标题</a:t>
            </a:r>
          </a:p>
        </p:txBody>
      </p:sp>
      <p:sp>
        <p:nvSpPr>
          <p:cNvPr id="44" name="文本框 8"/>
          <p:cNvSpPr txBox="1"/>
          <p:nvPr/>
        </p:nvSpPr>
        <p:spPr>
          <a:xfrm>
            <a:off x="3556993" y="4167144"/>
            <a:ext cx="24082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5" name="矩形 44"/>
          <p:cNvSpPr/>
          <p:nvPr/>
        </p:nvSpPr>
        <p:spPr>
          <a:xfrm>
            <a:off x="3556992" y="3756783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solidFill>
                  <a:schemeClr val="accent2"/>
                </a:solidFill>
                <a:latin typeface="Century Gothic"/>
                <a:ea typeface="微软雅黑" charset="0"/>
              </a:rPr>
              <a:t>点击此处添加标题</a:t>
            </a:r>
          </a:p>
        </p:txBody>
      </p:sp>
      <p:sp>
        <p:nvSpPr>
          <p:cNvPr id="47" name="文本框 8"/>
          <p:cNvSpPr txBox="1"/>
          <p:nvPr/>
        </p:nvSpPr>
        <p:spPr>
          <a:xfrm>
            <a:off x="6137047" y="4167144"/>
            <a:ext cx="24082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8" name="矩形 47"/>
          <p:cNvSpPr/>
          <p:nvPr/>
        </p:nvSpPr>
        <p:spPr>
          <a:xfrm>
            <a:off x="6137047" y="3756783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solidFill>
                  <a:schemeClr val="accent3"/>
                </a:solidFill>
                <a:latin typeface="Century Gothic"/>
                <a:ea typeface="微软雅黑" charset="0"/>
              </a:rPr>
              <a:t>点击此处添加标题</a:t>
            </a:r>
          </a:p>
        </p:txBody>
      </p:sp>
      <p:sp>
        <p:nvSpPr>
          <p:cNvPr id="50" name="文本框 8"/>
          <p:cNvSpPr txBox="1"/>
          <p:nvPr/>
        </p:nvSpPr>
        <p:spPr>
          <a:xfrm>
            <a:off x="8717102" y="4167144"/>
            <a:ext cx="24082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51" name="矩形 50"/>
          <p:cNvSpPr/>
          <p:nvPr/>
        </p:nvSpPr>
        <p:spPr>
          <a:xfrm>
            <a:off x="8717101" y="3756783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solidFill>
                  <a:schemeClr val="tx2"/>
                </a:solidFill>
                <a:latin typeface="Century Gothic"/>
                <a:ea typeface="微软雅黑" charset="0"/>
              </a:rPr>
              <a:t>点击此处添加标题</a:t>
            </a:r>
          </a:p>
        </p:txBody>
      </p:sp>
      <p:pic>
        <p:nvPicPr>
          <p:cNvPr id="46" name="图片 4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2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4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kumimoji="1" lang="en-US" altLang="zh-CN" dirty="0">
                <a:solidFill>
                  <a:srgbClr val="404040"/>
                </a:solidFill>
                <a:latin typeface="Century Gothic"/>
                <a:ea typeface="微软雅黑" charset="0"/>
              </a:rPr>
              <a:t>CLICK</a:t>
            </a:r>
            <a:r>
              <a:rPr kumimoji="1" lang="zh-CN" altLang="en-US" dirty="0">
                <a:solidFill>
                  <a:srgbClr val="404040"/>
                </a:solidFill>
                <a:latin typeface="Century Gothic"/>
                <a:ea typeface="微软雅黑" charset="0"/>
              </a:rPr>
              <a:t> </a:t>
            </a:r>
            <a:r>
              <a:rPr kumimoji="1" lang="en-US" altLang="zh-CN" dirty="0">
                <a:solidFill>
                  <a:srgbClr val="404040"/>
                </a:solidFill>
                <a:latin typeface="Century Gothic"/>
                <a:ea typeface="微软雅黑" charset="0"/>
              </a:rPr>
              <a:t>HERE</a:t>
            </a:r>
            <a:r>
              <a:rPr kumimoji="1" lang="zh-CN" altLang="en-US" dirty="0">
                <a:solidFill>
                  <a:srgbClr val="404040"/>
                </a:solidFill>
                <a:latin typeface="Century Gothic"/>
                <a:ea typeface="微软雅黑" charset="0"/>
              </a:rPr>
              <a:t> </a:t>
            </a:r>
            <a:r>
              <a:rPr kumimoji="1" lang="en-US" altLang="zh-CN" dirty="0">
                <a:solidFill>
                  <a:srgbClr val="404040"/>
                </a:solidFill>
                <a:latin typeface="Century Gothic"/>
                <a:ea typeface="微软雅黑" charset="0"/>
              </a:rPr>
              <a:t>TO</a:t>
            </a:r>
            <a:r>
              <a:rPr kumimoji="1" lang="zh-CN" altLang="en-US" dirty="0">
                <a:solidFill>
                  <a:srgbClr val="404040"/>
                </a:solidFill>
                <a:latin typeface="Century Gothic"/>
                <a:ea typeface="微软雅黑" charset="0"/>
              </a:rPr>
              <a:t> </a:t>
            </a:r>
            <a:r>
              <a:rPr kumimoji="1" lang="en-US" altLang="zh-CN" dirty="0">
                <a:solidFill>
                  <a:srgbClr val="404040"/>
                </a:solidFill>
                <a:latin typeface="Century Gothic"/>
                <a:ea typeface="微软雅黑" charset="0"/>
              </a:rPr>
              <a:t>ADD</a:t>
            </a:r>
            <a:r>
              <a:rPr kumimoji="1" lang="zh-CN" altLang="en-US" dirty="0">
                <a:solidFill>
                  <a:srgbClr val="404040"/>
                </a:solidFill>
                <a:latin typeface="Century Gothic"/>
                <a:ea typeface="微软雅黑" charset="0"/>
              </a:rPr>
              <a:t> </a:t>
            </a:r>
            <a:r>
              <a:rPr kumimoji="1" lang="en-US" altLang="zh-CN" dirty="0">
                <a:solidFill>
                  <a:srgbClr val="404040"/>
                </a:solidFill>
                <a:latin typeface="Century Gothic"/>
                <a:ea typeface="微软雅黑" charset="0"/>
              </a:rPr>
              <a:t>YOUR</a:t>
            </a:r>
            <a:r>
              <a:rPr kumimoji="1" lang="zh-CN" altLang="en-US" dirty="0">
                <a:solidFill>
                  <a:srgbClr val="404040"/>
                </a:solidFill>
                <a:latin typeface="Century Gothic"/>
                <a:ea typeface="微软雅黑" charset="0"/>
              </a:rPr>
              <a:t> </a:t>
            </a:r>
            <a:r>
              <a:rPr kumimoji="1" lang="en-US" altLang="zh-CN" dirty="0">
                <a:solidFill>
                  <a:srgbClr val="404040"/>
                </a:solidFill>
                <a:latin typeface="Century Gothic"/>
                <a:ea typeface="微软雅黑" charset="0"/>
              </a:rPr>
              <a:t>TITLE</a:t>
            </a:r>
            <a:endParaRPr kumimoji="1" lang="zh-CN" altLang="en-US" dirty="0">
              <a:solidFill>
                <a:srgbClr val="404040"/>
              </a:solidFill>
              <a:latin typeface="Century Gothic"/>
              <a:ea typeface="微软雅黑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燕尾形 3"/>
          <p:cNvSpPr/>
          <p:nvPr/>
        </p:nvSpPr>
        <p:spPr>
          <a:xfrm>
            <a:off x="903322" y="2805216"/>
            <a:ext cx="2710121" cy="522515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bg1"/>
                </a:solidFill>
              </a:rPr>
              <a:t>2012</a:t>
            </a:r>
            <a:endParaRPr kumimoji="1"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3483376" y="2805216"/>
            <a:ext cx="2710121" cy="522515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bg1"/>
                </a:solidFill>
              </a:rPr>
              <a:t>2013</a:t>
            </a:r>
            <a:endParaRPr kumimoji="1"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6063431" y="2805216"/>
            <a:ext cx="2710121" cy="522515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bg1"/>
                </a:solidFill>
              </a:rPr>
              <a:t>2014</a:t>
            </a:r>
            <a:endParaRPr kumimoji="1"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8643486" y="2805216"/>
            <a:ext cx="2710121" cy="522515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bg1"/>
                </a:solidFill>
              </a:rPr>
              <a:t>2015</a:t>
            </a:r>
            <a:endParaRPr kumimoji="1" lang="zh-CN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63270" y="1612655"/>
            <a:ext cx="790413" cy="1286653"/>
            <a:chOff x="1396857" y="1209491"/>
            <a:chExt cx="592810" cy="964990"/>
          </a:xfrm>
        </p:grpSpPr>
        <p:grpSp>
          <p:nvGrpSpPr>
            <p:cNvPr id="13" name="组 12"/>
            <p:cNvGrpSpPr/>
            <p:nvPr/>
          </p:nvGrpSpPr>
          <p:grpSpPr>
            <a:xfrm>
              <a:off x="1396857" y="1209491"/>
              <a:ext cx="592810" cy="964990"/>
              <a:chOff x="1396857" y="1361891"/>
              <a:chExt cx="592810" cy="964990"/>
            </a:xfrm>
          </p:grpSpPr>
          <p:sp>
            <p:nvSpPr>
              <p:cNvPr id="9" name="椭圆 8"/>
              <p:cNvSpPr/>
              <p:nvPr/>
            </p:nvSpPr>
            <p:spPr>
              <a:xfrm flipV="1">
                <a:off x="1622621" y="2185741"/>
                <a:ext cx="141138" cy="14114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 dirty="0"/>
              </a:p>
            </p:txBody>
          </p:sp>
          <p:grpSp>
            <p:nvGrpSpPr>
              <p:cNvPr id="10" name="组 9"/>
              <p:cNvGrpSpPr/>
              <p:nvPr/>
            </p:nvGrpSpPr>
            <p:grpSpPr>
              <a:xfrm>
                <a:off x="1396857" y="1361891"/>
                <a:ext cx="592810" cy="763243"/>
                <a:chOff x="2305050" y="1762125"/>
                <a:chExt cx="762000" cy="981075"/>
              </a:xfrm>
              <a:solidFill>
                <a:schemeClr val="accent6"/>
              </a:solidFill>
            </p:grpSpPr>
            <p:sp>
              <p:nvSpPr>
                <p:cNvPr id="11" name="Freeform 114"/>
                <p:cNvSpPr>
                  <a:spLocks noEditPoints="1"/>
                </p:cNvSpPr>
                <p:nvPr/>
              </p:nvSpPr>
              <p:spPr bwMode="auto">
                <a:xfrm>
                  <a:off x="2305050" y="1762125"/>
                  <a:ext cx="762000" cy="981075"/>
                </a:xfrm>
                <a:custGeom>
                  <a:avLst/>
                  <a:gdLst/>
                  <a:ahLst/>
                  <a:cxnLst>
                    <a:cxn ang="0">
                      <a:pos x="480" y="240"/>
                    </a:cxn>
                    <a:cxn ang="0">
                      <a:pos x="476" y="192"/>
                    </a:cxn>
                    <a:cxn ang="0">
                      <a:pos x="462" y="148"/>
                    </a:cxn>
                    <a:cxn ang="0">
                      <a:pos x="440" y="106"/>
                    </a:cxn>
                    <a:cxn ang="0">
                      <a:pos x="410" y="70"/>
                    </a:cxn>
                    <a:cxn ang="0">
                      <a:pos x="374" y="42"/>
                    </a:cxn>
                    <a:cxn ang="0">
                      <a:pos x="334" y="20"/>
                    </a:cxn>
                    <a:cxn ang="0">
                      <a:pos x="290" y="6"/>
                    </a:cxn>
                    <a:cxn ang="0">
                      <a:pos x="240" y="0"/>
                    </a:cxn>
                    <a:cxn ang="0">
                      <a:pos x="216" y="2"/>
                    </a:cxn>
                    <a:cxn ang="0">
                      <a:pos x="170" y="12"/>
                    </a:cxn>
                    <a:cxn ang="0">
                      <a:pos x="126" y="30"/>
                    </a:cxn>
                    <a:cxn ang="0">
                      <a:pos x="88" y="56"/>
                    </a:cxn>
                    <a:cxn ang="0">
                      <a:pos x="56" y="88"/>
                    </a:cxn>
                    <a:cxn ang="0">
                      <a:pos x="30" y="126"/>
                    </a:cxn>
                    <a:cxn ang="0">
                      <a:pos x="12" y="170"/>
                    </a:cxn>
                    <a:cxn ang="0">
                      <a:pos x="2" y="216"/>
                    </a:cxn>
                    <a:cxn ang="0">
                      <a:pos x="0" y="240"/>
                    </a:cxn>
                    <a:cxn ang="0">
                      <a:pos x="4" y="282"/>
                    </a:cxn>
                    <a:cxn ang="0">
                      <a:pos x="14" y="322"/>
                    </a:cxn>
                    <a:cxn ang="0">
                      <a:pos x="32" y="358"/>
                    </a:cxn>
                    <a:cxn ang="0">
                      <a:pos x="54" y="390"/>
                    </a:cxn>
                    <a:cxn ang="0">
                      <a:pos x="54" y="390"/>
                    </a:cxn>
                    <a:cxn ang="0">
                      <a:pos x="232" y="612"/>
                    </a:cxn>
                    <a:cxn ang="0">
                      <a:pos x="236" y="616"/>
                    </a:cxn>
                    <a:cxn ang="0">
                      <a:pos x="240" y="618"/>
                    </a:cxn>
                    <a:cxn ang="0">
                      <a:pos x="250" y="612"/>
                    </a:cxn>
                    <a:cxn ang="0">
                      <a:pos x="428" y="390"/>
                    </a:cxn>
                    <a:cxn ang="0">
                      <a:pos x="428" y="390"/>
                    </a:cxn>
                    <a:cxn ang="0">
                      <a:pos x="440" y="374"/>
                    </a:cxn>
                    <a:cxn ang="0">
                      <a:pos x="460" y="340"/>
                    </a:cxn>
                    <a:cxn ang="0">
                      <a:pos x="472" y="302"/>
                    </a:cxn>
                    <a:cxn ang="0">
                      <a:pos x="480" y="262"/>
                    </a:cxn>
                    <a:cxn ang="0">
                      <a:pos x="480" y="240"/>
                    </a:cxn>
                    <a:cxn ang="0">
                      <a:pos x="240" y="548"/>
                    </a:cxn>
                    <a:cxn ang="0">
                      <a:pos x="92" y="362"/>
                    </a:cxn>
                    <a:cxn ang="0">
                      <a:pos x="90" y="360"/>
                    </a:cxn>
                    <a:cxn ang="0">
                      <a:pos x="72" y="334"/>
                    </a:cxn>
                    <a:cxn ang="0">
                      <a:pos x="60" y="304"/>
                    </a:cxn>
                    <a:cxn ang="0">
                      <a:pos x="52" y="274"/>
                    </a:cxn>
                    <a:cxn ang="0">
                      <a:pos x="48" y="240"/>
                    </a:cxn>
                    <a:cxn ang="0">
                      <a:pos x="50" y="222"/>
                    </a:cxn>
                    <a:cxn ang="0">
                      <a:pos x="58" y="184"/>
                    </a:cxn>
                    <a:cxn ang="0">
                      <a:pos x="72" y="150"/>
                    </a:cxn>
                    <a:cxn ang="0">
                      <a:pos x="92" y="118"/>
                    </a:cxn>
                    <a:cxn ang="0">
                      <a:pos x="118" y="92"/>
                    </a:cxn>
                    <a:cxn ang="0">
                      <a:pos x="150" y="72"/>
                    </a:cxn>
                    <a:cxn ang="0">
                      <a:pos x="184" y="58"/>
                    </a:cxn>
                    <a:cxn ang="0">
                      <a:pos x="222" y="50"/>
                    </a:cxn>
                    <a:cxn ang="0">
                      <a:pos x="240" y="48"/>
                    </a:cxn>
                    <a:cxn ang="0">
                      <a:pos x="280" y="52"/>
                    </a:cxn>
                    <a:cxn ang="0">
                      <a:pos x="316" y="64"/>
                    </a:cxn>
                    <a:cxn ang="0">
                      <a:pos x="348" y="82"/>
                    </a:cxn>
                    <a:cxn ang="0">
                      <a:pos x="376" y="106"/>
                    </a:cxn>
                    <a:cxn ang="0">
                      <a:pos x="400" y="134"/>
                    </a:cxn>
                    <a:cxn ang="0">
                      <a:pos x="418" y="166"/>
                    </a:cxn>
                    <a:cxn ang="0">
                      <a:pos x="428" y="202"/>
                    </a:cxn>
                    <a:cxn ang="0">
                      <a:pos x="432" y="240"/>
                    </a:cxn>
                    <a:cxn ang="0">
                      <a:pos x="432" y="258"/>
                    </a:cxn>
                    <a:cxn ang="0">
                      <a:pos x="426" y="288"/>
                    </a:cxn>
                    <a:cxn ang="0">
                      <a:pos x="416" y="320"/>
                    </a:cxn>
                    <a:cxn ang="0">
                      <a:pos x="400" y="348"/>
                    </a:cxn>
                    <a:cxn ang="0">
                      <a:pos x="390" y="362"/>
                    </a:cxn>
                  </a:cxnLst>
                  <a:rect l="0" t="0" r="r" b="b"/>
                  <a:pathLst>
                    <a:path w="480" h="618">
                      <a:moveTo>
                        <a:pt x="480" y="240"/>
                      </a:moveTo>
                      <a:lnTo>
                        <a:pt x="480" y="240"/>
                      </a:lnTo>
                      <a:lnTo>
                        <a:pt x="480" y="216"/>
                      </a:lnTo>
                      <a:lnTo>
                        <a:pt x="476" y="192"/>
                      </a:lnTo>
                      <a:lnTo>
                        <a:pt x="470" y="170"/>
                      </a:lnTo>
                      <a:lnTo>
                        <a:pt x="462" y="148"/>
                      </a:lnTo>
                      <a:lnTo>
                        <a:pt x="452" y="126"/>
                      </a:lnTo>
                      <a:lnTo>
                        <a:pt x="440" y="106"/>
                      </a:lnTo>
                      <a:lnTo>
                        <a:pt x="426" y="88"/>
                      </a:lnTo>
                      <a:lnTo>
                        <a:pt x="410" y="70"/>
                      </a:lnTo>
                      <a:lnTo>
                        <a:pt x="394" y="56"/>
                      </a:lnTo>
                      <a:lnTo>
                        <a:pt x="374" y="42"/>
                      </a:lnTo>
                      <a:lnTo>
                        <a:pt x="356" y="30"/>
                      </a:lnTo>
                      <a:lnTo>
                        <a:pt x="334" y="20"/>
                      </a:lnTo>
                      <a:lnTo>
                        <a:pt x="312" y="12"/>
                      </a:lnTo>
                      <a:lnTo>
                        <a:pt x="290" y="6"/>
                      </a:lnTo>
                      <a:lnTo>
                        <a:pt x="266" y="2"/>
                      </a:lnTo>
                      <a:lnTo>
                        <a:pt x="240" y="0"/>
                      </a:lnTo>
                      <a:lnTo>
                        <a:pt x="240" y="0"/>
                      </a:lnTo>
                      <a:lnTo>
                        <a:pt x="216" y="2"/>
                      </a:lnTo>
                      <a:lnTo>
                        <a:pt x="192" y="6"/>
                      </a:lnTo>
                      <a:lnTo>
                        <a:pt x="170" y="12"/>
                      </a:lnTo>
                      <a:lnTo>
                        <a:pt x="148" y="20"/>
                      </a:lnTo>
                      <a:lnTo>
                        <a:pt x="126" y="30"/>
                      </a:lnTo>
                      <a:lnTo>
                        <a:pt x="106" y="42"/>
                      </a:lnTo>
                      <a:lnTo>
                        <a:pt x="88" y="56"/>
                      </a:lnTo>
                      <a:lnTo>
                        <a:pt x="72" y="70"/>
                      </a:lnTo>
                      <a:lnTo>
                        <a:pt x="56" y="88"/>
                      </a:lnTo>
                      <a:lnTo>
                        <a:pt x="42" y="106"/>
                      </a:lnTo>
                      <a:lnTo>
                        <a:pt x="30" y="126"/>
                      </a:lnTo>
                      <a:lnTo>
                        <a:pt x="20" y="148"/>
                      </a:lnTo>
                      <a:lnTo>
                        <a:pt x="12" y="170"/>
                      </a:lnTo>
                      <a:lnTo>
                        <a:pt x="6" y="192"/>
                      </a:lnTo>
                      <a:lnTo>
                        <a:pt x="2" y="216"/>
                      </a:lnTo>
                      <a:lnTo>
                        <a:pt x="0" y="240"/>
                      </a:lnTo>
                      <a:lnTo>
                        <a:pt x="0" y="240"/>
                      </a:lnTo>
                      <a:lnTo>
                        <a:pt x="2" y="262"/>
                      </a:lnTo>
                      <a:lnTo>
                        <a:pt x="4" y="282"/>
                      </a:lnTo>
                      <a:lnTo>
                        <a:pt x="8" y="302"/>
                      </a:lnTo>
                      <a:lnTo>
                        <a:pt x="14" y="322"/>
                      </a:lnTo>
                      <a:lnTo>
                        <a:pt x="22" y="340"/>
                      </a:lnTo>
                      <a:lnTo>
                        <a:pt x="32" y="358"/>
                      </a:lnTo>
                      <a:lnTo>
                        <a:pt x="42" y="374"/>
                      </a:lnTo>
                      <a:lnTo>
                        <a:pt x="54" y="390"/>
                      </a:lnTo>
                      <a:lnTo>
                        <a:pt x="54" y="390"/>
                      </a:lnTo>
                      <a:lnTo>
                        <a:pt x="54" y="390"/>
                      </a:lnTo>
                      <a:lnTo>
                        <a:pt x="54" y="390"/>
                      </a:lnTo>
                      <a:lnTo>
                        <a:pt x="232" y="612"/>
                      </a:lnTo>
                      <a:lnTo>
                        <a:pt x="232" y="612"/>
                      </a:lnTo>
                      <a:lnTo>
                        <a:pt x="236" y="616"/>
                      </a:lnTo>
                      <a:lnTo>
                        <a:pt x="240" y="618"/>
                      </a:lnTo>
                      <a:lnTo>
                        <a:pt x="240" y="618"/>
                      </a:lnTo>
                      <a:lnTo>
                        <a:pt x="246" y="616"/>
                      </a:lnTo>
                      <a:lnTo>
                        <a:pt x="250" y="612"/>
                      </a:lnTo>
                      <a:lnTo>
                        <a:pt x="250" y="612"/>
                      </a:lnTo>
                      <a:lnTo>
                        <a:pt x="428" y="390"/>
                      </a:lnTo>
                      <a:lnTo>
                        <a:pt x="428" y="390"/>
                      </a:lnTo>
                      <a:lnTo>
                        <a:pt x="428" y="390"/>
                      </a:lnTo>
                      <a:lnTo>
                        <a:pt x="428" y="390"/>
                      </a:lnTo>
                      <a:lnTo>
                        <a:pt x="440" y="374"/>
                      </a:lnTo>
                      <a:lnTo>
                        <a:pt x="450" y="358"/>
                      </a:lnTo>
                      <a:lnTo>
                        <a:pt x="460" y="340"/>
                      </a:lnTo>
                      <a:lnTo>
                        <a:pt x="466" y="322"/>
                      </a:lnTo>
                      <a:lnTo>
                        <a:pt x="472" y="302"/>
                      </a:lnTo>
                      <a:lnTo>
                        <a:pt x="478" y="282"/>
                      </a:lnTo>
                      <a:lnTo>
                        <a:pt x="480" y="262"/>
                      </a:lnTo>
                      <a:lnTo>
                        <a:pt x="480" y="240"/>
                      </a:lnTo>
                      <a:lnTo>
                        <a:pt x="480" y="240"/>
                      </a:lnTo>
                      <a:close/>
                      <a:moveTo>
                        <a:pt x="390" y="362"/>
                      </a:moveTo>
                      <a:lnTo>
                        <a:pt x="240" y="548"/>
                      </a:lnTo>
                      <a:lnTo>
                        <a:pt x="94" y="364"/>
                      </a:lnTo>
                      <a:lnTo>
                        <a:pt x="92" y="362"/>
                      </a:lnTo>
                      <a:lnTo>
                        <a:pt x="90" y="360"/>
                      </a:lnTo>
                      <a:lnTo>
                        <a:pt x="90" y="360"/>
                      </a:lnTo>
                      <a:lnTo>
                        <a:pt x="82" y="348"/>
                      </a:lnTo>
                      <a:lnTo>
                        <a:pt x="72" y="334"/>
                      </a:lnTo>
                      <a:lnTo>
                        <a:pt x="66" y="320"/>
                      </a:lnTo>
                      <a:lnTo>
                        <a:pt x="60" y="304"/>
                      </a:lnTo>
                      <a:lnTo>
                        <a:pt x="54" y="288"/>
                      </a:lnTo>
                      <a:lnTo>
                        <a:pt x="52" y="274"/>
                      </a:lnTo>
                      <a:lnTo>
                        <a:pt x="50" y="258"/>
                      </a:lnTo>
                      <a:lnTo>
                        <a:pt x="48" y="240"/>
                      </a:lnTo>
                      <a:lnTo>
                        <a:pt x="48" y="240"/>
                      </a:lnTo>
                      <a:lnTo>
                        <a:pt x="50" y="222"/>
                      </a:lnTo>
                      <a:lnTo>
                        <a:pt x="52" y="202"/>
                      </a:lnTo>
                      <a:lnTo>
                        <a:pt x="58" y="184"/>
                      </a:lnTo>
                      <a:lnTo>
                        <a:pt x="64" y="166"/>
                      </a:lnTo>
                      <a:lnTo>
                        <a:pt x="72" y="150"/>
                      </a:lnTo>
                      <a:lnTo>
                        <a:pt x="82" y="134"/>
                      </a:lnTo>
                      <a:lnTo>
                        <a:pt x="92" y="118"/>
                      </a:lnTo>
                      <a:lnTo>
                        <a:pt x="106" y="106"/>
                      </a:lnTo>
                      <a:lnTo>
                        <a:pt x="118" y="92"/>
                      </a:lnTo>
                      <a:lnTo>
                        <a:pt x="134" y="82"/>
                      </a:lnTo>
                      <a:lnTo>
                        <a:pt x="150" y="72"/>
                      </a:lnTo>
                      <a:lnTo>
                        <a:pt x="166" y="64"/>
                      </a:lnTo>
                      <a:lnTo>
                        <a:pt x="184" y="58"/>
                      </a:lnTo>
                      <a:lnTo>
                        <a:pt x="202" y="52"/>
                      </a:lnTo>
                      <a:lnTo>
                        <a:pt x="222" y="50"/>
                      </a:lnTo>
                      <a:lnTo>
                        <a:pt x="240" y="48"/>
                      </a:lnTo>
                      <a:lnTo>
                        <a:pt x="240" y="48"/>
                      </a:lnTo>
                      <a:lnTo>
                        <a:pt x="260" y="50"/>
                      </a:lnTo>
                      <a:lnTo>
                        <a:pt x="280" y="52"/>
                      </a:lnTo>
                      <a:lnTo>
                        <a:pt x="298" y="58"/>
                      </a:lnTo>
                      <a:lnTo>
                        <a:pt x="316" y="64"/>
                      </a:lnTo>
                      <a:lnTo>
                        <a:pt x="332" y="72"/>
                      </a:lnTo>
                      <a:lnTo>
                        <a:pt x="348" y="82"/>
                      </a:lnTo>
                      <a:lnTo>
                        <a:pt x="362" y="92"/>
                      </a:lnTo>
                      <a:lnTo>
                        <a:pt x="376" y="106"/>
                      </a:lnTo>
                      <a:lnTo>
                        <a:pt x="388" y="118"/>
                      </a:lnTo>
                      <a:lnTo>
                        <a:pt x="400" y="134"/>
                      </a:lnTo>
                      <a:lnTo>
                        <a:pt x="410" y="150"/>
                      </a:lnTo>
                      <a:lnTo>
                        <a:pt x="418" y="166"/>
                      </a:lnTo>
                      <a:lnTo>
                        <a:pt x="424" y="184"/>
                      </a:lnTo>
                      <a:lnTo>
                        <a:pt x="428" y="202"/>
                      </a:lnTo>
                      <a:lnTo>
                        <a:pt x="432" y="222"/>
                      </a:lnTo>
                      <a:lnTo>
                        <a:pt x="432" y="240"/>
                      </a:lnTo>
                      <a:lnTo>
                        <a:pt x="432" y="240"/>
                      </a:lnTo>
                      <a:lnTo>
                        <a:pt x="432" y="258"/>
                      </a:lnTo>
                      <a:lnTo>
                        <a:pt x="430" y="274"/>
                      </a:lnTo>
                      <a:lnTo>
                        <a:pt x="426" y="288"/>
                      </a:lnTo>
                      <a:lnTo>
                        <a:pt x="422" y="304"/>
                      </a:lnTo>
                      <a:lnTo>
                        <a:pt x="416" y="320"/>
                      </a:lnTo>
                      <a:lnTo>
                        <a:pt x="408" y="334"/>
                      </a:lnTo>
                      <a:lnTo>
                        <a:pt x="400" y="348"/>
                      </a:lnTo>
                      <a:lnTo>
                        <a:pt x="390" y="360"/>
                      </a:lnTo>
                      <a:lnTo>
                        <a:pt x="390" y="36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3200" dirty="0"/>
                </a:p>
              </p:txBody>
            </p:sp>
            <p:sp>
              <p:nvSpPr>
                <p:cNvPr id="12" name="Freeform 115"/>
                <p:cNvSpPr>
                  <a:spLocks/>
                </p:cNvSpPr>
                <p:nvPr/>
              </p:nvSpPr>
              <p:spPr bwMode="auto">
                <a:xfrm>
                  <a:off x="2421092" y="1878167"/>
                  <a:ext cx="529915" cy="529915"/>
                </a:xfrm>
                <a:custGeom>
                  <a:avLst/>
                  <a:gdLst/>
                  <a:ahLst/>
                  <a:cxnLst>
                    <a:cxn ang="0">
                      <a:pos x="84" y="0"/>
                    </a:cxn>
                    <a:cxn ang="0">
                      <a:pos x="84" y="0"/>
                    </a:cxn>
                    <a:cxn ang="0">
                      <a:pos x="102" y="2"/>
                    </a:cxn>
                    <a:cxn ang="0">
                      <a:pos x="118" y="8"/>
                    </a:cxn>
                    <a:cxn ang="0">
                      <a:pos x="132" y="16"/>
                    </a:cxn>
                    <a:cxn ang="0">
                      <a:pos x="144" y="26"/>
                    </a:cxn>
                    <a:cxn ang="0">
                      <a:pos x="154" y="38"/>
                    </a:cxn>
                    <a:cxn ang="0">
                      <a:pos x="162" y="52"/>
                    </a:cxn>
                    <a:cxn ang="0">
                      <a:pos x="168" y="68"/>
                    </a:cxn>
                    <a:cxn ang="0">
                      <a:pos x="168" y="84"/>
                    </a:cxn>
                    <a:cxn ang="0">
                      <a:pos x="168" y="84"/>
                    </a:cxn>
                    <a:cxn ang="0">
                      <a:pos x="168" y="102"/>
                    </a:cxn>
                    <a:cxn ang="0">
                      <a:pos x="162" y="118"/>
                    </a:cxn>
                    <a:cxn ang="0">
                      <a:pos x="154" y="132"/>
                    </a:cxn>
                    <a:cxn ang="0">
                      <a:pos x="144" y="144"/>
                    </a:cxn>
                    <a:cxn ang="0">
                      <a:pos x="132" y="154"/>
                    </a:cxn>
                    <a:cxn ang="0">
                      <a:pos x="118" y="162"/>
                    </a:cxn>
                    <a:cxn ang="0">
                      <a:pos x="102" y="166"/>
                    </a:cxn>
                    <a:cxn ang="0">
                      <a:pos x="84" y="168"/>
                    </a:cxn>
                    <a:cxn ang="0">
                      <a:pos x="84" y="168"/>
                    </a:cxn>
                    <a:cxn ang="0">
                      <a:pos x="68" y="166"/>
                    </a:cxn>
                    <a:cxn ang="0">
                      <a:pos x="52" y="162"/>
                    </a:cxn>
                    <a:cxn ang="0">
                      <a:pos x="38" y="154"/>
                    </a:cxn>
                    <a:cxn ang="0">
                      <a:pos x="26" y="144"/>
                    </a:cxn>
                    <a:cxn ang="0">
                      <a:pos x="16" y="132"/>
                    </a:cxn>
                    <a:cxn ang="0">
                      <a:pos x="8" y="118"/>
                    </a:cxn>
                    <a:cxn ang="0">
                      <a:pos x="2" y="102"/>
                    </a:cxn>
                    <a:cxn ang="0">
                      <a:pos x="0" y="84"/>
                    </a:cxn>
                    <a:cxn ang="0">
                      <a:pos x="0" y="84"/>
                    </a:cxn>
                    <a:cxn ang="0">
                      <a:pos x="2" y="68"/>
                    </a:cxn>
                    <a:cxn ang="0">
                      <a:pos x="8" y="52"/>
                    </a:cxn>
                    <a:cxn ang="0">
                      <a:pos x="16" y="38"/>
                    </a:cxn>
                    <a:cxn ang="0">
                      <a:pos x="26" y="26"/>
                    </a:cxn>
                    <a:cxn ang="0">
                      <a:pos x="38" y="16"/>
                    </a:cxn>
                    <a:cxn ang="0">
                      <a:pos x="52" y="8"/>
                    </a:cxn>
                    <a:cxn ang="0">
                      <a:pos x="68" y="2"/>
                    </a:cxn>
                    <a:cxn ang="0">
                      <a:pos x="84" y="0"/>
                    </a:cxn>
                    <a:cxn ang="0">
                      <a:pos x="84" y="0"/>
                    </a:cxn>
                  </a:cxnLst>
                  <a:rect l="0" t="0" r="r" b="b"/>
                  <a:pathLst>
                    <a:path w="168" h="168">
                      <a:moveTo>
                        <a:pt x="84" y="0"/>
                      </a:moveTo>
                      <a:lnTo>
                        <a:pt x="84" y="0"/>
                      </a:lnTo>
                      <a:lnTo>
                        <a:pt x="102" y="2"/>
                      </a:lnTo>
                      <a:lnTo>
                        <a:pt x="118" y="8"/>
                      </a:lnTo>
                      <a:lnTo>
                        <a:pt x="132" y="16"/>
                      </a:lnTo>
                      <a:lnTo>
                        <a:pt x="144" y="26"/>
                      </a:lnTo>
                      <a:lnTo>
                        <a:pt x="154" y="38"/>
                      </a:lnTo>
                      <a:lnTo>
                        <a:pt x="162" y="52"/>
                      </a:lnTo>
                      <a:lnTo>
                        <a:pt x="168" y="68"/>
                      </a:lnTo>
                      <a:lnTo>
                        <a:pt x="168" y="84"/>
                      </a:lnTo>
                      <a:lnTo>
                        <a:pt x="168" y="84"/>
                      </a:lnTo>
                      <a:lnTo>
                        <a:pt x="168" y="102"/>
                      </a:lnTo>
                      <a:lnTo>
                        <a:pt x="162" y="118"/>
                      </a:lnTo>
                      <a:lnTo>
                        <a:pt x="154" y="132"/>
                      </a:lnTo>
                      <a:lnTo>
                        <a:pt x="144" y="144"/>
                      </a:lnTo>
                      <a:lnTo>
                        <a:pt x="132" y="154"/>
                      </a:lnTo>
                      <a:lnTo>
                        <a:pt x="118" y="162"/>
                      </a:lnTo>
                      <a:lnTo>
                        <a:pt x="102" y="166"/>
                      </a:lnTo>
                      <a:lnTo>
                        <a:pt x="84" y="168"/>
                      </a:lnTo>
                      <a:lnTo>
                        <a:pt x="84" y="168"/>
                      </a:lnTo>
                      <a:lnTo>
                        <a:pt x="68" y="166"/>
                      </a:lnTo>
                      <a:lnTo>
                        <a:pt x="52" y="162"/>
                      </a:lnTo>
                      <a:lnTo>
                        <a:pt x="38" y="154"/>
                      </a:lnTo>
                      <a:lnTo>
                        <a:pt x="26" y="144"/>
                      </a:lnTo>
                      <a:lnTo>
                        <a:pt x="16" y="132"/>
                      </a:lnTo>
                      <a:lnTo>
                        <a:pt x="8" y="118"/>
                      </a:lnTo>
                      <a:lnTo>
                        <a:pt x="2" y="102"/>
                      </a:lnTo>
                      <a:lnTo>
                        <a:pt x="0" y="84"/>
                      </a:lnTo>
                      <a:lnTo>
                        <a:pt x="0" y="84"/>
                      </a:lnTo>
                      <a:lnTo>
                        <a:pt x="2" y="68"/>
                      </a:lnTo>
                      <a:lnTo>
                        <a:pt x="8" y="52"/>
                      </a:lnTo>
                      <a:lnTo>
                        <a:pt x="16" y="38"/>
                      </a:lnTo>
                      <a:lnTo>
                        <a:pt x="26" y="26"/>
                      </a:lnTo>
                      <a:lnTo>
                        <a:pt x="38" y="16"/>
                      </a:lnTo>
                      <a:lnTo>
                        <a:pt x="52" y="8"/>
                      </a:lnTo>
                      <a:lnTo>
                        <a:pt x="68" y="2"/>
                      </a:lnTo>
                      <a:lnTo>
                        <a:pt x="84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3200"/>
                </a:p>
              </p:txBody>
            </p:sp>
          </p:grpSp>
        </p:grpSp>
        <p:sp>
          <p:nvSpPr>
            <p:cNvPr id="34" name="文本框 33"/>
            <p:cNvSpPr txBox="1"/>
            <p:nvPr/>
          </p:nvSpPr>
          <p:spPr>
            <a:xfrm>
              <a:off x="1514126" y="1310634"/>
              <a:ext cx="385264" cy="3770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2667" b="1" dirty="0">
                  <a:solidFill>
                    <a:schemeClr val="bg1"/>
                  </a:solidFill>
                </a:rPr>
                <a:t>1</a:t>
              </a:r>
              <a:endParaRPr kumimoji="1" lang="zh-CN" altLang="en-US" sz="2667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443325" y="1612655"/>
            <a:ext cx="790413" cy="1286653"/>
            <a:chOff x="3331898" y="1209491"/>
            <a:chExt cx="592810" cy="964990"/>
          </a:xfrm>
        </p:grpSpPr>
        <p:grpSp>
          <p:nvGrpSpPr>
            <p:cNvPr id="14" name="组 13"/>
            <p:cNvGrpSpPr/>
            <p:nvPr/>
          </p:nvGrpSpPr>
          <p:grpSpPr>
            <a:xfrm>
              <a:off x="3331898" y="1209491"/>
              <a:ext cx="592810" cy="964990"/>
              <a:chOff x="1396857" y="1361891"/>
              <a:chExt cx="592810" cy="964990"/>
            </a:xfrm>
          </p:grpSpPr>
          <p:sp>
            <p:nvSpPr>
              <p:cNvPr id="15" name="椭圆 14"/>
              <p:cNvSpPr/>
              <p:nvPr/>
            </p:nvSpPr>
            <p:spPr>
              <a:xfrm flipV="1">
                <a:off x="1622621" y="2185741"/>
                <a:ext cx="141138" cy="1411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 dirty="0"/>
              </a:p>
            </p:txBody>
          </p:sp>
          <p:grpSp>
            <p:nvGrpSpPr>
              <p:cNvPr id="16" name="组 15"/>
              <p:cNvGrpSpPr/>
              <p:nvPr/>
            </p:nvGrpSpPr>
            <p:grpSpPr>
              <a:xfrm>
                <a:off x="1396857" y="1361891"/>
                <a:ext cx="592810" cy="763243"/>
                <a:chOff x="2305050" y="1762125"/>
                <a:chExt cx="762000" cy="981075"/>
              </a:xfrm>
              <a:solidFill>
                <a:schemeClr val="accent6"/>
              </a:solidFill>
            </p:grpSpPr>
            <p:sp>
              <p:nvSpPr>
                <p:cNvPr id="17" name="Freeform 114"/>
                <p:cNvSpPr>
                  <a:spLocks noEditPoints="1"/>
                </p:cNvSpPr>
                <p:nvPr/>
              </p:nvSpPr>
              <p:spPr bwMode="auto">
                <a:xfrm>
                  <a:off x="2305050" y="1762125"/>
                  <a:ext cx="762000" cy="981075"/>
                </a:xfrm>
                <a:custGeom>
                  <a:avLst/>
                  <a:gdLst/>
                  <a:ahLst/>
                  <a:cxnLst>
                    <a:cxn ang="0">
                      <a:pos x="480" y="240"/>
                    </a:cxn>
                    <a:cxn ang="0">
                      <a:pos x="476" y="192"/>
                    </a:cxn>
                    <a:cxn ang="0">
                      <a:pos x="462" y="148"/>
                    </a:cxn>
                    <a:cxn ang="0">
                      <a:pos x="440" y="106"/>
                    </a:cxn>
                    <a:cxn ang="0">
                      <a:pos x="410" y="70"/>
                    </a:cxn>
                    <a:cxn ang="0">
                      <a:pos x="374" y="42"/>
                    </a:cxn>
                    <a:cxn ang="0">
                      <a:pos x="334" y="20"/>
                    </a:cxn>
                    <a:cxn ang="0">
                      <a:pos x="290" y="6"/>
                    </a:cxn>
                    <a:cxn ang="0">
                      <a:pos x="240" y="0"/>
                    </a:cxn>
                    <a:cxn ang="0">
                      <a:pos x="216" y="2"/>
                    </a:cxn>
                    <a:cxn ang="0">
                      <a:pos x="170" y="12"/>
                    </a:cxn>
                    <a:cxn ang="0">
                      <a:pos x="126" y="30"/>
                    </a:cxn>
                    <a:cxn ang="0">
                      <a:pos x="88" y="56"/>
                    </a:cxn>
                    <a:cxn ang="0">
                      <a:pos x="56" y="88"/>
                    </a:cxn>
                    <a:cxn ang="0">
                      <a:pos x="30" y="126"/>
                    </a:cxn>
                    <a:cxn ang="0">
                      <a:pos x="12" y="170"/>
                    </a:cxn>
                    <a:cxn ang="0">
                      <a:pos x="2" y="216"/>
                    </a:cxn>
                    <a:cxn ang="0">
                      <a:pos x="0" y="240"/>
                    </a:cxn>
                    <a:cxn ang="0">
                      <a:pos x="4" y="282"/>
                    </a:cxn>
                    <a:cxn ang="0">
                      <a:pos x="14" y="322"/>
                    </a:cxn>
                    <a:cxn ang="0">
                      <a:pos x="32" y="358"/>
                    </a:cxn>
                    <a:cxn ang="0">
                      <a:pos x="54" y="390"/>
                    </a:cxn>
                    <a:cxn ang="0">
                      <a:pos x="54" y="390"/>
                    </a:cxn>
                    <a:cxn ang="0">
                      <a:pos x="232" y="612"/>
                    </a:cxn>
                    <a:cxn ang="0">
                      <a:pos x="236" y="616"/>
                    </a:cxn>
                    <a:cxn ang="0">
                      <a:pos x="240" y="618"/>
                    </a:cxn>
                    <a:cxn ang="0">
                      <a:pos x="250" y="612"/>
                    </a:cxn>
                    <a:cxn ang="0">
                      <a:pos x="428" y="390"/>
                    </a:cxn>
                    <a:cxn ang="0">
                      <a:pos x="428" y="390"/>
                    </a:cxn>
                    <a:cxn ang="0">
                      <a:pos x="440" y="374"/>
                    </a:cxn>
                    <a:cxn ang="0">
                      <a:pos x="460" y="340"/>
                    </a:cxn>
                    <a:cxn ang="0">
                      <a:pos x="472" y="302"/>
                    </a:cxn>
                    <a:cxn ang="0">
                      <a:pos x="480" y="262"/>
                    </a:cxn>
                    <a:cxn ang="0">
                      <a:pos x="480" y="240"/>
                    </a:cxn>
                    <a:cxn ang="0">
                      <a:pos x="240" y="548"/>
                    </a:cxn>
                    <a:cxn ang="0">
                      <a:pos x="92" y="362"/>
                    </a:cxn>
                    <a:cxn ang="0">
                      <a:pos x="90" y="360"/>
                    </a:cxn>
                    <a:cxn ang="0">
                      <a:pos x="72" y="334"/>
                    </a:cxn>
                    <a:cxn ang="0">
                      <a:pos x="60" y="304"/>
                    </a:cxn>
                    <a:cxn ang="0">
                      <a:pos x="52" y="274"/>
                    </a:cxn>
                    <a:cxn ang="0">
                      <a:pos x="48" y="240"/>
                    </a:cxn>
                    <a:cxn ang="0">
                      <a:pos x="50" y="222"/>
                    </a:cxn>
                    <a:cxn ang="0">
                      <a:pos x="58" y="184"/>
                    </a:cxn>
                    <a:cxn ang="0">
                      <a:pos x="72" y="150"/>
                    </a:cxn>
                    <a:cxn ang="0">
                      <a:pos x="92" y="118"/>
                    </a:cxn>
                    <a:cxn ang="0">
                      <a:pos x="118" y="92"/>
                    </a:cxn>
                    <a:cxn ang="0">
                      <a:pos x="150" y="72"/>
                    </a:cxn>
                    <a:cxn ang="0">
                      <a:pos x="184" y="58"/>
                    </a:cxn>
                    <a:cxn ang="0">
                      <a:pos x="222" y="50"/>
                    </a:cxn>
                    <a:cxn ang="0">
                      <a:pos x="240" y="48"/>
                    </a:cxn>
                    <a:cxn ang="0">
                      <a:pos x="280" y="52"/>
                    </a:cxn>
                    <a:cxn ang="0">
                      <a:pos x="316" y="64"/>
                    </a:cxn>
                    <a:cxn ang="0">
                      <a:pos x="348" y="82"/>
                    </a:cxn>
                    <a:cxn ang="0">
                      <a:pos x="376" y="106"/>
                    </a:cxn>
                    <a:cxn ang="0">
                      <a:pos x="400" y="134"/>
                    </a:cxn>
                    <a:cxn ang="0">
                      <a:pos x="418" y="166"/>
                    </a:cxn>
                    <a:cxn ang="0">
                      <a:pos x="428" y="202"/>
                    </a:cxn>
                    <a:cxn ang="0">
                      <a:pos x="432" y="240"/>
                    </a:cxn>
                    <a:cxn ang="0">
                      <a:pos x="432" y="258"/>
                    </a:cxn>
                    <a:cxn ang="0">
                      <a:pos x="426" y="288"/>
                    </a:cxn>
                    <a:cxn ang="0">
                      <a:pos x="416" y="320"/>
                    </a:cxn>
                    <a:cxn ang="0">
                      <a:pos x="400" y="348"/>
                    </a:cxn>
                    <a:cxn ang="0">
                      <a:pos x="390" y="362"/>
                    </a:cxn>
                  </a:cxnLst>
                  <a:rect l="0" t="0" r="r" b="b"/>
                  <a:pathLst>
                    <a:path w="480" h="618">
                      <a:moveTo>
                        <a:pt x="480" y="240"/>
                      </a:moveTo>
                      <a:lnTo>
                        <a:pt x="480" y="240"/>
                      </a:lnTo>
                      <a:lnTo>
                        <a:pt x="480" y="216"/>
                      </a:lnTo>
                      <a:lnTo>
                        <a:pt x="476" y="192"/>
                      </a:lnTo>
                      <a:lnTo>
                        <a:pt x="470" y="170"/>
                      </a:lnTo>
                      <a:lnTo>
                        <a:pt x="462" y="148"/>
                      </a:lnTo>
                      <a:lnTo>
                        <a:pt x="452" y="126"/>
                      </a:lnTo>
                      <a:lnTo>
                        <a:pt x="440" y="106"/>
                      </a:lnTo>
                      <a:lnTo>
                        <a:pt x="426" y="88"/>
                      </a:lnTo>
                      <a:lnTo>
                        <a:pt x="410" y="70"/>
                      </a:lnTo>
                      <a:lnTo>
                        <a:pt x="394" y="56"/>
                      </a:lnTo>
                      <a:lnTo>
                        <a:pt x="374" y="42"/>
                      </a:lnTo>
                      <a:lnTo>
                        <a:pt x="356" y="30"/>
                      </a:lnTo>
                      <a:lnTo>
                        <a:pt x="334" y="20"/>
                      </a:lnTo>
                      <a:lnTo>
                        <a:pt x="312" y="12"/>
                      </a:lnTo>
                      <a:lnTo>
                        <a:pt x="290" y="6"/>
                      </a:lnTo>
                      <a:lnTo>
                        <a:pt x="266" y="2"/>
                      </a:lnTo>
                      <a:lnTo>
                        <a:pt x="240" y="0"/>
                      </a:lnTo>
                      <a:lnTo>
                        <a:pt x="240" y="0"/>
                      </a:lnTo>
                      <a:lnTo>
                        <a:pt x="216" y="2"/>
                      </a:lnTo>
                      <a:lnTo>
                        <a:pt x="192" y="6"/>
                      </a:lnTo>
                      <a:lnTo>
                        <a:pt x="170" y="12"/>
                      </a:lnTo>
                      <a:lnTo>
                        <a:pt x="148" y="20"/>
                      </a:lnTo>
                      <a:lnTo>
                        <a:pt x="126" y="30"/>
                      </a:lnTo>
                      <a:lnTo>
                        <a:pt x="106" y="42"/>
                      </a:lnTo>
                      <a:lnTo>
                        <a:pt x="88" y="56"/>
                      </a:lnTo>
                      <a:lnTo>
                        <a:pt x="72" y="70"/>
                      </a:lnTo>
                      <a:lnTo>
                        <a:pt x="56" y="88"/>
                      </a:lnTo>
                      <a:lnTo>
                        <a:pt x="42" y="106"/>
                      </a:lnTo>
                      <a:lnTo>
                        <a:pt x="30" y="126"/>
                      </a:lnTo>
                      <a:lnTo>
                        <a:pt x="20" y="148"/>
                      </a:lnTo>
                      <a:lnTo>
                        <a:pt x="12" y="170"/>
                      </a:lnTo>
                      <a:lnTo>
                        <a:pt x="6" y="192"/>
                      </a:lnTo>
                      <a:lnTo>
                        <a:pt x="2" y="216"/>
                      </a:lnTo>
                      <a:lnTo>
                        <a:pt x="0" y="240"/>
                      </a:lnTo>
                      <a:lnTo>
                        <a:pt x="0" y="240"/>
                      </a:lnTo>
                      <a:lnTo>
                        <a:pt x="2" y="262"/>
                      </a:lnTo>
                      <a:lnTo>
                        <a:pt x="4" y="282"/>
                      </a:lnTo>
                      <a:lnTo>
                        <a:pt x="8" y="302"/>
                      </a:lnTo>
                      <a:lnTo>
                        <a:pt x="14" y="322"/>
                      </a:lnTo>
                      <a:lnTo>
                        <a:pt x="22" y="340"/>
                      </a:lnTo>
                      <a:lnTo>
                        <a:pt x="32" y="358"/>
                      </a:lnTo>
                      <a:lnTo>
                        <a:pt x="42" y="374"/>
                      </a:lnTo>
                      <a:lnTo>
                        <a:pt x="54" y="390"/>
                      </a:lnTo>
                      <a:lnTo>
                        <a:pt x="54" y="390"/>
                      </a:lnTo>
                      <a:lnTo>
                        <a:pt x="54" y="390"/>
                      </a:lnTo>
                      <a:lnTo>
                        <a:pt x="54" y="390"/>
                      </a:lnTo>
                      <a:lnTo>
                        <a:pt x="232" y="612"/>
                      </a:lnTo>
                      <a:lnTo>
                        <a:pt x="232" y="612"/>
                      </a:lnTo>
                      <a:lnTo>
                        <a:pt x="236" y="616"/>
                      </a:lnTo>
                      <a:lnTo>
                        <a:pt x="240" y="618"/>
                      </a:lnTo>
                      <a:lnTo>
                        <a:pt x="240" y="618"/>
                      </a:lnTo>
                      <a:lnTo>
                        <a:pt x="246" y="616"/>
                      </a:lnTo>
                      <a:lnTo>
                        <a:pt x="250" y="612"/>
                      </a:lnTo>
                      <a:lnTo>
                        <a:pt x="250" y="612"/>
                      </a:lnTo>
                      <a:lnTo>
                        <a:pt x="428" y="390"/>
                      </a:lnTo>
                      <a:lnTo>
                        <a:pt x="428" y="390"/>
                      </a:lnTo>
                      <a:lnTo>
                        <a:pt x="428" y="390"/>
                      </a:lnTo>
                      <a:lnTo>
                        <a:pt x="428" y="390"/>
                      </a:lnTo>
                      <a:lnTo>
                        <a:pt x="440" y="374"/>
                      </a:lnTo>
                      <a:lnTo>
                        <a:pt x="450" y="358"/>
                      </a:lnTo>
                      <a:lnTo>
                        <a:pt x="460" y="340"/>
                      </a:lnTo>
                      <a:lnTo>
                        <a:pt x="466" y="322"/>
                      </a:lnTo>
                      <a:lnTo>
                        <a:pt x="472" y="302"/>
                      </a:lnTo>
                      <a:lnTo>
                        <a:pt x="478" y="282"/>
                      </a:lnTo>
                      <a:lnTo>
                        <a:pt x="480" y="262"/>
                      </a:lnTo>
                      <a:lnTo>
                        <a:pt x="480" y="240"/>
                      </a:lnTo>
                      <a:lnTo>
                        <a:pt x="480" y="240"/>
                      </a:lnTo>
                      <a:close/>
                      <a:moveTo>
                        <a:pt x="390" y="362"/>
                      </a:moveTo>
                      <a:lnTo>
                        <a:pt x="240" y="548"/>
                      </a:lnTo>
                      <a:lnTo>
                        <a:pt x="94" y="364"/>
                      </a:lnTo>
                      <a:lnTo>
                        <a:pt x="92" y="362"/>
                      </a:lnTo>
                      <a:lnTo>
                        <a:pt x="90" y="360"/>
                      </a:lnTo>
                      <a:lnTo>
                        <a:pt x="90" y="360"/>
                      </a:lnTo>
                      <a:lnTo>
                        <a:pt x="82" y="348"/>
                      </a:lnTo>
                      <a:lnTo>
                        <a:pt x="72" y="334"/>
                      </a:lnTo>
                      <a:lnTo>
                        <a:pt x="66" y="320"/>
                      </a:lnTo>
                      <a:lnTo>
                        <a:pt x="60" y="304"/>
                      </a:lnTo>
                      <a:lnTo>
                        <a:pt x="54" y="288"/>
                      </a:lnTo>
                      <a:lnTo>
                        <a:pt x="52" y="274"/>
                      </a:lnTo>
                      <a:lnTo>
                        <a:pt x="50" y="258"/>
                      </a:lnTo>
                      <a:lnTo>
                        <a:pt x="48" y="240"/>
                      </a:lnTo>
                      <a:lnTo>
                        <a:pt x="48" y="240"/>
                      </a:lnTo>
                      <a:lnTo>
                        <a:pt x="50" y="222"/>
                      </a:lnTo>
                      <a:lnTo>
                        <a:pt x="52" y="202"/>
                      </a:lnTo>
                      <a:lnTo>
                        <a:pt x="58" y="184"/>
                      </a:lnTo>
                      <a:lnTo>
                        <a:pt x="64" y="166"/>
                      </a:lnTo>
                      <a:lnTo>
                        <a:pt x="72" y="150"/>
                      </a:lnTo>
                      <a:lnTo>
                        <a:pt x="82" y="134"/>
                      </a:lnTo>
                      <a:lnTo>
                        <a:pt x="92" y="118"/>
                      </a:lnTo>
                      <a:lnTo>
                        <a:pt x="106" y="106"/>
                      </a:lnTo>
                      <a:lnTo>
                        <a:pt x="118" y="92"/>
                      </a:lnTo>
                      <a:lnTo>
                        <a:pt x="134" y="82"/>
                      </a:lnTo>
                      <a:lnTo>
                        <a:pt x="150" y="72"/>
                      </a:lnTo>
                      <a:lnTo>
                        <a:pt x="166" y="64"/>
                      </a:lnTo>
                      <a:lnTo>
                        <a:pt x="184" y="58"/>
                      </a:lnTo>
                      <a:lnTo>
                        <a:pt x="202" y="52"/>
                      </a:lnTo>
                      <a:lnTo>
                        <a:pt x="222" y="50"/>
                      </a:lnTo>
                      <a:lnTo>
                        <a:pt x="240" y="48"/>
                      </a:lnTo>
                      <a:lnTo>
                        <a:pt x="240" y="48"/>
                      </a:lnTo>
                      <a:lnTo>
                        <a:pt x="260" y="50"/>
                      </a:lnTo>
                      <a:lnTo>
                        <a:pt x="280" y="52"/>
                      </a:lnTo>
                      <a:lnTo>
                        <a:pt x="298" y="58"/>
                      </a:lnTo>
                      <a:lnTo>
                        <a:pt x="316" y="64"/>
                      </a:lnTo>
                      <a:lnTo>
                        <a:pt x="332" y="72"/>
                      </a:lnTo>
                      <a:lnTo>
                        <a:pt x="348" y="82"/>
                      </a:lnTo>
                      <a:lnTo>
                        <a:pt x="362" y="92"/>
                      </a:lnTo>
                      <a:lnTo>
                        <a:pt x="376" y="106"/>
                      </a:lnTo>
                      <a:lnTo>
                        <a:pt x="388" y="118"/>
                      </a:lnTo>
                      <a:lnTo>
                        <a:pt x="400" y="134"/>
                      </a:lnTo>
                      <a:lnTo>
                        <a:pt x="410" y="150"/>
                      </a:lnTo>
                      <a:lnTo>
                        <a:pt x="418" y="166"/>
                      </a:lnTo>
                      <a:lnTo>
                        <a:pt x="424" y="184"/>
                      </a:lnTo>
                      <a:lnTo>
                        <a:pt x="428" y="202"/>
                      </a:lnTo>
                      <a:lnTo>
                        <a:pt x="432" y="222"/>
                      </a:lnTo>
                      <a:lnTo>
                        <a:pt x="432" y="240"/>
                      </a:lnTo>
                      <a:lnTo>
                        <a:pt x="432" y="240"/>
                      </a:lnTo>
                      <a:lnTo>
                        <a:pt x="432" y="258"/>
                      </a:lnTo>
                      <a:lnTo>
                        <a:pt x="430" y="274"/>
                      </a:lnTo>
                      <a:lnTo>
                        <a:pt x="426" y="288"/>
                      </a:lnTo>
                      <a:lnTo>
                        <a:pt x="422" y="304"/>
                      </a:lnTo>
                      <a:lnTo>
                        <a:pt x="416" y="320"/>
                      </a:lnTo>
                      <a:lnTo>
                        <a:pt x="408" y="334"/>
                      </a:lnTo>
                      <a:lnTo>
                        <a:pt x="400" y="348"/>
                      </a:lnTo>
                      <a:lnTo>
                        <a:pt x="390" y="360"/>
                      </a:lnTo>
                      <a:lnTo>
                        <a:pt x="390" y="36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3200" dirty="0"/>
                </a:p>
              </p:txBody>
            </p:sp>
            <p:sp>
              <p:nvSpPr>
                <p:cNvPr id="18" name="Freeform 115"/>
                <p:cNvSpPr>
                  <a:spLocks/>
                </p:cNvSpPr>
                <p:nvPr/>
              </p:nvSpPr>
              <p:spPr bwMode="auto">
                <a:xfrm>
                  <a:off x="2421092" y="1878167"/>
                  <a:ext cx="529915" cy="529915"/>
                </a:xfrm>
                <a:custGeom>
                  <a:avLst/>
                  <a:gdLst/>
                  <a:ahLst/>
                  <a:cxnLst>
                    <a:cxn ang="0">
                      <a:pos x="84" y="0"/>
                    </a:cxn>
                    <a:cxn ang="0">
                      <a:pos x="84" y="0"/>
                    </a:cxn>
                    <a:cxn ang="0">
                      <a:pos x="102" y="2"/>
                    </a:cxn>
                    <a:cxn ang="0">
                      <a:pos x="118" y="8"/>
                    </a:cxn>
                    <a:cxn ang="0">
                      <a:pos x="132" y="16"/>
                    </a:cxn>
                    <a:cxn ang="0">
                      <a:pos x="144" y="26"/>
                    </a:cxn>
                    <a:cxn ang="0">
                      <a:pos x="154" y="38"/>
                    </a:cxn>
                    <a:cxn ang="0">
                      <a:pos x="162" y="52"/>
                    </a:cxn>
                    <a:cxn ang="0">
                      <a:pos x="168" y="68"/>
                    </a:cxn>
                    <a:cxn ang="0">
                      <a:pos x="168" y="84"/>
                    </a:cxn>
                    <a:cxn ang="0">
                      <a:pos x="168" y="84"/>
                    </a:cxn>
                    <a:cxn ang="0">
                      <a:pos x="168" y="102"/>
                    </a:cxn>
                    <a:cxn ang="0">
                      <a:pos x="162" y="118"/>
                    </a:cxn>
                    <a:cxn ang="0">
                      <a:pos x="154" y="132"/>
                    </a:cxn>
                    <a:cxn ang="0">
                      <a:pos x="144" y="144"/>
                    </a:cxn>
                    <a:cxn ang="0">
                      <a:pos x="132" y="154"/>
                    </a:cxn>
                    <a:cxn ang="0">
                      <a:pos x="118" y="162"/>
                    </a:cxn>
                    <a:cxn ang="0">
                      <a:pos x="102" y="166"/>
                    </a:cxn>
                    <a:cxn ang="0">
                      <a:pos x="84" y="168"/>
                    </a:cxn>
                    <a:cxn ang="0">
                      <a:pos x="84" y="168"/>
                    </a:cxn>
                    <a:cxn ang="0">
                      <a:pos x="68" y="166"/>
                    </a:cxn>
                    <a:cxn ang="0">
                      <a:pos x="52" y="162"/>
                    </a:cxn>
                    <a:cxn ang="0">
                      <a:pos x="38" y="154"/>
                    </a:cxn>
                    <a:cxn ang="0">
                      <a:pos x="26" y="144"/>
                    </a:cxn>
                    <a:cxn ang="0">
                      <a:pos x="16" y="132"/>
                    </a:cxn>
                    <a:cxn ang="0">
                      <a:pos x="8" y="118"/>
                    </a:cxn>
                    <a:cxn ang="0">
                      <a:pos x="2" y="102"/>
                    </a:cxn>
                    <a:cxn ang="0">
                      <a:pos x="0" y="84"/>
                    </a:cxn>
                    <a:cxn ang="0">
                      <a:pos x="0" y="84"/>
                    </a:cxn>
                    <a:cxn ang="0">
                      <a:pos x="2" y="68"/>
                    </a:cxn>
                    <a:cxn ang="0">
                      <a:pos x="8" y="52"/>
                    </a:cxn>
                    <a:cxn ang="0">
                      <a:pos x="16" y="38"/>
                    </a:cxn>
                    <a:cxn ang="0">
                      <a:pos x="26" y="26"/>
                    </a:cxn>
                    <a:cxn ang="0">
                      <a:pos x="38" y="16"/>
                    </a:cxn>
                    <a:cxn ang="0">
                      <a:pos x="52" y="8"/>
                    </a:cxn>
                    <a:cxn ang="0">
                      <a:pos x="68" y="2"/>
                    </a:cxn>
                    <a:cxn ang="0">
                      <a:pos x="84" y="0"/>
                    </a:cxn>
                    <a:cxn ang="0">
                      <a:pos x="84" y="0"/>
                    </a:cxn>
                  </a:cxnLst>
                  <a:rect l="0" t="0" r="r" b="b"/>
                  <a:pathLst>
                    <a:path w="168" h="168">
                      <a:moveTo>
                        <a:pt x="84" y="0"/>
                      </a:moveTo>
                      <a:lnTo>
                        <a:pt x="84" y="0"/>
                      </a:lnTo>
                      <a:lnTo>
                        <a:pt x="102" y="2"/>
                      </a:lnTo>
                      <a:lnTo>
                        <a:pt x="118" y="8"/>
                      </a:lnTo>
                      <a:lnTo>
                        <a:pt x="132" y="16"/>
                      </a:lnTo>
                      <a:lnTo>
                        <a:pt x="144" y="26"/>
                      </a:lnTo>
                      <a:lnTo>
                        <a:pt x="154" y="38"/>
                      </a:lnTo>
                      <a:lnTo>
                        <a:pt x="162" y="52"/>
                      </a:lnTo>
                      <a:lnTo>
                        <a:pt x="168" y="68"/>
                      </a:lnTo>
                      <a:lnTo>
                        <a:pt x="168" y="84"/>
                      </a:lnTo>
                      <a:lnTo>
                        <a:pt x="168" y="84"/>
                      </a:lnTo>
                      <a:lnTo>
                        <a:pt x="168" y="102"/>
                      </a:lnTo>
                      <a:lnTo>
                        <a:pt x="162" y="118"/>
                      </a:lnTo>
                      <a:lnTo>
                        <a:pt x="154" y="132"/>
                      </a:lnTo>
                      <a:lnTo>
                        <a:pt x="144" y="144"/>
                      </a:lnTo>
                      <a:lnTo>
                        <a:pt x="132" y="154"/>
                      </a:lnTo>
                      <a:lnTo>
                        <a:pt x="118" y="162"/>
                      </a:lnTo>
                      <a:lnTo>
                        <a:pt x="102" y="166"/>
                      </a:lnTo>
                      <a:lnTo>
                        <a:pt x="84" y="168"/>
                      </a:lnTo>
                      <a:lnTo>
                        <a:pt x="84" y="168"/>
                      </a:lnTo>
                      <a:lnTo>
                        <a:pt x="68" y="166"/>
                      </a:lnTo>
                      <a:lnTo>
                        <a:pt x="52" y="162"/>
                      </a:lnTo>
                      <a:lnTo>
                        <a:pt x="38" y="154"/>
                      </a:lnTo>
                      <a:lnTo>
                        <a:pt x="26" y="144"/>
                      </a:lnTo>
                      <a:lnTo>
                        <a:pt x="16" y="132"/>
                      </a:lnTo>
                      <a:lnTo>
                        <a:pt x="8" y="118"/>
                      </a:lnTo>
                      <a:lnTo>
                        <a:pt x="2" y="102"/>
                      </a:lnTo>
                      <a:lnTo>
                        <a:pt x="0" y="84"/>
                      </a:lnTo>
                      <a:lnTo>
                        <a:pt x="0" y="84"/>
                      </a:lnTo>
                      <a:lnTo>
                        <a:pt x="2" y="68"/>
                      </a:lnTo>
                      <a:lnTo>
                        <a:pt x="8" y="52"/>
                      </a:lnTo>
                      <a:lnTo>
                        <a:pt x="16" y="38"/>
                      </a:lnTo>
                      <a:lnTo>
                        <a:pt x="26" y="26"/>
                      </a:lnTo>
                      <a:lnTo>
                        <a:pt x="38" y="16"/>
                      </a:lnTo>
                      <a:lnTo>
                        <a:pt x="52" y="8"/>
                      </a:lnTo>
                      <a:lnTo>
                        <a:pt x="68" y="2"/>
                      </a:lnTo>
                      <a:lnTo>
                        <a:pt x="84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3200"/>
                </a:p>
              </p:txBody>
            </p:sp>
          </p:grpSp>
        </p:grpSp>
        <p:sp>
          <p:nvSpPr>
            <p:cNvPr id="35" name="文本框 34"/>
            <p:cNvSpPr txBox="1"/>
            <p:nvPr/>
          </p:nvSpPr>
          <p:spPr>
            <a:xfrm>
              <a:off x="3435599" y="1310634"/>
              <a:ext cx="385264" cy="3770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2667" b="1" dirty="0">
                  <a:solidFill>
                    <a:schemeClr val="bg1"/>
                  </a:solidFill>
                </a:rPr>
                <a:t>2</a:t>
              </a:r>
              <a:endParaRPr kumimoji="1" lang="zh-CN" altLang="en-US" sz="2667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023380" y="1612655"/>
            <a:ext cx="790413" cy="1286653"/>
            <a:chOff x="5266939" y="1209491"/>
            <a:chExt cx="592810" cy="964990"/>
          </a:xfrm>
        </p:grpSpPr>
        <p:grpSp>
          <p:nvGrpSpPr>
            <p:cNvPr id="24" name="组 23"/>
            <p:cNvGrpSpPr/>
            <p:nvPr/>
          </p:nvGrpSpPr>
          <p:grpSpPr>
            <a:xfrm>
              <a:off x="5266939" y="1209491"/>
              <a:ext cx="592810" cy="964990"/>
              <a:chOff x="1396857" y="1361891"/>
              <a:chExt cx="592810" cy="964990"/>
            </a:xfrm>
          </p:grpSpPr>
          <p:sp>
            <p:nvSpPr>
              <p:cNvPr id="25" name="椭圆 24"/>
              <p:cNvSpPr/>
              <p:nvPr/>
            </p:nvSpPr>
            <p:spPr>
              <a:xfrm flipV="1">
                <a:off x="1622621" y="2185741"/>
                <a:ext cx="141138" cy="14114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 dirty="0"/>
              </a:p>
            </p:txBody>
          </p:sp>
          <p:grpSp>
            <p:nvGrpSpPr>
              <p:cNvPr id="26" name="组 25"/>
              <p:cNvGrpSpPr/>
              <p:nvPr/>
            </p:nvGrpSpPr>
            <p:grpSpPr>
              <a:xfrm>
                <a:off x="1396857" y="1361891"/>
                <a:ext cx="592810" cy="763243"/>
                <a:chOff x="2305050" y="1762125"/>
                <a:chExt cx="762000" cy="981075"/>
              </a:xfrm>
              <a:solidFill>
                <a:schemeClr val="accent6"/>
              </a:solidFill>
            </p:grpSpPr>
            <p:sp>
              <p:nvSpPr>
                <p:cNvPr id="27" name="Freeform 114"/>
                <p:cNvSpPr>
                  <a:spLocks noEditPoints="1"/>
                </p:cNvSpPr>
                <p:nvPr/>
              </p:nvSpPr>
              <p:spPr bwMode="auto">
                <a:xfrm>
                  <a:off x="2305050" y="1762125"/>
                  <a:ext cx="762000" cy="981075"/>
                </a:xfrm>
                <a:custGeom>
                  <a:avLst/>
                  <a:gdLst/>
                  <a:ahLst/>
                  <a:cxnLst>
                    <a:cxn ang="0">
                      <a:pos x="480" y="240"/>
                    </a:cxn>
                    <a:cxn ang="0">
                      <a:pos x="476" y="192"/>
                    </a:cxn>
                    <a:cxn ang="0">
                      <a:pos x="462" y="148"/>
                    </a:cxn>
                    <a:cxn ang="0">
                      <a:pos x="440" y="106"/>
                    </a:cxn>
                    <a:cxn ang="0">
                      <a:pos x="410" y="70"/>
                    </a:cxn>
                    <a:cxn ang="0">
                      <a:pos x="374" y="42"/>
                    </a:cxn>
                    <a:cxn ang="0">
                      <a:pos x="334" y="20"/>
                    </a:cxn>
                    <a:cxn ang="0">
                      <a:pos x="290" y="6"/>
                    </a:cxn>
                    <a:cxn ang="0">
                      <a:pos x="240" y="0"/>
                    </a:cxn>
                    <a:cxn ang="0">
                      <a:pos x="216" y="2"/>
                    </a:cxn>
                    <a:cxn ang="0">
                      <a:pos x="170" y="12"/>
                    </a:cxn>
                    <a:cxn ang="0">
                      <a:pos x="126" y="30"/>
                    </a:cxn>
                    <a:cxn ang="0">
                      <a:pos x="88" y="56"/>
                    </a:cxn>
                    <a:cxn ang="0">
                      <a:pos x="56" y="88"/>
                    </a:cxn>
                    <a:cxn ang="0">
                      <a:pos x="30" y="126"/>
                    </a:cxn>
                    <a:cxn ang="0">
                      <a:pos x="12" y="170"/>
                    </a:cxn>
                    <a:cxn ang="0">
                      <a:pos x="2" y="216"/>
                    </a:cxn>
                    <a:cxn ang="0">
                      <a:pos x="0" y="240"/>
                    </a:cxn>
                    <a:cxn ang="0">
                      <a:pos x="4" y="282"/>
                    </a:cxn>
                    <a:cxn ang="0">
                      <a:pos x="14" y="322"/>
                    </a:cxn>
                    <a:cxn ang="0">
                      <a:pos x="32" y="358"/>
                    </a:cxn>
                    <a:cxn ang="0">
                      <a:pos x="54" y="390"/>
                    </a:cxn>
                    <a:cxn ang="0">
                      <a:pos x="54" y="390"/>
                    </a:cxn>
                    <a:cxn ang="0">
                      <a:pos x="232" y="612"/>
                    </a:cxn>
                    <a:cxn ang="0">
                      <a:pos x="236" y="616"/>
                    </a:cxn>
                    <a:cxn ang="0">
                      <a:pos x="240" y="618"/>
                    </a:cxn>
                    <a:cxn ang="0">
                      <a:pos x="250" y="612"/>
                    </a:cxn>
                    <a:cxn ang="0">
                      <a:pos x="428" y="390"/>
                    </a:cxn>
                    <a:cxn ang="0">
                      <a:pos x="428" y="390"/>
                    </a:cxn>
                    <a:cxn ang="0">
                      <a:pos x="440" y="374"/>
                    </a:cxn>
                    <a:cxn ang="0">
                      <a:pos x="460" y="340"/>
                    </a:cxn>
                    <a:cxn ang="0">
                      <a:pos x="472" y="302"/>
                    </a:cxn>
                    <a:cxn ang="0">
                      <a:pos x="480" y="262"/>
                    </a:cxn>
                    <a:cxn ang="0">
                      <a:pos x="480" y="240"/>
                    </a:cxn>
                    <a:cxn ang="0">
                      <a:pos x="240" y="548"/>
                    </a:cxn>
                    <a:cxn ang="0">
                      <a:pos x="92" y="362"/>
                    </a:cxn>
                    <a:cxn ang="0">
                      <a:pos x="90" y="360"/>
                    </a:cxn>
                    <a:cxn ang="0">
                      <a:pos x="72" y="334"/>
                    </a:cxn>
                    <a:cxn ang="0">
                      <a:pos x="60" y="304"/>
                    </a:cxn>
                    <a:cxn ang="0">
                      <a:pos x="52" y="274"/>
                    </a:cxn>
                    <a:cxn ang="0">
                      <a:pos x="48" y="240"/>
                    </a:cxn>
                    <a:cxn ang="0">
                      <a:pos x="50" y="222"/>
                    </a:cxn>
                    <a:cxn ang="0">
                      <a:pos x="58" y="184"/>
                    </a:cxn>
                    <a:cxn ang="0">
                      <a:pos x="72" y="150"/>
                    </a:cxn>
                    <a:cxn ang="0">
                      <a:pos x="92" y="118"/>
                    </a:cxn>
                    <a:cxn ang="0">
                      <a:pos x="118" y="92"/>
                    </a:cxn>
                    <a:cxn ang="0">
                      <a:pos x="150" y="72"/>
                    </a:cxn>
                    <a:cxn ang="0">
                      <a:pos x="184" y="58"/>
                    </a:cxn>
                    <a:cxn ang="0">
                      <a:pos x="222" y="50"/>
                    </a:cxn>
                    <a:cxn ang="0">
                      <a:pos x="240" y="48"/>
                    </a:cxn>
                    <a:cxn ang="0">
                      <a:pos x="280" y="52"/>
                    </a:cxn>
                    <a:cxn ang="0">
                      <a:pos x="316" y="64"/>
                    </a:cxn>
                    <a:cxn ang="0">
                      <a:pos x="348" y="82"/>
                    </a:cxn>
                    <a:cxn ang="0">
                      <a:pos x="376" y="106"/>
                    </a:cxn>
                    <a:cxn ang="0">
                      <a:pos x="400" y="134"/>
                    </a:cxn>
                    <a:cxn ang="0">
                      <a:pos x="418" y="166"/>
                    </a:cxn>
                    <a:cxn ang="0">
                      <a:pos x="428" y="202"/>
                    </a:cxn>
                    <a:cxn ang="0">
                      <a:pos x="432" y="240"/>
                    </a:cxn>
                    <a:cxn ang="0">
                      <a:pos x="432" y="258"/>
                    </a:cxn>
                    <a:cxn ang="0">
                      <a:pos x="426" y="288"/>
                    </a:cxn>
                    <a:cxn ang="0">
                      <a:pos x="416" y="320"/>
                    </a:cxn>
                    <a:cxn ang="0">
                      <a:pos x="400" y="348"/>
                    </a:cxn>
                    <a:cxn ang="0">
                      <a:pos x="390" y="362"/>
                    </a:cxn>
                  </a:cxnLst>
                  <a:rect l="0" t="0" r="r" b="b"/>
                  <a:pathLst>
                    <a:path w="480" h="618">
                      <a:moveTo>
                        <a:pt x="480" y="240"/>
                      </a:moveTo>
                      <a:lnTo>
                        <a:pt x="480" y="240"/>
                      </a:lnTo>
                      <a:lnTo>
                        <a:pt x="480" y="216"/>
                      </a:lnTo>
                      <a:lnTo>
                        <a:pt x="476" y="192"/>
                      </a:lnTo>
                      <a:lnTo>
                        <a:pt x="470" y="170"/>
                      </a:lnTo>
                      <a:lnTo>
                        <a:pt x="462" y="148"/>
                      </a:lnTo>
                      <a:lnTo>
                        <a:pt x="452" y="126"/>
                      </a:lnTo>
                      <a:lnTo>
                        <a:pt x="440" y="106"/>
                      </a:lnTo>
                      <a:lnTo>
                        <a:pt x="426" y="88"/>
                      </a:lnTo>
                      <a:lnTo>
                        <a:pt x="410" y="70"/>
                      </a:lnTo>
                      <a:lnTo>
                        <a:pt x="394" y="56"/>
                      </a:lnTo>
                      <a:lnTo>
                        <a:pt x="374" y="42"/>
                      </a:lnTo>
                      <a:lnTo>
                        <a:pt x="356" y="30"/>
                      </a:lnTo>
                      <a:lnTo>
                        <a:pt x="334" y="20"/>
                      </a:lnTo>
                      <a:lnTo>
                        <a:pt x="312" y="12"/>
                      </a:lnTo>
                      <a:lnTo>
                        <a:pt x="290" y="6"/>
                      </a:lnTo>
                      <a:lnTo>
                        <a:pt x="266" y="2"/>
                      </a:lnTo>
                      <a:lnTo>
                        <a:pt x="240" y="0"/>
                      </a:lnTo>
                      <a:lnTo>
                        <a:pt x="240" y="0"/>
                      </a:lnTo>
                      <a:lnTo>
                        <a:pt x="216" y="2"/>
                      </a:lnTo>
                      <a:lnTo>
                        <a:pt x="192" y="6"/>
                      </a:lnTo>
                      <a:lnTo>
                        <a:pt x="170" y="12"/>
                      </a:lnTo>
                      <a:lnTo>
                        <a:pt x="148" y="20"/>
                      </a:lnTo>
                      <a:lnTo>
                        <a:pt x="126" y="30"/>
                      </a:lnTo>
                      <a:lnTo>
                        <a:pt x="106" y="42"/>
                      </a:lnTo>
                      <a:lnTo>
                        <a:pt x="88" y="56"/>
                      </a:lnTo>
                      <a:lnTo>
                        <a:pt x="72" y="70"/>
                      </a:lnTo>
                      <a:lnTo>
                        <a:pt x="56" y="88"/>
                      </a:lnTo>
                      <a:lnTo>
                        <a:pt x="42" y="106"/>
                      </a:lnTo>
                      <a:lnTo>
                        <a:pt x="30" y="126"/>
                      </a:lnTo>
                      <a:lnTo>
                        <a:pt x="20" y="148"/>
                      </a:lnTo>
                      <a:lnTo>
                        <a:pt x="12" y="170"/>
                      </a:lnTo>
                      <a:lnTo>
                        <a:pt x="6" y="192"/>
                      </a:lnTo>
                      <a:lnTo>
                        <a:pt x="2" y="216"/>
                      </a:lnTo>
                      <a:lnTo>
                        <a:pt x="0" y="240"/>
                      </a:lnTo>
                      <a:lnTo>
                        <a:pt x="0" y="240"/>
                      </a:lnTo>
                      <a:lnTo>
                        <a:pt x="2" y="262"/>
                      </a:lnTo>
                      <a:lnTo>
                        <a:pt x="4" y="282"/>
                      </a:lnTo>
                      <a:lnTo>
                        <a:pt x="8" y="302"/>
                      </a:lnTo>
                      <a:lnTo>
                        <a:pt x="14" y="322"/>
                      </a:lnTo>
                      <a:lnTo>
                        <a:pt x="22" y="340"/>
                      </a:lnTo>
                      <a:lnTo>
                        <a:pt x="32" y="358"/>
                      </a:lnTo>
                      <a:lnTo>
                        <a:pt x="42" y="374"/>
                      </a:lnTo>
                      <a:lnTo>
                        <a:pt x="54" y="390"/>
                      </a:lnTo>
                      <a:lnTo>
                        <a:pt x="54" y="390"/>
                      </a:lnTo>
                      <a:lnTo>
                        <a:pt x="54" y="390"/>
                      </a:lnTo>
                      <a:lnTo>
                        <a:pt x="54" y="390"/>
                      </a:lnTo>
                      <a:lnTo>
                        <a:pt x="232" y="612"/>
                      </a:lnTo>
                      <a:lnTo>
                        <a:pt x="232" y="612"/>
                      </a:lnTo>
                      <a:lnTo>
                        <a:pt x="236" y="616"/>
                      </a:lnTo>
                      <a:lnTo>
                        <a:pt x="240" y="618"/>
                      </a:lnTo>
                      <a:lnTo>
                        <a:pt x="240" y="618"/>
                      </a:lnTo>
                      <a:lnTo>
                        <a:pt x="246" y="616"/>
                      </a:lnTo>
                      <a:lnTo>
                        <a:pt x="250" y="612"/>
                      </a:lnTo>
                      <a:lnTo>
                        <a:pt x="250" y="612"/>
                      </a:lnTo>
                      <a:lnTo>
                        <a:pt x="428" y="390"/>
                      </a:lnTo>
                      <a:lnTo>
                        <a:pt x="428" y="390"/>
                      </a:lnTo>
                      <a:lnTo>
                        <a:pt x="428" y="390"/>
                      </a:lnTo>
                      <a:lnTo>
                        <a:pt x="428" y="390"/>
                      </a:lnTo>
                      <a:lnTo>
                        <a:pt x="440" y="374"/>
                      </a:lnTo>
                      <a:lnTo>
                        <a:pt x="450" y="358"/>
                      </a:lnTo>
                      <a:lnTo>
                        <a:pt x="460" y="340"/>
                      </a:lnTo>
                      <a:lnTo>
                        <a:pt x="466" y="322"/>
                      </a:lnTo>
                      <a:lnTo>
                        <a:pt x="472" y="302"/>
                      </a:lnTo>
                      <a:lnTo>
                        <a:pt x="478" y="282"/>
                      </a:lnTo>
                      <a:lnTo>
                        <a:pt x="480" y="262"/>
                      </a:lnTo>
                      <a:lnTo>
                        <a:pt x="480" y="240"/>
                      </a:lnTo>
                      <a:lnTo>
                        <a:pt x="480" y="240"/>
                      </a:lnTo>
                      <a:close/>
                      <a:moveTo>
                        <a:pt x="390" y="362"/>
                      </a:moveTo>
                      <a:lnTo>
                        <a:pt x="240" y="548"/>
                      </a:lnTo>
                      <a:lnTo>
                        <a:pt x="94" y="364"/>
                      </a:lnTo>
                      <a:lnTo>
                        <a:pt x="92" y="362"/>
                      </a:lnTo>
                      <a:lnTo>
                        <a:pt x="90" y="360"/>
                      </a:lnTo>
                      <a:lnTo>
                        <a:pt x="90" y="360"/>
                      </a:lnTo>
                      <a:lnTo>
                        <a:pt x="82" y="348"/>
                      </a:lnTo>
                      <a:lnTo>
                        <a:pt x="72" y="334"/>
                      </a:lnTo>
                      <a:lnTo>
                        <a:pt x="66" y="320"/>
                      </a:lnTo>
                      <a:lnTo>
                        <a:pt x="60" y="304"/>
                      </a:lnTo>
                      <a:lnTo>
                        <a:pt x="54" y="288"/>
                      </a:lnTo>
                      <a:lnTo>
                        <a:pt x="52" y="274"/>
                      </a:lnTo>
                      <a:lnTo>
                        <a:pt x="50" y="258"/>
                      </a:lnTo>
                      <a:lnTo>
                        <a:pt x="48" y="240"/>
                      </a:lnTo>
                      <a:lnTo>
                        <a:pt x="48" y="240"/>
                      </a:lnTo>
                      <a:lnTo>
                        <a:pt x="50" y="222"/>
                      </a:lnTo>
                      <a:lnTo>
                        <a:pt x="52" y="202"/>
                      </a:lnTo>
                      <a:lnTo>
                        <a:pt x="58" y="184"/>
                      </a:lnTo>
                      <a:lnTo>
                        <a:pt x="64" y="166"/>
                      </a:lnTo>
                      <a:lnTo>
                        <a:pt x="72" y="150"/>
                      </a:lnTo>
                      <a:lnTo>
                        <a:pt x="82" y="134"/>
                      </a:lnTo>
                      <a:lnTo>
                        <a:pt x="92" y="118"/>
                      </a:lnTo>
                      <a:lnTo>
                        <a:pt x="106" y="106"/>
                      </a:lnTo>
                      <a:lnTo>
                        <a:pt x="118" y="92"/>
                      </a:lnTo>
                      <a:lnTo>
                        <a:pt x="134" y="82"/>
                      </a:lnTo>
                      <a:lnTo>
                        <a:pt x="150" y="72"/>
                      </a:lnTo>
                      <a:lnTo>
                        <a:pt x="166" y="64"/>
                      </a:lnTo>
                      <a:lnTo>
                        <a:pt x="184" y="58"/>
                      </a:lnTo>
                      <a:lnTo>
                        <a:pt x="202" y="52"/>
                      </a:lnTo>
                      <a:lnTo>
                        <a:pt x="222" y="50"/>
                      </a:lnTo>
                      <a:lnTo>
                        <a:pt x="240" y="48"/>
                      </a:lnTo>
                      <a:lnTo>
                        <a:pt x="240" y="48"/>
                      </a:lnTo>
                      <a:lnTo>
                        <a:pt x="260" y="50"/>
                      </a:lnTo>
                      <a:lnTo>
                        <a:pt x="280" y="52"/>
                      </a:lnTo>
                      <a:lnTo>
                        <a:pt x="298" y="58"/>
                      </a:lnTo>
                      <a:lnTo>
                        <a:pt x="316" y="64"/>
                      </a:lnTo>
                      <a:lnTo>
                        <a:pt x="332" y="72"/>
                      </a:lnTo>
                      <a:lnTo>
                        <a:pt x="348" y="82"/>
                      </a:lnTo>
                      <a:lnTo>
                        <a:pt x="362" y="92"/>
                      </a:lnTo>
                      <a:lnTo>
                        <a:pt x="376" y="106"/>
                      </a:lnTo>
                      <a:lnTo>
                        <a:pt x="388" y="118"/>
                      </a:lnTo>
                      <a:lnTo>
                        <a:pt x="400" y="134"/>
                      </a:lnTo>
                      <a:lnTo>
                        <a:pt x="410" y="150"/>
                      </a:lnTo>
                      <a:lnTo>
                        <a:pt x="418" y="166"/>
                      </a:lnTo>
                      <a:lnTo>
                        <a:pt x="424" y="184"/>
                      </a:lnTo>
                      <a:lnTo>
                        <a:pt x="428" y="202"/>
                      </a:lnTo>
                      <a:lnTo>
                        <a:pt x="432" y="222"/>
                      </a:lnTo>
                      <a:lnTo>
                        <a:pt x="432" y="240"/>
                      </a:lnTo>
                      <a:lnTo>
                        <a:pt x="432" y="240"/>
                      </a:lnTo>
                      <a:lnTo>
                        <a:pt x="432" y="258"/>
                      </a:lnTo>
                      <a:lnTo>
                        <a:pt x="430" y="274"/>
                      </a:lnTo>
                      <a:lnTo>
                        <a:pt x="426" y="288"/>
                      </a:lnTo>
                      <a:lnTo>
                        <a:pt x="422" y="304"/>
                      </a:lnTo>
                      <a:lnTo>
                        <a:pt x="416" y="320"/>
                      </a:lnTo>
                      <a:lnTo>
                        <a:pt x="408" y="334"/>
                      </a:lnTo>
                      <a:lnTo>
                        <a:pt x="400" y="348"/>
                      </a:lnTo>
                      <a:lnTo>
                        <a:pt x="390" y="360"/>
                      </a:lnTo>
                      <a:lnTo>
                        <a:pt x="390" y="362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3200"/>
                </a:p>
              </p:txBody>
            </p:sp>
            <p:sp>
              <p:nvSpPr>
                <p:cNvPr id="28" name="Freeform 115"/>
                <p:cNvSpPr>
                  <a:spLocks/>
                </p:cNvSpPr>
                <p:nvPr/>
              </p:nvSpPr>
              <p:spPr bwMode="auto">
                <a:xfrm>
                  <a:off x="2421092" y="1878167"/>
                  <a:ext cx="529915" cy="529915"/>
                </a:xfrm>
                <a:custGeom>
                  <a:avLst/>
                  <a:gdLst/>
                  <a:ahLst/>
                  <a:cxnLst>
                    <a:cxn ang="0">
                      <a:pos x="84" y="0"/>
                    </a:cxn>
                    <a:cxn ang="0">
                      <a:pos x="84" y="0"/>
                    </a:cxn>
                    <a:cxn ang="0">
                      <a:pos x="102" y="2"/>
                    </a:cxn>
                    <a:cxn ang="0">
                      <a:pos x="118" y="8"/>
                    </a:cxn>
                    <a:cxn ang="0">
                      <a:pos x="132" y="16"/>
                    </a:cxn>
                    <a:cxn ang="0">
                      <a:pos x="144" y="26"/>
                    </a:cxn>
                    <a:cxn ang="0">
                      <a:pos x="154" y="38"/>
                    </a:cxn>
                    <a:cxn ang="0">
                      <a:pos x="162" y="52"/>
                    </a:cxn>
                    <a:cxn ang="0">
                      <a:pos x="168" y="68"/>
                    </a:cxn>
                    <a:cxn ang="0">
                      <a:pos x="168" y="84"/>
                    </a:cxn>
                    <a:cxn ang="0">
                      <a:pos x="168" y="84"/>
                    </a:cxn>
                    <a:cxn ang="0">
                      <a:pos x="168" y="102"/>
                    </a:cxn>
                    <a:cxn ang="0">
                      <a:pos x="162" y="118"/>
                    </a:cxn>
                    <a:cxn ang="0">
                      <a:pos x="154" y="132"/>
                    </a:cxn>
                    <a:cxn ang="0">
                      <a:pos x="144" y="144"/>
                    </a:cxn>
                    <a:cxn ang="0">
                      <a:pos x="132" y="154"/>
                    </a:cxn>
                    <a:cxn ang="0">
                      <a:pos x="118" y="162"/>
                    </a:cxn>
                    <a:cxn ang="0">
                      <a:pos x="102" y="166"/>
                    </a:cxn>
                    <a:cxn ang="0">
                      <a:pos x="84" y="168"/>
                    </a:cxn>
                    <a:cxn ang="0">
                      <a:pos x="84" y="168"/>
                    </a:cxn>
                    <a:cxn ang="0">
                      <a:pos x="68" y="166"/>
                    </a:cxn>
                    <a:cxn ang="0">
                      <a:pos x="52" y="162"/>
                    </a:cxn>
                    <a:cxn ang="0">
                      <a:pos x="38" y="154"/>
                    </a:cxn>
                    <a:cxn ang="0">
                      <a:pos x="26" y="144"/>
                    </a:cxn>
                    <a:cxn ang="0">
                      <a:pos x="16" y="132"/>
                    </a:cxn>
                    <a:cxn ang="0">
                      <a:pos x="8" y="118"/>
                    </a:cxn>
                    <a:cxn ang="0">
                      <a:pos x="2" y="102"/>
                    </a:cxn>
                    <a:cxn ang="0">
                      <a:pos x="0" y="84"/>
                    </a:cxn>
                    <a:cxn ang="0">
                      <a:pos x="0" y="84"/>
                    </a:cxn>
                    <a:cxn ang="0">
                      <a:pos x="2" y="68"/>
                    </a:cxn>
                    <a:cxn ang="0">
                      <a:pos x="8" y="52"/>
                    </a:cxn>
                    <a:cxn ang="0">
                      <a:pos x="16" y="38"/>
                    </a:cxn>
                    <a:cxn ang="0">
                      <a:pos x="26" y="26"/>
                    </a:cxn>
                    <a:cxn ang="0">
                      <a:pos x="38" y="16"/>
                    </a:cxn>
                    <a:cxn ang="0">
                      <a:pos x="52" y="8"/>
                    </a:cxn>
                    <a:cxn ang="0">
                      <a:pos x="68" y="2"/>
                    </a:cxn>
                    <a:cxn ang="0">
                      <a:pos x="84" y="0"/>
                    </a:cxn>
                    <a:cxn ang="0">
                      <a:pos x="84" y="0"/>
                    </a:cxn>
                  </a:cxnLst>
                  <a:rect l="0" t="0" r="r" b="b"/>
                  <a:pathLst>
                    <a:path w="168" h="168">
                      <a:moveTo>
                        <a:pt x="84" y="0"/>
                      </a:moveTo>
                      <a:lnTo>
                        <a:pt x="84" y="0"/>
                      </a:lnTo>
                      <a:lnTo>
                        <a:pt x="102" y="2"/>
                      </a:lnTo>
                      <a:lnTo>
                        <a:pt x="118" y="8"/>
                      </a:lnTo>
                      <a:lnTo>
                        <a:pt x="132" y="16"/>
                      </a:lnTo>
                      <a:lnTo>
                        <a:pt x="144" y="26"/>
                      </a:lnTo>
                      <a:lnTo>
                        <a:pt x="154" y="38"/>
                      </a:lnTo>
                      <a:lnTo>
                        <a:pt x="162" y="52"/>
                      </a:lnTo>
                      <a:lnTo>
                        <a:pt x="168" y="68"/>
                      </a:lnTo>
                      <a:lnTo>
                        <a:pt x="168" y="84"/>
                      </a:lnTo>
                      <a:lnTo>
                        <a:pt x="168" y="84"/>
                      </a:lnTo>
                      <a:lnTo>
                        <a:pt x="168" y="102"/>
                      </a:lnTo>
                      <a:lnTo>
                        <a:pt x="162" y="118"/>
                      </a:lnTo>
                      <a:lnTo>
                        <a:pt x="154" y="132"/>
                      </a:lnTo>
                      <a:lnTo>
                        <a:pt x="144" y="144"/>
                      </a:lnTo>
                      <a:lnTo>
                        <a:pt x="132" y="154"/>
                      </a:lnTo>
                      <a:lnTo>
                        <a:pt x="118" y="162"/>
                      </a:lnTo>
                      <a:lnTo>
                        <a:pt x="102" y="166"/>
                      </a:lnTo>
                      <a:lnTo>
                        <a:pt x="84" y="168"/>
                      </a:lnTo>
                      <a:lnTo>
                        <a:pt x="84" y="168"/>
                      </a:lnTo>
                      <a:lnTo>
                        <a:pt x="68" y="166"/>
                      </a:lnTo>
                      <a:lnTo>
                        <a:pt x="52" y="162"/>
                      </a:lnTo>
                      <a:lnTo>
                        <a:pt x="38" y="154"/>
                      </a:lnTo>
                      <a:lnTo>
                        <a:pt x="26" y="144"/>
                      </a:lnTo>
                      <a:lnTo>
                        <a:pt x="16" y="132"/>
                      </a:lnTo>
                      <a:lnTo>
                        <a:pt x="8" y="118"/>
                      </a:lnTo>
                      <a:lnTo>
                        <a:pt x="2" y="102"/>
                      </a:lnTo>
                      <a:lnTo>
                        <a:pt x="0" y="84"/>
                      </a:lnTo>
                      <a:lnTo>
                        <a:pt x="0" y="84"/>
                      </a:lnTo>
                      <a:lnTo>
                        <a:pt x="2" y="68"/>
                      </a:lnTo>
                      <a:lnTo>
                        <a:pt x="8" y="52"/>
                      </a:lnTo>
                      <a:lnTo>
                        <a:pt x="16" y="38"/>
                      </a:lnTo>
                      <a:lnTo>
                        <a:pt x="26" y="26"/>
                      </a:lnTo>
                      <a:lnTo>
                        <a:pt x="38" y="16"/>
                      </a:lnTo>
                      <a:lnTo>
                        <a:pt x="52" y="8"/>
                      </a:lnTo>
                      <a:lnTo>
                        <a:pt x="68" y="2"/>
                      </a:lnTo>
                      <a:lnTo>
                        <a:pt x="84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3200"/>
                </a:p>
              </p:txBody>
            </p:sp>
          </p:grpSp>
        </p:grpSp>
        <p:sp>
          <p:nvSpPr>
            <p:cNvPr id="36" name="文本框 35"/>
            <p:cNvSpPr txBox="1"/>
            <p:nvPr/>
          </p:nvSpPr>
          <p:spPr>
            <a:xfrm>
              <a:off x="5370640" y="1310634"/>
              <a:ext cx="385264" cy="3770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2667" b="1" dirty="0">
                  <a:solidFill>
                    <a:schemeClr val="bg1"/>
                  </a:solidFill>
                </a:rPr>
                <a:t>3</a:t>
              </a:r>
              <a:endParaRPr kumimoji="1" lang="zh-CN" altLang="en-US" sz="2667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603434" y="1612655"/>
            <a:ext cx="790413" cy="1286653"/>
            <a:chOff x="7201980" y="1209491"/>
            <a:chExt cx="592810" cy="964990"/>
          </a:xfrm>
        </p:grpSpPr>
        <p:grpSp>
          <p:nvGrpSpPr>
            <p:cNvPr id="29" name="组 28"/>
            <p:cNvGrpSpPr/>
            <p:nvPr/>
          </p:nvGrpSpPr>
          <p:grpSpPr>
            <a:xfrm>
              <a:off x="7201980" y="1209491"/>
              <a:ext cx="592810" cy="964990"/>
              <a:chOff x="1396857" y="1361891"/>
              <a:chExt cx="592810" cy="964990"/>
            </a:xfrm>
          </p:grpSpPr>
          <p:sp>
            <p:nvSpPr>
              <p:cNvPr id="30" name="椭圆 29"/>
              <p:cNvSpPr/>
              <p:nvPr/>
            </p:nvSpPr>
            <p:spPr>
              <a:xfrm flipV="1">
                <a:off x="1622621" y="2185741"/>
                <a:ext cx="141138" cy="14114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  <p:grpSp>
            <p:nvGrpSpPr>
              <p:cNvPr id="31" name="组 30"/>
              <p:cNvGrpSpPr/>
              <p:nvPr/>
            </p:nvGrpSpPr>
            <p:grpSpPr>
              <a:xfrm>
                <a:off x="1396857" y="1361891"/>
                <a:ext cx="592810" cy="763243"/>
                <a:chOff x="2305050" y="1762125"/>
                <a:chExt cx="762000" cy="981075"/>
              </a:xfrm>
              <a:solidFill>
                <a:schemeClr val="accent6"/>
              </a:solidFill>
            </p:grpSpPr>
            <p:sp>
              <p:nvSpPr>
                <p:cNvPr id="32" name="Freeform 114"/>
                <p:cNvSpPr>
                  <a:spLocks noEditPoints="1"/>
                </p:cNvSpPr>
                <p:nvPr/>
              </p:nvSpPr>
              <p:spPr bwMode="auto">
                <a:xfrm>
                  <a:off x="2305050" y="1762125"/>
                  <a:ext cx="762000" cy="981075"/>
                </a:xfrm>
                <a:custGeom>
                  <a:avLst/>
                  <a:gdLst/>
                  <a:ahLst/>
                  <a:cxnLst>
                    <a:cxn ang="0">
                      <a:pos x="480" y="240"/>
                    </a:cxn>
                    <a:cxn ang="0">
                      <a:pos x="476" y="192"/>
                    </a:cxn>
                    <a:cxn ang="0">
                      <a:pos x="462" y="148"/>
                    </a:cxn>
                    <a:cxn ang="0">
                      <a:pos x="440" y="106"/>
                    </a:cxn>
                    <a:cxn ang="0">
                      <a:pos x="410" y="70"/>
                    </a:cxn>
                    <a:cxn ang="0">
                      <a:pos x="374" y="42"/>
                    </a:cxn>
                    <a:cxn ang="0">
                      <a:pos x="334" y="20"/>
                    </a:cxn>
                    <a:cxn ang="0">
                      <a:pos x="290" y="6"/>
                    </a:cxn>
                    <a:cxn ang="0">
                      <a:pos x="240" y="0"/>
                    </a:cxn>
                    <a:cxn ang="0">
                      <a:pos x="216" y="2"/>
                    </a:cxn>
                    <a:cxn ang="0">
                      <a:pos x="170" y="12"/>
                    </a:cxn>
                    <a:cxn ang="0">
                      <a:pos x="126" y="30"/>
                    </a:cxn>
                    <a:cxn ang="0">
                      <a:pos x="88" y="56"/>
                    </a:cxn>
                    <a:cxn ang="0">
                      <a:pos x="56" y="88"/>
                    </a:cxn>
                    <a:cxn ang="0">
                      <a:pos x="30" y="126"/>
                    </a:cxn>
                    <a:cxn ang="0">
                      <a:pos x="12" y="170"/>
                    </a:cxn>
                    <a:cxn ang="0">
                      <a:pos x="2" y="216"/>
                    </a:cxn>
                    <a:cxn ang="0">
                      <a:pos x="0" y="240"/>
                    </a:cxn>
                    <a:cxn ang="0">
                      <a:pos x="4" y="282"/>
                    </a:cxn>
                    <a:cxn ang="0">
                      <a:pos x="14" y="322"/>
                    </a:cxn>
                    <a:cxn ang="0">
                      <a:pos x="32" y="358"/>
                    </a:cxn>
                    <a:cxn ang="0">
                      <a:pos x="54" y="390"/>
                    </a:cxn>
                    <a:cxn ang="0">
                      <a:pos x="54" y="390"/>
                    </a:cxn>
                    <a:cxn ang="0">
                      <a:pos x="232" y="612"/>
                    </a:cxn>
                    <a:cxn ang="0">
                      <a:pos x="236" y="616"/>
                    </a:cxn>
                    <a:cxn ang="0">
                      <a:pos x="240" y="618"/>
                    </a:cxn>
                    <a:cxn ang="0">
                      <a:pos x="250" y="612"/>
                    </a:cxn>
                    <a:cxn ang="0">
                      <a:pos x="428" y="390"/>
                    </a:cxn>
                    <a:cxn ang="0">
                      <a:pos x="428" y="390"/>
                    </a:cxn>
                    <a:cxn ang="0">
                      <a:pos x="440" y="374"/>
                    </a:cxn>
                    <a:cxn ang="0">
                      <a:pos x="460" y="340"/>
                    </a:cxn>
                    <a:cxn ang="0">
                      <a:pos x="472" y="302"/>
                    </a:cxn>
                    <a:cxn ang="0">
                      <a:pos x="480" y="262"/>
                    </a:cxn>
                    <a:cxn ang="0">
                      <a:pos x="480" y="240"/>
                    </a:cxn>
                    <a:cxn ang="0">
                      <a:pos x="240" y="548"/>
                    </a:cxn>
                    <a:cxn ang="0">
                      <a:pos x="92" y="362"/>
                    </a:cxn>
                    <a:cxn ang="0">
                      <a:pos x="90" y="360"/>
                    </a:cxn>
                    <a:cxn ang="0">
                      <a:pos x="72" y="334"/>
                    </a:cxn>
                    <a:cxn ang="0">
                      <a:pos x="60" y="304"/>
                    </a:cxn>
                    <a:cxn ang="0">
                      <a:pos x="52" y="274"/>
                    </a:cxn>
                    <a:cxn ang="0">
                      <a:pos x="48" y="240"/>
                    </a:cxn>
                    <a:cxn ang="0">
                      <a:pos x="50" y="222"/>
                    </a:cxn>
                    <a:cxn ang="0">
                      <a:pos x="58" y="184"/>
                    </a:cxn>
                    <a:cxn ang="0">
                      <a:pos x="72" y="150"/>
                    </a:cxn>
                    <a:cxn ang="0">
                      <a:pos x="92" y="118"/>
                    </a:cxn>
                    <a:cxn ang="0">
                      <a:pos x="118" y="92"/>
                    </a:cxn>
                    <a:cxn ang="0">
                      <a:pos x="150" y="72"/>
                    </a:cxn>
                    <a:cxn ang="0">
                      <a:pos x="184" y="58"/>
                    </a:cxn>
                    <a:cxn ang="0">
                      <a:pos x="222" y="50"/>
                    </a:cxn>
                    <a:cxn ang="0">
                      <a:pos x="240" y="48"/>
                    </a:cxn>
                    <a:cxn ang="0">
                      <a:pos x="280" y="52"/>
                    </a:cxn>
                    <a:cxn ang="0">
                      <a:pos x="316" y="64"/>
                    </a:cxn>
                    <a:cxn ang="0">
                      <a:pos x="348" y="82"/>
                    </a:cxn>
                    <a:cxn ang="0">
                      <a:pos x="376" y="106"/>
                    </a:cxn>
                    <a:cxn ang="0">
                      <a:pos x="400" y="134"/>
                    </a:cxn>
                    <a:cxn ang="0">
                      <a:pos x="418" y="166"/>
                    </a:cxn>
                    <a:cxn ang="0">
                      <a:pos x="428" y="202"/>
                    </a:cxn>
                    <a:cxn ang="0">
                      <a:pos x="432" y="240"/>
                    </a:cxn>
                    <a:cxn ang="0">
                      <a:pos x="432" y="258"/>
                    </a:cxn>
                    <a:cxn ang="0">
                      <a:pos x="426" y="288"/>
                    </a:cxn>
                    <a:cxn ang="0">
                      <a:pos x="416" y="320"/>
                    </a:cxn>
                    <a:cxn ang="0">
                      <a:pos x="400" y="348"/>
                    </a:cxn>
                    <a:cxn ang="0">
                      <a:pos x="390" y="362"/>
                    </a:cxn>
                  </a:cxnLst>
                  <a:rect l="0" t="0" r="r" b="b"/>
                  <a:pathLst>
                    <a:path w="480" h="618">
                      <a:moveTo>
                        <a:pt x="480" y="240"/>
                      </a:moveTo>
                      <a:lnTo>
                        <a:pt x="480" y="240"/>
                      </a:lnTo>
                      <a:lnTo>
                        <a:pt x="480" y="216"/>
                      </a:lnTo>
                      <a:lnTo>
                        <a:pt x="476" y="192"/>
                      </a:lnTo>
                      <a:lnTo>
                        <a:pt x="470" y="170"/>
                      </a:lnTo>
                      <a:lnTo>
                        <a:pt x="462" y="148"/>
                      </a:lnTo>
                      <a:lnTo>
                        <a:pt x="452" y="126"/>
                      </a:lnTo>
                      <a:lnTo>
                        <a:pt x="440" y="106"/>
                      </a:lnTo>
                      <a:lnTo>
                        <a:pt x="426" y="88"/>
                      </a:lnTo>
                      <a:lnTo>
                        <a:pt x="410" y="70"/>
                      </a:lnTo>
                      <a:lnTo>
                        <a:pt x="394" y="56"/>
                      </a:lnTo>
                      <a:lnTo>
                        <a:pt x="374" y="42"/>
                      </a:lnTo>
                      <a:lnTo>
                        <a:pt x="356" y="30"/>
                      </a:lnTo>
                      <a:lnTo>
                        <a:pt x="334" y="20"/>
                      </a:lnTo>
                      <a:lnTo>
                        <a:pt x="312" y="12"/>
                      </a:lnTo>
                      <a:lnTo>
                        <a:pt x="290" y="6"/>
                      </a:lnTo>
                      <a:lnTo>
                        <a:pt x="266" y="2"/>
                      </a:lnTo>
                      <a:lnTo>
                        <a:pt x="240" y="0"/>
                      </a:lnTo>
                      <a:lnTo>
                        <a:pt x="240" y="0"/>
                      </a:lnTo>
                      <a:lnTo>
                        <a:pt x="216" y="2"/>
                      </a:lnTo>
                      <a:lnTo>
                        <a:pt x="192" y="6"/>
                      </a:lnTo>
                      <a:lnTo>
                        <a:pt x="170" y="12"/>
                      </a:lnTo>
                      <a:lnTo>
                        <a:pt x="148" y="20"/>
                      </a:lnTo>
                      <a:lnTo>
                        <a:pt x="126" y="30"/>
                      </a:lnTo>
                      <a:lnTo>
                        <a:pt x="106" y="42"/>
                      </a:lnTo>
                      <a:lnTo>
                        <a:pt x="88" y="56"/>
                      </a:lnTo>
                      <a:lnTo>
                        <a:pt x="72" y="70"/>
                      </a:lnTo>
                      <a:lnTo>
                        <a:pt x="56" y="88"/>
                      </a:lnTo>
                      <a:lnTo>
                        <a:pt x="42" y="106"/>
                      </a:lnTo>
                      <a:lnTo>
                        <a:pt x="30" y="126"/>
                      </a:lnTo>
                      <a:lnTo>
                        <a:pt x="20" y="148"/>
                      </a:lnTo>
                      <a:lnTo>
                        <a:pt x="12" y="170"/>
                      </a:lnTo>
                      <a:lnTo>
                        <a:pt x="6" y="192"/>
                      </a:lnTo>
                      <a:lnTo>
                        <a:pt x="2" y="216"/>
                      </a:lnTo>
                      <a:lnTo>
                        <a:pt x="0" y="240"/>
                      </a:lnTo>
                      <a:lnTo>
                        <a:pt x="0" y="240"/>
                      </a:lnTo>
                      <a:lnTo>
                        <a:pt x="2" y="262"/>
                      </a:lnTo>
                      <a:lnTo>
                        <a:pt x="4" y="282"/>
                      </a:lnTo>
                      <a:lnTo>
                        <a:pt x="8" y="302"/>
                      </a:lnTo>
                      <a:lnTo>
                        <a:pt x="14" y="322"/>
                      </a:lnTo>
                      <a:lnTo>
                        <a:pt x="22" y="340"/>
                      </a:lnTo>
                      <a:lnTo>
                        <a:pt x="32" y="358"/>
                      </a:lnTo>
                      <a:lnTo>
                        <a:pt x="42" y="374"/>
                      </a:lnTo>
                      <a:lnTo>
                        <a:pt x="54" y="390"/>
                      </a:lnTo>
                      <a:lnTo>
                        <a:pt x="54" y="390"/>
                      </a:lnTo>
                      <a:lnTo>
                        <a:pt x="54" y="390"/>
                      </a:lnTo>
                      <a:lnTo>
                        <a:pt x="54" y="390"/>
                      </a:lnTo>
                      <a:lnTo>
                        <a:pt x="232" y="612"/>
                      </a:lnTo>
                      <a:lnTo>
                        <a:pt x="232" y="612"/>
                      </a:lnTo>
                      <a:lnTo>
                        <a:pt x="236" y="616"/>
                      </a:lnTo>
                      <a:lnTo>
                        <a:pt x="240" y="618"/>
                      </a:lnTo>
                      <a:lnTo>
                        <a:pt x="240" y="618"/>
                      </a:lnTo>
                      <a:lnTo>
                        <a:pt x="246" y="616"/>
                      </a:lnTo>
                      <a:lnTo>
                        <a:pt x="250" y="612"/>
                      </a:lnTo>
                      <a:lnTo>
                        <a:pt x="250" y="612"/>
                      </a:lnTo>
                      <a:lnTo>
                        <a:pt x="428" y="390"/>
                      </a:lnTo>
                      <a:lnTo>
                        <a:pt x="428" y="390"/>
                      </a:lnTo>
                      <a:lnTo>
                        <a:pt x="428" y="390"/>
                      </a:lnTo>
                      <a:lnTo>
                        <a:pt x="428" y="390"/>
                      </a:lnTo>
                      <a:lnTo>
                        <a:pt x="440" y="374"/>
                      </a:lnTo>
                      <a:lnTo>
                        <a:pt x="450" y="358"/>
                      </a:lnTo>
                      <a:lnTo>
                        <a:pt x="460" y="340"/>
                      </a:lnTo>
                      <a:lnTo>
                        <a:pt x="466" y="322"/>
                      </a:lnTo>
                      <a:lnTo>
                        <a:pt x="472" y="302"/>
                      </a:lnTo>
                      <a:lnTo>
                        <a:pt x="478" y="282"/>
                      </a:lnTo>
                      <a:lnTo>
                        <a:pt x="480" y="262"/>
                      </a:lnTo>
                      <a:lnTo>
                        <a:pt x="480" y="240"/>
                      </a:lnTo>
                      <a:lnTo>
                        <a:pt x="480" y="240"/>
                      </a:lnTo>
                      <a:close/>
                      <a:moveTo>
                        <a:pt x="390" y="362"/>
                      </a:moveTo>
                      <a:lnTo>
                        <a:pt x="240" y="548"/>
                      </a:lnTo>
                      <a:lnTo>
                        <a:pt x="94" y="364"/>
                      </a:lnTo>
                      <a:lnTo>
                        <a:pt x="92" y="362"/>
                      </a:lnTo>
                      <a:lnTo>
                        <a:pt x="90" y="360"/>
                      </a:lnTo>
                      <a:lnTo>
                        <a:pt x="90" y="360"/>
                      </a:lnTo>
                      <a:lnTo>
                        <a:pt x="82" y="348"/>
                      </a:lnTo>
                      <a:lnTo>
                        <a:pt x="72" y="334"/>
                      </a:lnTo>
                      <a:lnTo>
                        <a:pt x="66" y="320"/>
                      </a:lnTo>
                      <a:lnTo>
                        <a:pt x="60" y="304"/>
                      </a:lnTo>
                      <a:lnTo>
                        <a:pt x="54" y="288"/>
                      </a:lnTo>
                      <a:lnTo>
                        <a:pt x="52" y="274"/>
                      </a:lnTo>
                      <a:lnTo>
                        <a:pt x="50" y="258"/>
                      </a:lnTo>
                      <a:lnTo>
                        <a:pt x="48" y="240"/>
                      </a:lnTo>
                      <a:lnTo>
                        <a:pt x="48" y="240"/>
                      </a:lnTo>
                      <a:lnTo>
                        <a:pt x="50" y="222"/>
                      </a:lnTo>
                      <a:lnTo>
                        <a:pt x="52" y="202"/>
                      </a:lnTo>
                      <a:lnTo>
                        <a:pt x="58" y="184"/>
                      </a:lnTo>
                      <a:lnTo>
                        <a:pt x="64" y="166"/>
                      </a:lnTo>
                      <a:lnTo>
                        <a:pt x="72" y="150"/>
                      </a:lnTo>
                      <a:lnTo>
                        <a:pt x="82" y="134"/>
                      </a:lnTo>
                      <a:lnTo>
                        <a:pt x="92" y="118"/>
                      </a:lnTo>
                      <a:lnTo>
                        <a:pt x="106" y="106"/>
                      </a:lnTo>
                      <a:lnTo>
                        <a:pt x="118" y="92"/>
                      </a:lnTo>
                      <a:lnTo>
                        <a:pt x="134" y="82"/>
                      </a:lnTo>
                      <a:lnTo>
                        <a:pt x="150" y="72"/>
                      </a:lnTo>
                      <a:lnTo>
                        <a:pt x="166" y="64"/>
                      </a:lnTo>
                      <a:lnTo>
                        <a:pt x="184" y="58"/>
                      </a:lnTo>
                      <a:lnTo>
                        <a:pt x="202" y="52"/>
                      </a:lnTo>
                      <a:lnTo>
                        <a:pt x="222" y="50"/>
                      </a:lnTo>
                      <a:lnTo>
                        <a:pt x="240" y="48"/>
                      </a:lnTo>
                      <a:lnTo>
                        <a:pt x="240" y="48"/>
                      </a:lnTo>
                      <a:lnTo>
                        <a:pt x="260" y="50"/>
                      </a:lnTo>
                      <a:lnTo>
                        <a:pt x="280" y="52"/>
                      </a:lnTo>
                      <a:lnTo>
                        <a:pt x="298" y="58"/>
                      </a:lnTo>
                      <a:lnTo>
                        <a:pt x="316" y="64"/>
                      </a:lnTo>
                      <a:lnTo>
                        <a:pt x="332" y="72"/>
                      </a:lnTo>
                      <a:lnTo>
                        <a:pt x="348" y="82"/>
                      </a:lnTo>
                      <a:lnTo>
                        <a:pt x="362" y="92"/>
                      </a:lnTo>
                      <a:lnTo>
                        <a:pt x="376" y="106"/>
                      </a:lnTo>
                      <a:lnTo>
                        <a:pt x="388" y="118"/>
                      </a:lnTo>
                      <a:lnTo>
                        <a:pt x="400" y="134"/>
                      </a:lnTo>
                      <a:lnTo>
                        <a:pt x="410" y="150"/>
                      </a:lnTo>
                      <a:lnTo>
                        <a:pt x="418" y="166"/>
                      </a:lnTo>
                      <a:lnTo>
                        <a:pt x="424" y="184"/>
                      </a:lnTo>
                      <a:lnTo>
                        <a:pt x="428" y="202"/>
                      </a:lnTo>
                      <a:lnTo>
                        <a:pt x="432" y="222"/>
                      </a:lnTo>
                      <a:lnTo>
                        <a:pt x="432" y="240"/>
                      </a:lnTo>
                      <a:lnTo>
                        <a:pt x="432" y="240"/>
                      </a:lnTo>
                      <a:lnTo>
                        <a:pt x="432" y="258"/>
                      </a:lnTo>
                      <a:lnTo>
                        <a:pt x="430" y="274"/>
                      </a:lnTo>
                      <a:lnTo>
                        <a:pt x="426" y="288"/>
                      </a:lnTo>
                      <a:lnTo>
                        <a:pt x="422" y="304"/>
                      </a:lnTo>
                      <a:lnTo>
                        <a:pt x="416" y="320"/>
                      </a:lnTo>
                      <a:lnTo>
                        <a:pt x="408" y="334"/>
                      </a:lnTo>
                      <a:lnTo>
                        <a:pt x="400" y="348"/>
                      </a:lnTo>
                      <a:lnTo>
                        <a:pt x="390" y="360"/>
                      </a:lnTo>
                      <a:lnTo>
                        <a:pt x="390" y="362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3200" dirty="0"/>
                </a:p>
              </p:txBody>
            </p:sp>
            <p:sp>
              <p:nvSpPr>
                <p:cNvPr id="33" name="Freeform 115"/>
                <p:cNvSpPr>
                  <a:spLocks/>
                </p:cNvSpPr>
                <p:nvPr/>
              </p:nvSpPr>
              <p:spPr bwMode="auto">
                <a:xfrm>
                  <a:off x="2421092" y="1878167"/>
                  <a:ext cx="529915" cy="529915"/>
                </a:xfrm>
                <a:custGeom>
                  <a:avLst/>
                  <a:gdLst/>
                  <a:ahLst/>
                  <a:cxnLst>
                    <a:cxn ang="0">
                      <a:pos x="84" y="0"/>
                    </a:cxn>
                    <a:cxn ang="0">
                      <a:pos x="84" y="0"/>
                    </a:cxn>
                    <a:cxn ang="0">
                      <a:pos x="102" y="2"/>
                    </a:cxn>
                    <a:cxn ang="0">
                      <a:pos x="118" y="8"/>
                    </a:cxn>
                    <a:cxn ang="0">
                      <a:pos x="132" y="16"/>
                    </a:cxn>
                    <a:cxn ang="0">
                      <a:pos x="144" y="26"/>
                    </a:cxn>
                    <a:cxn ang="0">
                      <a:pos x="154" y="38"/>
                    </a:cxn>
                    <a:cxn ang="0">
                      <a:pos x="162" y="52"/>
                    </a:cxn>
                    <a:cxn ang="0">
                      <a:pos x="168" y="68"/>
                    </a:cxn>
                    <a:cxn ang="0">
                      <a:pos x="168" y="84"/>
                    </a:cxn>
                    <a:cxn ang="0">
                      <a:pos x="168" y="84"/>
                    </a:cxn>
                    <a:cxn ang="0">
                      <a:pos x="168" y="102"/>
                    </a:cxn>
                    <a:cxn ang="0">
                      <a:pos x="162" y="118"/>
                    </a:cxn>
                    <a:cxn ang="0">
                      <a:pos x="154" y="132"/>
                    </a:cxn>
                    <a:cxn ang="0">
                      <a:pos x="144" y="144"/>
                    </a:cxn>
                    <a:cxn ang="0">
                      <a:pos x="132" y="154"/>
                    </a:cxn>
                    <a:cxn ang="0">
                      <a:pos x="118" y="162"/>
                    </a:cxn>
                    <a:cxn ang="0">
                      <a:pos x="102" y="166"/>
                    </a:cxn>
                    <a:cxn ang="0">
                      <a:pos x="84" y="168"/>
                    </a:cxn>
                    <a:cxn ang="0">
                      <a:pos x="84" y="168"/>
                    </a:cxn>
                    <a:cxn ang="0">
                      <a:pos x="68" y="166"/>
                    </a:cxn>
                    <a:cxn ang="0">
                      <a:pos x="52" y="162"/>
                    </a:cxn>
                    <a:cxn ang="0">
                      <a:pos x="38" y="154"/>
                    </a:cxn>
                    <a:cxn ang="0">
                      <a:pos x="26" y="144"/>
                    </a:cxn>
                    <a:cxn ang="0">
                      <a:pos x="16" y="132"/>
                    </a:cxn>
                    <a:cxn ang="0">
                      <a:pos x="8" y="118"/>
                    </a:cxn>
                    <a:cxn ang="0">
                      <a:pos x="2" y="102"/>
                    </a:cxn>
                    <a:cxn ang="0">
                      <a:pos x="0" y="84"/>
                    </a:cxn>
                    <a:cxn ang="0">
                      <a:pos x="0" y="84"/>
                    </a:cxn>
                    <a:cxn ang="0">
                      <a:pos x="2" y="68"/>
                    </a:cxn>
                    <a:cxn ang="0">
                      <a:pos x="8" y="52"/>
                    </a:cxn>
                    <a:cxn ang="0">
                      <a:pos x="16" y="38"/>
                    </a:cxn>
                    <a:cxn ang="0">
                      <a:pos x="26" y="26"/>
                    </a:cxn>
                    <a:cxn ang="0">
                      <a:pos x="38" y="16"/>
                    </a:cxn>
                    <a:cxn ang="0">
                      <a:pos x="52" y="8"/>
                    </a:cxn>
                    <a:cxn ang="0">
                      <a:pos x="68" y="2"/>
                    </a:cxn>
                    <a:cxn ang="0">
                      <a:pos x="84" y="0"/>
                    </a:cxn>
                    <a:cxn ang="0">
                      <a:pos x="84" y="0"/>
                    </a:cxn>
                  </a:cxnLst>
                  <a:rect l="0" t="0" r="r" b="b"/>
                  <a:pathLst>
                    <a:path w="168" h="168">
                      <a:moveTo>
                        <a:pt x="84" y="0"/>
                      </a:moveTo>
                      <a:lnTo>
                        <a:pt x="84" y="0"/>
                      </a:lnTo>
                      <a:lnTo>
                        <a:pt x="102" y="2"/>
                      </a:lnTo>
                      <a:lnTo>
                        <a:pt x="118" y="8"/>
                      </a:lnTo>
                      <a:lnTo>
                        <a:pt x="132" y="16"/>
                      </a:lnTo>
                      <a:lnTo>
                        <a:pt x="144" y="26"/>
                      </a:lnTo>
                      <a:lnTo>
                        <a:pt x="154" y="38"/>
                      </a:lnTo>
                      <a:lnTo>
                        <a:pt x="162" y="52"/>
                      </a:lnTo>
                      <a:lnTo>
                        <a:pt x="168" y="68"/>
                      </a:lnTo>
                      <a:lnTo>
                        <a:pt x="168" y="84"/>
                      </a:lnTo>
                      <a:lnTo>
                        <a:pt x="168" y="84"/>
                      </a:lnTo>
                      <a:lnTo>
                        <a:pt x="168" y="102"/>
                      </a:lnTo>
                      <a:lnTo>
                        <a:pt x="162" y="118"/>
                      </a:lnTo>
                      <a:lnTo>
                        <a:pt x="154" y="132"/>
                      </a:lnTo>
                      <a:lnTo>
                        <a:pt x="144" y="144"/>
                      </a:lnTo>
                      <a:lnTo>
                        <a:pt x="132" y="154"/>
                      </a:lnTo>
                      <a:lnTo>
                        <a:pt x="118" y="162"/>
                      </a:lnTo>
                      <a:lnTo>
                        <a:pt x="102" y="166"/>
                      </a:lnTo>
                      <a:lnTo>
                        <a:pt x="84" y="168"/>
                      </a:lnTo>
                      <a:lnTo>
                        <a:pt x="84" y="168"/>
                      </a:lnTo>
                      <a:lnTo>
                        <a:pt x="68" y="166"/>
                      </a:lnTo>
                      <a:lnTo>
                        <a:pt x="52" y="162"/>
                      </a:lnTo>
                      <a:lnTo>
                        <a:pt x="38" y="154"/>
                      </a:lnTo>
                      <a:lnTo>
                        <a:pt x="26" y="144"/>
                      </a:lnTo>
                      <a:lnTo>
                        <a:pt x="16" y="132"/>
                      </a:lnTo>
                      <a:lnTo>
                        <a:pt x="8" y="118"/>
                      </a:lnTo>
                      <a:lnTo>
                        <a:pt x="2" y="102"/>
                      </a:lnTo>
                      <a:lnTo>
                        <a:pt x="0" y="84"/>
                      </a:lnTo>
                      <a:lnTo>
                        <a:pt x="0" y="84"/>
                      </a:lnTo>
                      <a:lnTo>
                        <a:pt x="2" y="68"/>
                      </a:lnTo>
                      <a:lnTo>
                        <a:pt x="8" y="52"/>
                      </a:lnTo>
                      <a:lnTo>
                        <a:pt x="16" y="38"/>
                      </a:lnTo>
                      <a:lnTo>
                        <a:pt x="26" y="26"/>
                      </a:lnTo>
                      <a:lnTo>
                        <a:pt x="38" y="16"/>
                      </a:lnTo>
                      <a:lnTo>
                        <a:pt x="52" y="8"/>
                      </a:lnTo>
                      <a:lnTo>
                        <a:pt x="68" y="2"/>
                      </a:lnTo>
                      <a:lnTo>
                        <a:pt x="84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3200"/>
                </a:p>
              </p:txBody>
            </p:sp>
          </p:grpSp>
        </p:grpSp>
        <p:sp>
          <p:nvSpPr>
            <p:cNvPr id="37" name="文本框 36"/>
            <p:cNvSpPr txBox="1"/>
            <p:nvPr/>
          </p:nvSpPr>
          <p:spPr>
            <a:xfrm>
              <a:off x="7317657" y="1310634"/>
              <a:ext cx="385264" cy="3770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2667" b="1" dirty="0">
                  <a:solidFill>
                    <a:schemeClr val="bg1"/>
                  </a:solidFill>
                </a:rPr>
                <a:t>4</a:t>
              </a:r>
              <a:endParaRPr kumimoji="1" lang="zh-CN" altLang="en-US" sz="2667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文本框 8"/>
          <p:cNvSpPr txBox="1"/>
          <p:nvPr/>
        </p:nvSpPr>
        <p:spPr>
          <a:xfrm>
            <a:off x="976938" y="4167144"/>
            <a:ext cx="24082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1" name="矩形 40"/>
          <p:cNvSpPr/>
          <p:nvPr/>
        </p:nvSpPr>
        <p:spPr>
          <a:xfrm>
            <a:off x="976937" y="3756783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solidFill>
                  <a:schemeClr val="accent1"/>
                </a:solidFill>
                <a:latin typeface="Century Gothic"/>
                <a:ea typeface="微软雅黑" charset="0"/>
              </a:rPr>
              <a:t>点击此处添加标题</a:t>
            </a:r>
          </a:p>
        </p:txBody>
      </p:sp>
      <p:sp>
        <p:nvSpPr>
          <p:cNvPr id="44" name="文本框 8"/>
          <p:cNvSpPr txBox="1"/>
          <p:nvPr/>
        </p:nvSpPr>
        <p:spPr>
          <a:xfrm>
            <a:off x="3556993" y="4167144"/>
            <a:ext cx="24082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5" name="矩形 44"/>
          <p:cNvSpPr/>
          <p:nvPr/>
        </p:nvSpPr>
        <p:spPr>
          <a:xfrm>
            <a:off x="3556992" y="3756783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solidFill>
                  <a:schemeClr val="accent2"/>
                </a:solidFill>
                <a:latin typeface="Century Gothic"/>
                <a:ea typeface="微软雅黑" charset="0"/>
              </a:rPr>
              <a:t>点击此处添加标题</a:t>
            </a:r>
          </a:p>
        </p:txBody>
      </p:sp>
      <p:sp>
        <p:nvSpPr>
          <p:cNvPr id="47" name="文本框 8"/>
          <p:cNvSpPr txBox="1"/>
          <p:nvPr/>
        </p:nvSpPr>
        <p:spPr>
          <a:xfrm>
            <a:off x="6137047" y="4167144"/>
            <a:ext cx="24082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8" name="矩形 47"/>
          <p:cNvSpPr/>
          <p:nvPr/>
        </p:nvSpPr>
        <p:spPr>
          <a:xfrm>
            <a:off x="6137047" y="3756783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solidFill>
                  <a:schemeClr val="accent3"/>
                </a:solidFill>
                <a:latin typeface="Century Gothic"/>
                <a:ea typeface="微软雅黑" charset="0"/>
              </a:rPr>
              <a:t>点击此处添加标题</a:t>
            </a:r>
          </a:p>
        </p:txBody>
      </p:sp>
      <p:sp>
        <p:nvSpPr>
          <p:cNvPr id="50" name="文本框 8"/>
          <p:cNvSpPr txBox="1"/>
          <p:nvPr/>
        </p:nvSpPr>
        <p:spPr>
          <a:xfrm>
            <a:off x="8717102" y="4167144"/>
            <a:ext cx="24082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51" name="矩形 50"/>
          <p:cNvSpPr/>
          <p:nvPr/>
        </p:nvSpPr>
        <p:spPr>
          <a:xfrm>
            <a:off x="8717101" y="3756783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solidFill>
                  <a:schemeClr val="tx2"/>
                </a:solidFill>
                <a:latin typeface="Century Gothic"/>
                <a:ea typeface="微软雅黑" charset="0"/>
              </a:rPr>
              <a:t>点击此处添加标题</a:t>
            </a:r>
          </a:p>
        </p:txBody>
      </p:sp>
      <p:pic>
        <p:nvPicPr>
          <p:cNvPr id="46" name="图片 4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2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8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kumimoji="1" lang="en-US" altLang="zh-CN" dirty="0">
                <a:solidFill>
                  <a:srgbClr val="404040"/>
                </a:solidFill>
                <a:latin typeface="Century Gothic"/>
                <a:ea typeface="微软雅黑" charset="0"/>
              </a:rPr>
              <a:t>CLICK</a:t>
            </a:r>
            <a:r>
              <a:rPr kumimoji="1" lang="zh-CN" altLang="en-US" dirty="0">
                <a:solidFill>
                  <a:srgbClr val="404040"/>
                </a:solidFill>
                <a:latin typeface="Century Gothic"/>
                <a:ea typeface="微软雅黑" charset="0"/>
              </a:rPr>
              <a:t> </a:t>
            </a:r>
            <a:r>
              <a:rPr kumimoji="1" lang="en-US" altLang="zh-CN" dirty="0">
                <a:solidFill>
                  <a:srgbClr val="404040"/>
                </a:solidFill>
                <a:latin typeface="Century Gothic"/>
                <a:ea typeface="微软雅黑" charset="0"/>
              </a:rPr>
              <a:t>HERE</a:t>
            </a:r>
            <a:r>
              <a:rPr kumimoji="1" lang="zh-CN" altLang="en-US" dirty="0">
                <a:solidFill>
                  <a:srgbClr val="404040"/>
                </a:solidFill>
                <a:latin typeface="Century Gothic"/>
                <a:ea typeface="微软雅黑" charset="0"/>
              </a:rPr>
              <a:t> </a:t>
            </a:r>
            <a:r>
              <a:rPr kumimoji="1" lang="en-US" altLang="zh-CN" dirty="0">
                <a:solidFill>
                  <a:srgbClr val="404040"/>
                </a:solidFill>
                <a:latin typeface="Century Gothic"/>
                <a:ea typeface="微软雅黑" charset="0"/>
              </a:rPr>
              <a:t>TO</a:t>
            </a:r>
            <a:r>
              <a:rPr kumimoji="1" lang="zh-CN" altLang="en-US" dirty="0">
                <a:solidFill>
                  <a:srgbClr val="404040"/>
                </a:solidFill>
                <a:latin typeface="Century Gothic"/>
                <a:ea typeface="微软雅黑" charset="0"/>
              </a:rPr>
              <a:t> </a:t>
            </a:r>
            <a:r>
              <a:rPr kumimoji="1" lang="en-US" altLang="zh-CN" dirty="0">
                <a:solidFill>
                  <a:srgbClr val="404040"/>
                </a:solidFill>
                <a:latin typeface="Century Gothic"/>
                <a:ea typeface="微软雅黑" charset="0"/>
              </a:rPr>
              <a:t>ADD</a:t>
            </a:r>
            <a:r>
              <a:rPr kumimoji="1" lang="zh-CN" altLang="en-US" dirty="0">
                <a:solidFill>
                  <a:srgbClr val="404040"/>
                </a:solidFill>
                <a:latin typeface="Century Gothic"/>
                <a:ea typeface="微软雅黑" charset="0"/>
              </a:rPr>
              <a:t> </a:t>
            </a:r>
            <a:r>
              <a:rPr kumimoji="1" lang="en-US" altLang="zh-CN" dirty="0">
                <a:solidFill>
                  <a:srgbClr val="404040"/>
                </a:solidFill>
                <a:latin typeface="Century Gothic"/>
                <a:ea typeface="微软雅黑" charset="0"/>
              </a:rPr>
              <a:t>YOUR</a:t>
            </a:r>
            <a:r>
              <a:rPr kumimoji="1" lang="zh-CN" altLang="en-US" dirty="0">
                <a:solidFill>
                  <a:srgbClr val="404040"/>
                </a:solidFill>
                <a:latin typeface="Century Gothic"/>
                <a:ea typeface="微软雅黑" charset="0"/>
              </a:rPr>
              <a:t> </a:t>
            </a:r>
            <a:r>
              <a:rPr kumimoji="1" lang="en-US" altLang="zh-CN" dirty="0">
                <a:solidFill>
                  <a:srgbClr val="404040"/>
                </a:solidFill>
                <a:latin typeface="Century Gothic"/>
                <a:ea typeface="微软雅黑" charset="0"/>
              </a:rPr>
              <a:t>TITLE</a:t>
            </a:r>
            <a:endParaRPr kumimoji="1" lang="zh-CN" altLang="en-US" dirty="0">
              <a:solidFill>
                <a:srgbClr val="404040"/>
              </a:solidFill>
              <a:latin typeface="Century Gothic"/>
              <a:ea typeface="微软雅黑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燕尾形 3"/>
          <p:cNvSpPr/>
          <p:nvPr/>
        </p:nvSpPr>
        <p:spPr>
          <a:xfrm>
            <a:off x="903322" y="2805216"/>
            <a:ext cx="2710121" cy="522515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bg1"/>
                </a:solidFill>
              </a:rPr>
              <a:t>2012</a:t>
            </a:r>
            <a:endParaRPr kumimoji="1"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3483376" y="2805216"/>
            <a:ext cx="2710121" cy="522515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bg1"/>
                </a:solidFill>
              </a:rPr>
              <a:t>2013</a:t>
            </a:r>
            <a:endParaRPr kumimoji="1"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6063431" y="2805216"/>
            <a:ext cx="2710121" cy="522515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bg1"/>
                </a:solidFill>
              </a:rPr>
              <a:t>2014</a:t>
            </a:r>
            <a:endParaRPr kumimoji="1"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8643486" y="2805216"/>
            <a:ext cx="2710121" cy="522515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bg1"/>
                </a:solidFill>
              </a:rPr>
              <a:t>2015</a:t>
            </a:r>
            <a:endParaRPr kumimoji="1" lang="zh-CN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63270" y="1612655"/>
            <a:ext cx="790413" cy="1286653"/>
            <a:chOff x="1396857" y="1209491"/>
            <a:chExt cx="592810" cy="964990"/>
          </a:xfrm>
        </p:grpSpPr>
        <p:grpSp>
          <p:nvGrpSpPr>
            <p:cNvPr id="13" name="组 12"/>
            <p:cNvGrpSpPr/>
            <p:nvPr/>
          </p:nvGrpSpPr>
          <p:grpSpPr>
            <a:xfrm>
              <a:off x="1396857" y="1209491"/>
              <a:ext cx="592810" cy="964990"/>
              <a:chOff x="1396857" y="1361891"/>
              <a:chExt cx="592810" cy="964990"/>
            </a:xfrm>
          </p:grpSpPr>
          <p:sp>
            <p:nvSpPr>
              <p:cNvPr id="9" name="椭圆 8"/>
              <p:cNvSpPr/>
              <p:nvPr/>
            </p:nvSpPr>
            <p:spPr>
              <a:xfrm flipV="1">
                <a:off x="1622621" y="2185741"/>
                <a:ext cx="141138" cy="14114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 dirty="0"/>
              </a:p>
            </p:txBody>
          </p:sp>
          <p:grpSp>
            <p:nvGrpSpPr>
              <p:cNvPr id="10" name="组 9"/>
              <p:cNvGrpSpPr/>
              <p:nvPr/>
            </p:nvGrpSpPr>
            <p:grpSpPr>
              <a:xfrm>
                <a:off x="1396857" y="1361891"/>
                <a:ext cx="592810" cy="763243"/>
                <a:chOff x="2305050" y="1762125"/>
                <a:chExt cx="762000" cy="981075"/>
              </a:xfrm>
              <a:solidFill>
                <a:schemeClr val="accent6"/>
              </a:solidFill>
            </p:grpSpPr>
            <p:sp>
              <p:nvSpPr>
                <p:cNvPr id="11" name="Freeform 114"/>
                <p:cNvSpPr>
                  <a:spLocks noEditPoints="1"/>
                </p:cNvSpPr>
                <p:nvPr/>
              </p:nvSpPr>
              <p:spPr bwMode="auto">
                <a:xfrm>
                  <a:off x="2305050" y="1762125"/>
                  <a:ext cx="762000" cy="981075"/>
                </a:xfrm>
                <a:custGeom>
                  <a:avLst/>
                  <a:gdLst/>
                  <a:ahLst/>
                  <a:cxnLst>
                    <a:cxn ang="0">
                      <a:pos x="480" y="240"/>
                    </a:cxn>
                    <a:cxn ang="0">
                      <a:pos x="476" y="192"/>
                    </a:cxn>
                    <a:cxn ang="0">
                      <a:pos x="462" y="148"/>
                    </a:cxn>
                    <a:cxn ang="0">
                      <a:pos x="440" y="106"/>
                    </a:cxn>
                    <a:cxn ang="0">
                      <a:pos x="410" y="70"/>
                    </a:cxn>
                    <a:cxn ang="0">
                      <a:pos x="374" y="42"/>
                    </a:cxn>
                    <a:cxn ang="0">
                      <a:pos x="334" y="20"/>
                    </a:cxn>
                    <a:cxn ang="0">
                      <a:pos x="290" y="6"/>
                    </a:cxn>
                    <a:cxn ang="0">
                      <a:pos x="240" y="0"/>
                    </a:cxn>
                    <a:cxn ang="0">
                      <a:pos x="216" y="2"/>
                    </a:cxn>
                    <a:cxn ang="0">
                      <a:pos x="170" y="12"/>
                    </a:cxn>
                    <a:cxn ang="0">
                      <a:pos x="126" y="30"/>
                    </a:cxn>
                    <a:cxn ang="0">
                      <a:pos x="88" y="56"/>
                    </a:cxn>
                    <a:cxn ang="0">
                      <a:pos x="56" y="88"/>
                    </a:cxn>
                    <a:cxn ang="0">
                      <a:pos x="30" y="126"/>
                    </a:cxn>
                    <a:cxn ang="0">
                      <a:pos x="12" y="170"/>
                    </a:cxn>
                    <a:cxn ang="0">
                      <a:pos x="2" y="216"/>
                    </a:cxn>
                    <a:cxn ang="0">
                      <a:pos x="0" y="240"/>
                    </a:cxn>
                    <a:cxn ang="0">
                      <a:pos x="4" y="282"/>
                    </a:cxn>
                    <a:cxn ang="0">
                      <a:pos x="14" y="322"/>
                    </a:cxn>
                    <a:cxn ang="0">
                      <a:pos x="32" y="358"/>
                    </a:cxn>
                    <a:cxn ang="0">
                      <a:pos x="54" y="390"/>
                    </a:cxn>
                    <a:cxn ang="0">
                      <a:pos x="54" y="390"/>
                    </a:cxn>
                    <a:cxn ang="0">
                      <a:pos x="232" y="612"/>
                    </a:cxn>
                    <a:cxn ang="0">
                      <a:pos x="236" y="616"/>
                    </a:cxn>
                    <a:cxn ang="0">
                      <a:pos x="240" y="618"/>
                    </a:cxn>
                    <a:cxn ang="0">
                      <a:pos x="250" y="612"/>
                    </a:cxn>
                    <a:cxn ang="0">
                      <a:pos x="428" y="390"/>
                    </a:cxn>
                    <a:cxn ang="0">
                      <a:pos x="428" y="390"/>
                    </a:cxn>
                    <a:cxn ang="0">
                      <a:pos x="440" y="374"/>
                    </a:cxn>
                    <a:cxn ang="0">
                      <a:pos x="460" y="340"/>
                    </a:cxn>
                    <a:cxn ang="0">
                      <a:pos x="472" y="302"/>
                    </a:cxn>
                    <a:cxn ang="0">
                      <a:pos x="480" y="262"/>
                    </a:cxn>
                    <a:cxn ang="0">
                      <a:pos x="480" y="240"/>
                    </a:cxn>
                    <a:cxn ang="0">
                      <a:pos x="240" y="548"/>
                    </a:cxn>
                    <a:cxn ang="0">
                      <a:pos x="92" y="362"/>
                    </a:cxn>
                    <a:cxn ang="0">
                      <a:pos x="90" y="360"/>
                    </a:cxn>
                    <a:cxn ang="0">
                      <a:pos x="72" y="334"/>
                    </a:cxn>
                    <a:cxn ang="0">
                      <a:pos x="60" y="304"/>
                    </a:cxn>
                    <a:cxn ang="0">
                      <a:pos x="52" y="274"/>
                    </a:cxn>
                    <a:cxn ang="0">
                      <a:pos x="48" y="240"/>
                    </a:cxn>
                    <a:cxn ang="0">
                      <a:pos x="50" y="222"/>
                    </a:cxn>
                    <a:cxn ang="0">
                      <a:pos x="58" y="184"/>
                    </a:cxn>
                    <a:cxn ang="0">
                      <a:pos x="72" y="150"/>
                    </a:cxn>
                    <a:cxn ang="0">
                      <a:pos x="92" y="118"/>
                    </a:cxn>
                    <a:cxn ang="0">
                      <a:pos x="118" y="92"/>
                    </a:cxn>
                    <a:cxn ang="0">
                      <a:pos x="150" y="72"/>
                    </a:cxn>
                    <a:cxn ang="0">
                      <a:pos x="184" y="58"/>
                    </a:cxn>
                    <a:cxn ang="0">
                      <a:pos x="222" y="50"/>
                    </a:cxn>
                    <a:cxn ang="0">
                      <a:pos x="240" y="48"/>
                    </a:cxn>
                    <a:cxn ang="0">
                      <a:pos x="280" y="52"/>
                    </a:cxn>
                    <a:cxn ang="0">
                      <a:pos x="316" y="64"/>
                    </a:cxn>
                    <a:cxn ang="0">
                      <a:pos x="348" y="82"/>
                    </a:cxn>
                    <a:cxn ang="0">
                      <a:pos x="376" y="106"/>
                    </a:cxn>
                    <a:cxn ang="0">
                      <a:pos x="400" y="134"/>
                    </a:cxn>
                    <a:cxn ang="0">
                      <a:pos x="418" y="166"/>
                    </a:cxn>
                    <a:cxn ang="0">
                      <a:pos x="428" y="202"/>
                    </a:cxn>
                    <a:cxn ang="0">
                      <a:pos x="432" y="240"/>
                    </a:cxn>
                    <a:cxn ang="0">
                      <a:pos x="432" y="258"/>
                    </a:cxn>
                    <a:cxn ang="0">
                      <a:pos x="426" y="288"/>
                    </a:cxn>
                    <a:cxn ang="0">
                      <a:pos x="416" y="320"/>
                    </a:cxn>
                    <a:cxn ang="0">
                      <a:pos x="400" y="348"/>
                    </a:cxn>
                    <a:cxn ang="0">
                      <a:pos x="390" y="362"/>
                    </a:cxn>
                  </a:cxnLst>
                  <a:rect l="0" t="0" r="r" b="b"/>
                  <a:pathLst>
                    <a:path w="480" h="618">
                      <a:moveTo>
                        <a:pt x="480" y="240"/>
                      </a:moveTo>
                      <a:lnTo>
                        <a:pt x="480" y="240"/>
                      </a:lnTo>
                      <a:lnTo>
                        <a:pt x="480" y="216"/>
                      </a:lnTo>
                      <a:lnTo>
                        <a:pt x="476" y="192"/>
                      </a:lnTo>
                      <a:lnTo>
                        <a:pt x="470" y="170"/>
                      </a:lnTo>
                      <a:lnTo>
                        <a:pt x="462" y="148"/>
                      </a:lnTo>
                      <a:lnTo>
                        <a:pt x="452" y="126"/>
                      </a:lnTo>
                      <a:lnTo>
                        <a:pt x="440" y="106"/>
                      </a:lnTo>
                      <a:lnTo>
                        <a:pt x="426" y="88"/>
                      </a:lnTo>
                      <a:lnTo>
                        <a:pt x="410" y="70"/>
                      </a:lnTo>
                      <a:lnTo>
                        <a:pt x="394" y="56"/>
                      </a:lnTo>
                      <a:lnTo>
                        <a:pt x="374" y="42"/>
                      </a:lnTo>
                      <a:lnTo>
                        <a:pt x="356" y="30"/>
                      </a:lnTo>
                      <a:lnTo>
                        <a:pt x="334" y="20"/>
                      </a:lnTo>
                      <a:lnTo>
                        <a:pt x="312" y="12"/>
                      </a:lnTo>
                      <a:lnTo>
                        <a:pt x="290" y="6"/>
                      </a:lnTo>
                      <a:lnTo>
                        <a:pt x="266" y="2"/>
                      </a:lnTo>
                      <a:lnTo>
                        <a:pt x="240" y="0"/>
                      </a:lnTo>
                      <a:lnTo>
                        <a:pt x="240" y="0"/>
                      </a:lnTo>
                      <a:lnTo>
                        <a:pt x="216" y="2"/>
                      </a:lnTo>
                      <a:lnTo>
                        <a:pt x="192" y="6"/>
                      </a:lnTo>
                      <a:lnTo>
                        <a:pt x="170" y="12"/>
                      </a:lnTo>
                      <a:lnTo>
                        <a:pt x="148" y="20"/>
                      </a:lnTo>
                      <a:lnTo>
                        <a:pt x="126" y="30"/>
                      </a:lnTo>
                      <a:lnTo>
                        <a:pt x="106" y="42"/>
                      </a:lnTo>
                      <a:lnTo>
                        <a:pt x="88" y="56"/>
                      </a:lnTo>
                      <a:lnTo>
                        <a:pt x="72" y="70"/>
                      </a:lnTo>
                      <a:lnTo>
                        <a:pt x="56" y="88"/>
                      </a:lnTo>
                      <a:lnTo>
                        <a:pt x="42" y="106"/>
                      </a:lnTo>
                      <a:lnTo>
                        <a:pt x="30" y="126"/>
                      </a:lnTo>
                      <a:lnTo>
                        <a:pt x="20" y="148"/>
                      </a:lnTo>
                      <a:lnTo>
                        <a:pt x="12" y="170"/>
                      </a:lnTo>
                      <a:lnTo>
                        <a:pt x="6" y="192"/>
                      </a:lnTo>
                      <a:lnTo>
                        <a:pt x="2" y="216"/>
                      </a:lnTo>
                      <a:lnTo>
                        <a:pt x="0" y="240"/>
                      </a:lnTo>
                      <a:lnTo>
                        <a:pt x="0" y="240"/>
                      </a:lnTo>
                      <a:lnTo>
                        <a:pt x="2" y="262"/>
                      </a:lnTo>
                      <a:lnTo>
                        <a:pt x="4" y="282"/>
                      </a:lnTo>
                      <a:lnTo>
                        <a:pt x="8" y="302"/>
                      </a:lnTo>
                      <a:lnTo>
                        <a:pt x="14" y="322"/>
                      </a:lnTo>
                      <a:lnTo>
                        <a:pt x="22" y="340"/>
                      </a:lnTo>
                      <a:lnTo>
                        <a:pt x="32" y="358"/>
                      </a:lnTo>
                      <a:lnTo>
                        <a:pt x="42" y="374"/>
                      </a:lnTo>
                      <a:lnTo>
                        <a:pt x="54" y="390"/>
                      </a:lnTo>
                      <a:lnTo>
                        <a:pt x="54" y="390"/>
                      </a:lnTo>
                      <a:lnTo>
                        <a:pt x="54" y="390"/>
                      </a:lnTo>
                      <a:lnTo>
                        <a:pt x="54" y="390"/>
                      </a:lnTo>
                      <a:lnTo>
                        <a:pt x="232" y="612"/>
                      </a:lnTo>
                      <a:lnTo>
                        <a:pt x="232" y="612"/>
                      </a:lnTo>
                      <a:lnTo>
                        <a:pt x="236" y="616"/>
                      </a:lnTo>
                      <a:lnTo>
                        <a:pt x="240" y="618"/>
                      </a:lnTo>
                      <a:lnTo>
                        <a:pt x="240" y="618"/>
                      </a:lnTo>
                      <a:lnTo>
                        <a:pt x="246" y="616"/>
                      </a:lnTo>
                      <a:lnTo>
                        <a:pt x="250" y="612"/>
                      </a:lnTo>
                      <a:lnTo>
                        <a:pt x="250" y="612"/>
                      </a:lnTo>
                      <a:lnTo>
                        <a:pt x="428" y="390"/>
                      </a:lnTo>
                      <a:lnTo>
                        <a:pt x="428" y="390"/>
                      </a:lnTo>
                      <a:lnTo>
                        <a:pt x="428" y="390"/>
                      </a:lnTo>
                      <a:lnTo>
                        <a:pt x="428" y="390"/>
                      </a:lnTo>
                      <a:lnTo>
                        <a:pt x="440" y="374"/>
                      </a:lnTo>
                      <a:lnTo>
                        <a:pt x="450" y="358"/>
                      </a:lnTo>
                      <a:lnTo>
                        <a:pt x="460" y="340"/>
                      </a:lnTo>
                      <a:lnTo>
                        <a:pt x="466" y="322"/>
                      </a:lnTo>
                      <a:lnTo>
                        <a:pt x="472" y="302"/>
                      </a:lnTo>
                      <a:lnTo>
                        <a:pt x="478" y="282"/>
                      </a:lnTo>
                      <a:lnTo>
                        <a:pt x="480" y="262"/>
                      </a:lnTo>
                      <a:lnTo>
                        <a:pt x="480" y="240"/>
                      </a:lnTo>
                      <a:lnTo>
                        <a:pt x="480" y="240"/>
                      </a:lnTo>
                      <a:close/>
                      <a:moveTo>
                        <a:pt x="390" y="362"/>
                      </a:moveTo>
                      <a:lnTo>
                        <a:pt x="240" y="548"/>
                      </a:lnTo>
                      <a:lnTo>
                        <a:pt x="94" y="364"/>
                      </a:lnTo>
                      <a:lnTo>
                        <a:pt x="92" y="362"/>
                      </a:lnTo>
                      <a:lnTo>
                        <a:pt x="90" y="360"/>
                      </a:lnTo>
                      <a:lnTo>
                        <a:pt x="90" y="360"/>
                      </a:lnTo>
                      <a:lnTo>
                        <a:pt x="82" y="348"/>
                      </a:lnTo>
                      <a:lnTo>
                        <a:pt x="72" y="334"/>
                      </a:lnTo>
                      <a:lnTo>
                        <a:pt x="66" y="320"/>
                      </a:lnTo>
                      <a:lnTo>
                        <a:pt x="60" y="304"/>
                      </a:lnTo>
                      <a:lnTo>
                        <a:pt x="54" y="288"/>
                      </a:lnTo>
                      <a:lnTo>
                        <a:pt x="52" y="274"/>
                      </a:lnTo>
                      <a:lnTo>
                        <a:pt x="50" y="258"/>
                      </a:lnTo>
                      <a:lnTo>
                        <a:pt x="48" y="240"/>
                      </a:lnTo>
                      <a:lnTo>
                        <a:pt x="48" y="240"/>
                      </a:lnTo>
                      <a:lnTo>
                        <a:pt x="50" y="222"/>
                      </a:lnTo>
                      <a:lnTo>
                        <a:pt x="52" y="202"/>
                      </a:lnTo>
                      <a:lnTo>
                        <a:pt x="58" y="184"/>
                      </a:lnTo>
                      <a:lnTo>
                        <a:pt x="64" y="166"/>
                      </a:lnTo>
                      <a:lnTo>
                        <a:pt x="72" y="150"/>
                      </a:lnTo>
                      <a:lnTo>
                        <a:pt x="82" y="134"/>
                      </a:lnTo>
                      <a:lnTo>
                        <a:pt x="92" y="118"/>
                      </a:lnTo>
                      <a:lnTo>
                        <a:pt x="106" y="106"/>
                      </a:lnTo>
                      <a:lnTo>
                        <a:pt x="118" y="92"/>
                      </a:lnTo>
                      <a:lnTo>
                        <a:pt x="134" y="82"/>
                      </a:lnTo>
                      <a:lnTo>
                        <a:pt x="150" y="72"/>
                      </a:lnTo>
                      <a:lnTo>
                        <a:pt x="166" y="64"/>
                      </a:lnTo>
                      <a:lnTo>
                        <a:pt x="184" y="58"/>
                      </a:lnTo>
                      <a:lnTo>
                        <a:pt x="202" y="52"/>
                      </a:lnTo>
                      <a:lnTo>
                        <a:pt x="222" y="50"/>
                      </a:lnTo>
                      <a:lnTo>
                        <a:pt x="240" y="48"/>
                      </a:lnTo>
                      <a:lnTo>
                        <a:pt x="240" y="48"/>
                      </a:lnTo>
                      <a:lnTo>
                        <a:pt x="260" y="50"/>
                      </a:lnTo>
                      <a:lnTo>
                        <a:pt x="280" y="52"/>
                      </a:lnTo>
                      <a:lnTo>
                        <a:pt x="298" y="58"/>
                      </a:lnTo>
                      <a:lnTo>
                        <a:pt x="316" y="64"/>
                      </a:lnTo>
                      <a:lnTo>
                        <a:pt x="332" y="72"/>
                      </a:lnTo>
                      <a:lnTo>
                        <a:pt x="348" y="82"/>
                      </a:lnTo>
                      <a:lnTo>
                        <a:pt x="362" y="92"/>
                      </a:lnTo>
                      <a:lnTo>
                        <a:pt x="376" y="106"/>
                      </a:lnTo>
                      <a:lnTo>
                        <a:pt x="388" y="118"/>
                      </a:lnTo>
                      <a:lnTo>
                        <a:pt x="400" y="134"/>
                      </a:lnTo>
                      <a:lnTo>
                        <a:pt x="410" y="150"/>
                      </a:lnTo>
                      <a:lnTo>
                        <a:pt x="418" y="166"/>
                      </a:lnTo>
                      <a:lnTo>
                        <a:pt x="424" y="184"/>
                      </a:lnTo>
                      <a:lnTo>
                        <a:pt x="428" y="202"/>
                      </a:lnTo>
                      <a:lnTo>
                        <a:pt x="432" y="222"/>
                      </a:lnTo>
                      <a:lnTo>
                        <a:pt x="432" y="240"/>
                      </a:lnTo>
                      <a:lnTo>
                        <a:pt x="432" y="240"/>
                      </a:lnTo>
                      <a:lnTo>
                        <a:pt x="432" y="258"/>
                      </a:lnTo>
                      <a:lnTo>
                        <a:pt x="430" y="274"/>
                      </a:lnTo>
                      <a:lnTo>
                        <a:pt x="426" y="288"/>
                      </a:lnTo>
                      <a:lnTo>
                        <a:pt x="422" y="304"/>
                      </a:lnTo>
                      <a:lnTo>
                        <a:pt x="416" y="320"/>
                      </a:lnTo>
                      <a:lnTo>
                        <a:pt x="408" y="334"/>
                      </a:lnTo>
                      <a:lnTo>
                        <a:pt x="400" y="348"/>
                      </a:lnTo>
                      <a:lnTo>
                        <a:pt x="390" y="360"/>
                      </a:lnTo>
                      <a:lnTo>
                        <a:pt x="390" y="36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3200" dirty="0"/>
                </a:p>
              </p:txBody>
            </p:sp>
            <p:sp>
              <p:nvSpPr>
                <p:cNvPr id="12" name="Freeform 115"/>
                <p:cNvSpPr>
                  <a:spLocks/>
                </p:cNvSpPr>
                <p:nvPr/>
              </p:nvSpPr>
              <p:spPr bwMode="auto">
                <a:xfrm>
                  <a:off x="2421092" y="1878167"/>
                  <a:ext cx="529915" cy="529915"/>
                </a:xfrm>
                <a:custGeom>
                  <a:avLst/>
                  <a:gdLst/>
                  <a:ahLst/>
                  <a:cxnLst>
                    <a:cxn ang="0">
                      <a:pos x="84" y="0"/>
                    </a:cxn>
                    <a:cxn ang="0">
                      <a:pos x="84" y="0"/>
                    </a:cxn>
                    <a:cxn ang="0">
                      <a:pos x="102" y="2"/>
                    </a:cxn>
                    <a:cxn ang="0">
                      <a:pos x="118" y="8"/>
                    </a:cxn>
                    <a:cxn ang="0">
                      <a:pos x="132" y="16"/>
                    </a:cxn>
                    <a:cxn ang="0">
                      <a:pos x="144" y="26"/>
                    </a:cxn>
                    <a:cxn ang="0">
                      <a:pos x="154" y="38"/>
                    </a:cxn>
                    <a:cxn ang="0">
                      <a:pos x="162" y="52"/>
                    </a:cxn>
                    <a:cxn ang="0">
                      <a:pos x="168" y="68"/>
                    </a:cxn>
                    <a:cxn ang="0">
                      <a:pos x="168" y="84"/>
                    </a:cxn>
                    <a:cxn ang="0">
                      <a:pos x="168" y="84"/>
                    </a:cxn>
                    <a:cxn ang="0">
                      <a:pos x="168" y="102"/>
                    </a:cxn>
                    <a:cxn ang="0">
                      <a:pos x="162" y="118"/>
                    </a:cxn>
                    <a:cxn ang="0">
                      <a:pos x="154" y="132"/>
                    </a:cxn>
                    <a:cxn ang="0">
                      <a:pos x="144" y="144"/>
                    </a:cxn>
                    <a:cxn ang="0">
                      <a:pos x="132" y="154"/>
                    </a:cxn>
                    <a:cxn ang="0">
                      <a:pos x="118" y="162"/>
                    </a:cxn>
                    <a:cxn ang="0">
                      <a:pos x="102" y="166"/>
                    </a:cxn>
                    <a:cxn ang="0">
                      <a:pos x="84" y="168"/>
                    </a:cxn>
                    <a:cxn ang="0">
                      <a:pos x="84" y="168"/>
                    </a:cxn>
                    <a:cxn ang="0">
                      <a:pos x="68" y="166"/>
                    </a:cxn>
                    <a:cxn ang="0">
                      <a:pos x="52" y="162"/>
                    </a:cxn>
                    <a:cxn ang="0">
                      <a:pos x="38" y="154"/>
                    </a:cxn>
                    <a:cxn ang="0">
                      <a:pos x="26" y="144"/>
                    </a:cxn>
                    <a:cxn ang="0">
                      <a:pos x="16" y="132"/>
                    </a:cxn>
                    <a:cxn ang="0">
                      <a:pos x="8" y="118"/>
                    </a:cxn>
                    <a:cxn ang="0">
                      <a:pos x="2" y="102"/>
                    </a:cxn>
                    <a:cxn ang="0">
                      <a:pos x="0" y="84"/>
                    </a:cxn>
                    <a:cxn ang="0">
                      <a:pos x="0" y="84"/>
                    </a:cxn>
                    <a:cxn ang="0">
                      <a:pos x="2" y="68"/>
                    </a:cxn>
                    <a:cxn ang="0">
                      <a:pos x="8" y="52"/>
                    </a:cxn>
                    <a:cxn ang="0">
                      <a:pos x="16" y="38"/>
                    </a:cxn>
                    <a:cxn ang="0">
                      <a:pos x="26" y="26"/>
                    </a:cxn>
                    <a:cxn ang="0">
                      <a:pos x="38" y="16"/>
                    </a:cxn>
                    <a:cxn ang="0">
                      <a:pos x="52" y="8"/>
                    </a:cxn>
                    <a:cxn ang="0">
                      <a:pos x="68" y="2"/>
                    </a:cxn>
                    <a:cxn ang="0">
                      <a:pos x="84" y="0"/>
                    </a:cxn>
                    <a:cxn ang="0">
                      <a:pos x="84" y="0"/>
                    </a:cxn>
                  </a:cxnLst>
                  <a:rect l="0" t="0" r="r" b="b"/>
                  <a:pathLst>
                    <a:path w="168" h="168">
                      <a:moveTo>
                        <a:pt x="84" y="0"/>
                      </a:moveTo>
                      <a:lnTo>
                        <a:pt x="84" y="0"/>
                      </a:lnTo>
                      <a:lnTo>
                        <a:pt x="102" y="2"/>
                      </a:lnTo>
                      <a:lnTo>
                        <a:pt x="118" y="8"/>
                      </a:lnTo>
                      <a:lnTo>
                        <a:pt x="132" y="16"/>
                      </a:lnTo>
                      <a:lnTo>
                        <a:pt x="144" y="26"/>
                      </a:lnTo>
                      <a:lnTo>
                        <a:pt x="154" y="38"/>
                      </a:lnTo>
                      <a:lnTo>
                        <a:pt x="162" y="52"/>
                      </a:lnTo>
                      <a:lnTo>
                        <a:pt x="168" y="68"/>
                      </a:lnTo>
                      <a:lnTo>
                        <a:pt x="168" y="84"/>
                      </a:lnTo>
                      <a:lnTo>
                        <a:pt x="168" y="84"/>
                      </a:lnTo>
                      <a:lnTo>
                        <a:pt x="168" y="102"/>
                      </a:lnTo>
                      <a:lnTo>
                        <a:pt x="162" y="118"/>
                      </a:lnTo>
                      <a:lnTo>
                        <a:pt x="154" y="132"/>
                      </a:lnTo>
                      <a:lnTo>
                        <a:pt x="144" y="144"/>
                      </a:lnTo>
                      <a:lnTo>
                        <a:pt x="132" y="154"/>
                      </a:lnTo>
                      <a:lnTo>
                        <a:pt x="118" y="162"/>
                      </a:lnTo>
                      <a:lnTo>
                        <a:pt x="102" y="166"/>
                      </a:lnTo>
                      <a:lnTo>
                        <a:pt x="84" y="168"/>
                      </a:lnTo>
                      <a:lnTo>
                        <a:pt x="84" y="168"/>
                      </a:lnTo>
                      <a:lnTo>
                        <a:pt x="68" y="166"/>
                      </a:lnTo>
                      <a:lnTo>
                        <a:pt x="52" y="162"/>
                      </a:lnTo>
                      <a:lnTo>
                        <a:pt x="38" y="154"/>
                      </a:lnTo>
                      <a:lnTo>
                        <a:pt x="26" y="144"/>
                      </a:lnTo>
                      <a:lnTo>
                        <a:pt x="16" y="132"/>
                      </a:lnTo>
                      <a:lnTo>
                        <a:pt x="8" y="118"/>
                      </a:lnTo>
                      <a:lnTo>
                        <a:pt x="2" y="102"/>
                      </a:lnTo>
                      <a:lnTo>
                        <a:pt x="0" y="84"/>
                      </a:lnTo>
                      <a:lnTo>
                        <a:pt x="0" y="84"/>
                      </a:lnTo>
                      <a:lnTo>
                        <a:pt x="2" y="68"/>
                      </a:lnTo>
                      <a:lnTo>
                        <a:pt x="8" y="52"/>
                      </a:lnTo>
                      <a:lnTo>
                        <a:pt x="16" y="38"/>
                      </a:lnTo>
                      <a:lnTo>
                        <a:pt x="26" y="26"/>
                      </a:lnTo>
                      <a:lnTo>
                        <a:pt x="38" y="16"/>
                      </a:lnTo>
                      <a:lnTo>
                        <a:pt x="52" y="8"/>
                      </a:lnTo>
                      <a:lnTo>
                        <a:pt x="68" y="2"/>
                      </a:lnTo>
                      <a:lnTo>
                        <a:pt x="84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3200"/>
                </a:p>
              </p:txBody>
            </p:sp>
          </p:grpSp>
        </p:grpSp>
        <p:sp>
          <p:nvSpPr>
            <p:cNvPr id="34" name="文本框 33"/>
            <p:cNvSpPr txBox="1"/>
            <p:nvPr/>
          </p:nvSpPr>
          <p:spPr>
            <a:xfrm>
              <a:off x="1514126" y="1310634"/>
              <a:ext cx="385264" cy="3770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2667" b="1" dirty="0">
                  <a:solidFill>
                    <a:schemeClr val="bg1"/>
                  </a:solidFill>
                </a:rPr>
                <a:t>1</a:t>
              </a:r>
              <a:endParaRPr kumimoji="1" lang="zh-CN" altLang="en-US" sz="2667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443325" y="1612655"/>
            <a:ext cx="790413" cy="1286653"/>
            <a:chOff x="3331898" y="1209491"/>
            <a:chExt cx="592810" cy="964990"/>
          </a:xfrm>
        </p:grpSpPr>
        <p:grpSp>
          <p:nvGrpSpPr>
            <p:cNvPr id="14" name="组 13"/>
            <p:cNvGrpSpPr/>
            <p:nvPr/>
          </p:nvGrpSpPr>
          <p:grpSpPr>
            <a:xfrm>
              <a:off x="3331898" y="1209491"/>
              <a:ext cx="592810" cy="964990"/>
              <a:chOff x="1396857" y="1361891"/>
              <a:chExt cx="592810" cy="964990"/>
            </a:xfrm>
          </p:grpSpPr>
          <p:sp>
            <p:nvSpPr>
              <p:cNvPr id="15" name="椭圆 14"/>
              <p:cNvSpPr/>
              <p:nvPr/>
            </p:nvSpPr>
            <p:spPr>
              <a:xfrm flipV="1">
                <a:off x="1622621" y="2185741"/>
                <a:ext cx="141138" cy="1411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 dirty="0"/>
              </a:p>
            </p:txBody>
          </p:sp>
          <p:grpSp>
            <p:nvGrpSpPr>
              <p:cNvPr id="16" name="组 15"/>
              <p:cNvGrpSpPr/>
              <p:nvPr/>
            </p:nvGrpSpPr>
            <p:grpSpPr>
              <a:xfrm>
                <a:off x="1396857" y="1361891"/>
                <a:ext cx="592810" cy="763243"/>
                <a:chOff x="2305050" y="1762125"/>
                <a:chExt cx="762000" cy="981075"/>
              </a:xfrm>
              <a:solidFill>
                <a:schemeClr val="accent6"/>
              </a:solidFill>
            </p:grpSpPr>
            <p:sp>
              <p:nvSpPr>
                <p:cNvPr id="17" name="Freeform 114"/>
                <p:cNvSpPr>
                  <a:spLocks noEditPoints="1"/>
                </p:cNvSpPr>
                <p:nvPr/>
              </p:nvSpPr>
              <p:spPr bwMode="auto">
                <a:xfrm>
                  <a:off x="2305050" y="1762125"/>
                  <a:ext cx="762000" cy="981075"/>
                </a:xfrm>
                <a:custGeom>
                  <a:avLst/>
                  <a:gdLst/>
                  <a:ahLst/>
                  <a:cxnLst>
                    <a:cxn ang="0">
                      <a:pos x="480" y="240"/>
                    </a:cxn>
                    <a:cxn ang="0">
                      <a:pos x="476" y="192"/>
                    </a:cxn>
                    <a:cxn ang="0">
                      <a:pos x="462" y="148"/>
                    </a:cxn>
                    <a:cxn ang="0">
                      <a:pos x="440" y="106"/>
                    </a:cxn>
                    <a:cxn ang="0">
                      <a:pos x="410" y="70"/>
                    </a:cxn>
                    <a:cxn ang="0">
                      <a:pos x="374" y="42"/>
                    </a:cxn>
                    <a:cxn ang="0">
                      <a:pos x="334" y="20"/>
                    </a:cxn>
                    <a:cxn ang="0">
                      <a:pos x="290" y="6"/>
                    </a:cxn>
                    <a:cxn ang="0">
                      <a:pos x="240" y="0"/>
                    </a:cxn>
                    <a:cxn ang="0">
                      <a:pos x="216" y="2"/>
                    </a:cxn>
                    <a:cxn ang="0">
                      <a:pos x="170" y="12"/>
                    </a:cxn>
                    <a:cxn ang="0">
                      <a:pos x="126" y="30"/>
                    </a:cxn>
                    <a:cxn ang="0">
                      <a:pos x="88" y="56"/>
                    </a:cxn>
                    <a:cxn ang="0">
                      <a:pos x="56" y="88"/>
                    </a:cxn>
                    <a:cxn ang="0">
                      <a:pos x="30" y="126"/>
                    </a:cxn>
                    <a:cxn ang="0">
                      <a:pos x="12" y="170"/>
                    </a:cxn>
                    <a:cxn ang="0">
                      <a:pos x="2" y="216"/>
                    </a:cxn>
                    <a:cxn ang="0">
                      <a:pos x="0" y="240"/>
                    </a:cxn>
                    <a:cxn ang="0">
                      <a:pos x="4" y="282"/>
                    </a:cxn>
                    <a:cxn ang="0">
                      <a:pos x="14" y="322"/>
                    </a:cxn>
                    <a:cxn ang="0">
                      <a:pos x="32" y="358"/>
                    </a:cxn>
                    <a:cxn ang="0">
                      <a:pos x="54" y="390"/>
                    </a:cxn>
                    <a:cxn ang="0">
                      <a:pos x="54" y="390"/>
                    </a:cxn>
                    <a:cxn ang="0">
                      <a:pos x="232" y="612"/>
                    </a:cxn>
                    <a:cxn ang="0">
                      <a:pos x="236" y="616"/>
                    </a:cxn>
                    <a:cxn ang="0">
                      <a:pos x="240" y="618"/>
                    </a:cxn>
                    <a:cxn ang="0">
                      <a:pos x="250" y="612"/>
                    </a:cxn>
                    <a:cxn ang="0">
                      <a:pos x="428" y="390"/>
                    </a:cxn>
                    <a:cxn ang="0">
                      <a:pos x="428" y="390"/>
                    </a:cxn>
                    <a:cxn ang="0">
                      <a:pos x="440" y="374"/>
                    </a:cxn>
                    <a:cxn ang="0">
                      <a:pos x="460" y="340"/>
                    </a:cxn>
                    <a:cxn ang="0">
                      <a:pos x="472" y="302"/>
                    </a:cxn>
                    <a:cxn ang="0">
                      <a:pos x="480" y="262"/>
                    </a:cxn>
                    <a:cxn ang="0">
                      <a:pos x="480" y="240"/>
                    </a:cxn>
                    <a:cxn ang="0">
                      <a:pos x="240" y="548"/>
                    </a:cxn>
                    <a:cxn ang="0">
                      <a:pos x="92" y="362"/>
                    </a:cxn>
                    <a:cxn ang="0">
                      <a:pos x="90" y="360"/>
                    </a:cxn>
                    <a:cxn ang="0">
                      <a:pos x="72" y="334"/>
                    </a:cxn>
                    <a:cxn ang="0">
                      <a:pos x="60" y="304"/>
                    </a:cxn>
                    <a:cxn ang="0">
                      <a:pos x="52" y="274"/>
                    </a:cxn>
                    <a:cxn ang="0">
                      <a:pos x="48" y="240"/>
                    </a:cxn>
                    <a:cxn ang="0">
                      <a:pos x="50" y="222"/>
                    </a:cxn>
                    <a:cxn ang="0">
                      <a:pos x="58" y="184"/>
                    </a:cxn>
                    <a:cxn ang="0">
                      <a:pos x="72" y="150"/>
                    </a:cxn>
                    <a:cxn ang="0">
                      <a:pos x="92" y="118"/>
                    </a:cxn>
                    <a:cxn ang="0">
                      <a:pos x="118" y="92"/>
                    </a:cxn>
                    <a:cxn ang="0">
                      <a:pos x="150" y="72"/>
                    </a:cxn>
                    <a:cxn ang="0">
                      <a:pos x="184" y="58"/>
                    </a:cxn>
                    <a:cxn ang="0">
                      <a:pos x="222" y="50"/>
                    </a:cxn>
                    <a:cxn ang="0">
                      <a:pos x="240" y="48"/>
                    </a:cxn>
                    <a:cxn ang="0">
                      <a:pos x="280" y="52"/>
                    </a:cxn>
                    <a:cxn ang="0">
                      <a:pos x="316" y="64"/>
                    </a:cxn>
                    <a:cxn ang="0">
                      <a:pos x="348" y="82"/>
                    </a:cxn>
                    <a:cxn ang="0">
                      <a:pos x="376" y="106"/>
                    </a:cxn>
                    <a:cxn ang="0">
                      <a:pos x="400" y="134"/>
                    </a:cxn>
                    <a:cxn ang="0">
                      <a:pos x="418" y="166"/>
                    </a:cxn>
                    <a:cxn ang="0">
                      <a:pos x="428" y="202"/>
                    </a:cxn>
                    <a:cxn ang="0">
                      <a:pos x="432" y="240"/>
                    </a:cxn>
                    <a:cxn ang="0">
                      <a:pos x="432" y="258"/>
                    </a:cxn>
                    <a:cxn ang="0">
                      <a:pos x="426" y="288"/>
                    </a:cxn>
                    <a:cxn ang="0">
                      <a:pos x="416" y="320"/>
                    </a:cxn>
                    <a:cxn ang="0">
                      <a:pos x="400" y="348"/>
                    </a:cxn>
                    <a:cxn ang="0">
                      <a:pos x="390" y="362"/>
                    </a:cxn>
                  </a:cxnLst>
                  <a:rect l="0" t="0" r="r" b="b"/>
                  <a:pathLst>
                    <a:path w="480" h="618">
                      <a:moveTo>
                        <a:pt x="480" y="240"/>
                      </a:moveTo>
                      <a:lnTo>
                        <a:pt x="480" y="240"/>
                      </a:lnTo>
                      <a:lnTo>
                        <a:pt x="480" y="216"/>
                      </a:lnTo>
                      <a:lnTo>
                        <a:pt x="476" y="192"/>
                      </a:lnTo>
                      <a:lnTo>
                        <a:pt x="470" y="170"/>
                      </a:lnTo>
                      <a:lnTo>
                        <a:pt x="462" y="148"/>
                      </a:lnTo>
                      <a:lnTo>
                        <a:pt x="452" y="126"/>
                      </a:lnTo>
                      <a:lnTo>
                        <a:pt x="440" y="106"/>
                      </a:lnTo>
                      <a:lnTo>
                        <a:pt x="426" y="88"/>
                      </a:lnTo>
                      <a:lnTo>
                        <a:pt x="410" y="70"/>
                      </a:lnTo>
                      <a:lnTo>
                        <a:pt x="394" y="56"/>
                      </a:lnTo>
                      <a:lnTo>
                        <a:pt x="374" y="42"/>
                      </a:lnTo>
                      <a:lnTo>
                        <a:pt x="356" y="30"/>
                      </a:lnTo>
                      <a:lnTo>
                        <a:pt x="334" y="20"/>
                      </a:lnTo>
                      <a:lnTo>
                        <a:pt x="312" y="12"/>
                      </a:lnTo>
                      <a:lnTo>
                        <a:pt x="290" y="6"/>
                      </a:lnTo>
                      <a:lnTo>
                        <a:pt x="266" y="2"/>
                      </a:lnTo>
                      <a:lnTo>
                        <a:pt x="240" y="0"/>
                      </a:lnTo>
                      <a:lnTo>
                        <a:pt x="240" y="0"/>
                      </a:lnTo>
                      <a:lnTo>
                        <a:pt x="216" y="2"/>
                      </a:lnTo>
                      <a:lnTo>
                        <a:pt x="192" y="6"/>
                      </a:lnTo>
                      <a:lnTo>
                        <a:pt x="170" y="12"/>
                      </a:lnTo>
                      <a:lnTo>
                        <a:pt x="148" y="20"/>
                      </a:lnTo>
                      <a:lnTo>
                        <a:pt x="126" y="30"/>
                      </a:lnTo>
                      <a:lnTo>
                        <a:pt x="106" y="42"/>
                      </a:lnTo>
                      <a:lnTo>
                        <a:pt x="88" y="56"/>
                      </a:lnTo>
                      <a:lnTo>
                        <a:pt x="72" y="70"/>
                      </a:lnTo>
                      <a:lnTo>
                        <a:pt x="56" y="88"/>
                      </a:lnTo>
                      <a:lnTo>
                        <a:pt x="42" y="106"/>
                      </a:lnTo>
                      <a:lnTo>
                        <a:pt x="30" y="126"/>
                      </a:lnTo>
                      <a:lnTo>
                        <a:pt x="20" y="148"/>
                      </a:lnTo>
                      <a:lnTo>
                        <a:pt x="12" y="170"/>
                      </a:lnTo>
                      <a:lnTo>
                        <a:pt x="6" y="192"/>
                      </a:lnTo>
                      <a:lnTo>
                        <a:pt x="2" y="216"/>
                      </a:lnTo>
                      <a:lnTo>
                        <a:pt x="0" y="240"/>
                      </a:lnTo>
                      <a:lnTo>
                        <a:pt x="0" y="240"/>
                      </a:lnTo>
                      <a:lnTo>
                        <a:pt x="2" y="262"/>
                      </a:lnTo>
                      <a:lnTo>
                        <a:pt x="4" y="282"/>
                      </a:lnTo>
                      <a:lnTo>
                        <a:pt x="8" y="302"/>
                      </a:lnTo>
                      <a:lnTo>
                        <a:pt x="14" y="322"/>
                      </a:lnTo>
                      <a:lnTo>
                        <a:pt x="22" y="340"/>
                      </a:lnTo>
                      <a:lnTo>
                        <a:pt x="32" y="358"/>
                      </a:lnTo>
                      <a:lnTo>
                        <a:pt x="42" y="374"/>
                      </a:lnTo>
                      <a:lnTo>
                        <a:pt x="54" y="390"/>
                      </a:lnTo>
                      <a:lnTo>
                        <a:pt x="54" y="390"/>
                      </a:lnTo>
                      <a:lnTo>
                        <a:pt x="54" y="390"/>
                      </a:lnTo>
                      <a:lnTo>
                        <a:pt x="54" y="390"/>
                      </a:lnTo>
                      <a:lnTo>
                        <a:pt x="232" y="612"/>
                      </a:lnTo>
                      <a:lnTo>
                        <a:pt x="232" y="612"/>
                      </a:lnTo>
                      <a:lnTo>
                        <a:pt x="236" y="616"/>
                      </a:lnTo>
                      <a:lnTo>
                        <a:pt x="240" y="618"/>
                      </a:lnTo>
                      <a:lnTo>
                        <a:pt x="240" y="618"/>
                      </a:lnTo>
                      <a:lnTo>
                        <a:pt x="246" y="616"/>
                      </a:lnTo>
                      <a:lnTo>
                        <a:pt x="250" y="612"/>
                      </a:lnTo>
                      <a:lnTo>
                        <a:pt x="250" y="612"/>
                      </a:lnTo>
                      <a:lnTo>
                        <a:pt x="428" y="390"/>
                      </a:lnTo>
                      <a:lnTo>
                        <a:pt x="428" y="390"/>
                      </a:lnTo>
                      <a:lnTo>
                        <a:pt x="428" y="390"/>
                      </a:lnTo>
                      <a:lnTo>
                        <a:pt x="428" y="390"/>
                      </a:lnTo>
                      <a:lnTo>
                        <a:pt x="440" y="374"/>
                      </a:lnTo>
                      <a:lnTo>
                        <a:pt x="450" y="358"/>
                      </a:lnTo>
                      <a:lnTo>
                        <a:pt x="460" y="340"/>
                      </a:lnTo>
                      <a:lnTo>
                        <a:pt x="466" y="322"/>
                      </a:lnTo>
                      <a:lnTo>
                        <a:pt x="472" y="302"/>
                      </a:lnTo>
                      <a:lnTo>
                        <a:pt x="478" y="282"/>
                      </a:lnTo>
                      <a:lnTo>
                        <a:pt x="480" y="262"/>
                      </a:lnTo>
                      <a:lnTo>
                        <a:pt x="480" y="240"/>
                      </a:lnTo>
                      <a:lnTo>
                        <a:pt x="480" y="240"/>
                      </a:lnTo>
                      <a:close/>
                      <a:moveTo>
                        <a:pt x="390" y="362"/>
                      </a:moveTo>
                      <a:lnTo>
                        <a:pt x="240" y="548"/>
                      </a:lnTo>
                      <a:lnTo>
                        <a:pt x="94" y="364"/>
                      </a:lnTo>
                      <a:lnTo>
                        <a:pt x="92" y="362"/>
                      </a:lnTo>
                      <a:lnTo>
                        <a:pt x="90" y="360"/>
                      </a:lnTo>
                      <a:lnTo>
                        <a:pt x="90" y="360"/>
                      </a:lnTo>
                      <a:lnTo>
                        <a:pt x="82" y="348"/>
                      </a:lnTo>
                      <a:lnTo>
                        <a:pt x="72" y="334"/>
                      </a:lnTo>
                      <a:lnTo>
                        <a:pt x="66" y="320"/>
                      </a:lnTo>
                      <a:lnTo>
                        <a:pt x="60" y="304"/>
                      </a:lnTo>
                      <a:lnTo>
                        <a:pt x="54" y="288"/>
                      </a:lnTo>
                      <a:lnTo>
                        <a:pt x="52" y="274"/>
                      </a:lnTo>
                      <a:lnTo>
                        <a:pt x="50" y="258"/>
                      </a:lnTo>
                      <a:lnTo>
                        <a:pt x="48" y="240"/>
                      </a:lnTo>
                      <a:lnTo>
                        <a:pt x="48" y="240"/>
                      </a:lnTo>
                      <a:lnTo>
                        <a:pt x="50" y="222"/>
                      </a:lnTo>
                      <a:lnTo>
                        <a:pt x="52" y="202"/>
                      </a:lnTo>
                      <a:lnTo>
                        <a:pt x="58" y="184"/>
                      </a:lnTo>
                      <a:lnTo>
                        <a:pt x="64" y="166"/>
                      </a:lnTo>
                      <a:lnTo>
                        <a:pt x="72" y="150"/>
                      </a:lnTo>
                      <a:lnTo>
                        <a:pt x="82" y="134"/>
                      </a:lnTo>
                      <a:lnTo>
                        <a:pt x="92" y="118"/>
                      </a:lnTo>
                      <a:lnTo>
                        <a:pt x="106" y="106"/>
                      </a:lnTo>
                      <a:lnTo>
                        <a:pt x="118" y="92"/>
                      </a:lnTo>
                      <a:lnTo>
                        <a:pt x="134" y="82"/>
                      </a:lnTo>
                      <a:lnTo>
                        <a:pt x="150" y="72"/>
                      </a:lnTo>
                      <a:lnTo>
                        <a:pt x="166" y="64"/>
                      </a:lnTo>
                      <a:lnTo>
                        <a:pt x="184" y="58"/>
                      </a:lnTo>
                      <a:lnTo>
                        <a:pt x="202" y="52"/>
                      </a:lnTo>
                      <a:lnTo>
                        <a:pt x="222" y="50"/>
                      </a:lnTo>
                      <a:lnTo>
                        <a:pt x="240" y="48"/>
                      </a:lnTo>
                      <a:lnTo>
                        <a:pt x="240" y="48"/>
                      </a:lnTo>
                      <a:lnTo>
                        <a:pt x="260" y="50"/>
                      </a:lnTo>
                      <a:lnTo>
                        <a:pt x="280" y="52"/>
                      </a:lnTo>
                      <a:lnTo>
                        <a:pt x="298" y="58"/>
                      </a:lnTo>
                      <a:lnTo>
                        <a:pt x="316" y="64"/>
                      </a:lnTo>
                      <a:lnTo>
                        <a:pt x="332" y="72"/>
                      </a:lnTo>
                      <a:lnTo>
                        <a:pt x="348" y="82"/>
                      </a:lnTo>
                      <a:lnTo>
                        <a:pt x="362" y="92"/>
                      </a:lnTo>
                      <a:lnTo>
                        <a:pt x="376" y="106"/>
                      </a:lnTo>
                      <a:lnTo>
                        <a:pt x="388" y="118"/>
                      </a:lnTo>
                      <a:lnTo>
                        <a:pt x="400" y="134"/>
                      </a:lnTo>
                      <a:lnTo>
                        <a:pt x="410" y="150"/>
                      </a:lnTo>
                      <a:lnTo>
                        <a:pt x="418" y="166"/>
                      </a:lnTo>
                      <a:lnTo>
                        <a:pt x="424" y="184"/>
                      </a:lnTo>
                      <a:lnTo>
                        <a:pt x="428" y="202"/>
                      </a:lnTo>
                      <a:lnTo>
                        <a:pt x="432" y="222"/>
                      </a:lnTo>
                      <a:lnTo>
                        <a:pt x="432" y="240"/>
                      </a:lnTo>
                      <a:lnTo>
                        <a:pt x="432" y="240"/>
                      </a:lnTo>
                      <a:lnTo>
                        <a:pt x="432" y="258"/>
                      </a:lnTo>
                      <a:lnTo>
                        <a:pt x="430" y="274"/>
                      </a:lnTo>
                      <a:lnTo>
                        <a:pt x="426" y="288"/>
                      </a:lnTo>
                      <a:lnTo>
                        <a:pt x="422" y="304"/>
                      </a:lnTo>
                      <a:lnTo>
                        <a:pt x="416" y="320"/>
                      </a:lnTo>
                      <a:lnTo>
                        <a:pt x="408" y="334"/>
                      </a:lnTo>
                      <a:lnTo>
                        <a:pt x="400" y="348"/>
                      </a:lnTo>
                      <a:lnTo>
                        <a:pt x="390" y="360"/>
                      </a:lnTo>
                      <a:lnTo>
                        <a:pt x="390" y="36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3200" dirty="0"/>
                </a:p>
              </p:txBody>
            </p:sp>
            <p:sp>
              <p:nvSpPr>
                <p:cNvPr id="18" name="Freeform 115"/>
                <p:cNvSpPr>
                  <a:spLocks/>
                </p:cNvSpPr>
                <p:nvPr/>
              </p:nvSpPr>
              <p:spPr bwMode="auto">
                <a:xfrm>
                  <a:off x="2421092" y="1878167"/>
                  <a:ext cx="529915" cy="529915"/>
                </a:xfrm>
                <a:custGeom>
                  <a:avLst/>
                  <a:gdLst/>
                  <a:ahLst/>
                  <a:cxnLst>
                    <a:cxn ang="0">
                      <a:pos x="84" y="0"/>
                    </a:cxn>
                    <a:cxn ang="0">
                      <a:pos x="84" y="0"/>
                    </a:cxn>
                    <a:cxn ang="0">
                      <a:pos x="102" y="2"/>
                    </a:cxn>
                    <a:cxn ang="0">
                      <a:pos x="118" y="8"/>
                    </a:cxn>
                    <a:cxn ang="0">
                      <a:pos x="132" y="16"/>
                    </a:cxn>
                    <a:cxn ang="0">
                      <a:pos x="144" y="26"/>
                    </a:cxn>
                    <a:cxn ang="0">
                      <a:pos x="154" y="38"/>
                    </a:cxn>
                    <a:cxn ang="0">
                      <a:pos x="162" y="52"/>
                    </a:cxn>
                    <a:cxn ang="0">
                      <a:pos x="168" y="68"/>
                    </a:cxn>
                    <a:cxn ang="0">
                      <a:pos x="168" y="84"/>
                    </a:cxn>
                    <a:cxn ang="0">
                      <a:pos x="168" y="84"/>
                    </a:cxn>
                    <a:cxn ang="0">
                      <a:pos x="168" y="102"/>
                    </a:cxn>
                    <a:cxn ang="0">
                      <a:pos x="162" y="118"/>
                    </a:cxn>
                    <a:cxn ang="0">
                      <a:pos x="154" y="132"/>
                    </a:cxn>
                    <a:cxn ang="0">
                      <a:pos x="144" y="144"/>
                    </a:cxn>
                    <a:cxn ang="0">
                      <a:pos x="132" y="154"/>
                    </a:cxn>
                    <a:cxn ang="0">
                      <a:pos x="118" y="162"/>
                    </a:cxn>
                    <a:cxn ang="0">
                      <a:pos x="102" y="166"/>
                    </a:cxn>
                    <a:cxn ang="0">
                      <a:pos x="84" y="168"/>
                    </a:cxn>
                    <a:cxn ang="0">
                      <a:pos x="84" y="168"/>
                    </a:cxn>
                    <a:cxn ang="0">
                      <a:pos x="68" y="166"/>
                    </a:cxn>
                    <a:cxn ang="0">
                      <a:pos x="52" y="162"/>
                    </a:cxn>
                    <a:cxn ang="0">
                      <a:pos x="38" y="154"/>
                    </a:cxn>
                    <a:cxn ang="0">
                      <a:pos x="26" y="144"/>
                    </a:cxn>
                    <a:cxn ang="0">
                      <a:pos x="16" y="132"/>
                    </a:cxn>
                    <a:cxn ang="0">
                      <a:pos x="8" y="118"/>
                    </a:cxn>
                    <a:cxn ang="0">
                      <a:pos x="2" y="102"/>
                    </a:cxn>
                    <a:cxn ang="0">
                      <a:pos x="0" y="84"/>
                    </a:cxn>
                    <a:cxn ang="0">
                      <a:pos x="0" y="84"/>
                    </a:cxn>
                    <a:cxn ang="0">
                      <a:pos x="2" y="68"/>
                    </a:cxn>
                    <a:cxn ang="0">
                      <a:pos x="8" y="52"/>
                    </a:cxn>
                    <a:cxn ang="0">
                      <a:pos x="16" y="38"/>
                    </a:cxn>
                    <a:cxn ang="0">
                      <a:pos x="26" y="26"/>
                    </a:cxn>
                    <a:cxn ang="0">
                      <a:pos x="38" y="16"/>
                    </a:cxn>
                    <a:cxn ang="0">
                      <a:pos x="52" y="8"/>
                    </a:cxn>
                    <a:cxn ang="0">
                      <a:pos x="68" y="2"/>
                    </a:cxn>
                    <a:cxn ang="0">
                      <a:pos x="84" y="0"/>
                    </a:cxn>
                    <a:cxn ang="0">
                      <a:pos x="84" y="0"/>
                    </a:cxn>
                  </a:cxnLst>
                  <a:rect l="0" t="0" r="r" b="b"/>
                  <a:pathLst>
                    <a:path w="168" h="168">
                      <a:moveTo>
                        <a:pt x="84" y="0"/>
                      </a:moveTo>
                      <a:lnTo>
                        <a:pt x="84" y="0"/>
                      </a:lnTo>
                      <a:lnTo>
                        <a:pt x="102" y="2"/>
                      </a:lnTo>
                      <a:lnTo>
                        <a:pt x="118" y="8"/>
                      </a:lnTo>
                      <a:lnTo>
                        <a:pt x="132" y="16"/>
                      </a:lnTo>
                      <a:lnTo>
                        <a:pt x="144" y="26"/>
                      </a:lnTo>
                      <a:lnTo>
                        <a:pt x="154" y="38"/>
                      </a:lnTo>
                      <a:lnTo>
                        <a:pt x="162" y="52"/>
                      </a:lnTo>
                      <a:lnTo>
                        <a:pt x="168" y="68"/>
                      </a:lnTo>
                      <a:lnTo>
                        <a:pt x="168" y="84"/>
                      </a:lnTo>
                      <a:lnTo>
                        <a:pt x="168" y="84"/>
                      </a:lnTo>
                      <a:lnTo>
                        <a:pt x="168" y="102"/>
                      </a:lnTo>
                      <a:lnTo>
                        <a:pt x="162" y="118"/>
                      </a:lnTo>
                      <a:lnTo>
                        <a:pt x="154" y="132"/>
                      </a:lnTo>
                      <a:lnTo>
                        <a:pt x="144" y="144"/>
                      </a:lnTo>
                      <a:lnTo>
                        <a:pt x="132" y="154"/>
                      </a:lnTo>
                      <a:lnTo>
                        <a:pt x="118" y="162"/>
                      </a:lnTo>
                      <a:lnTo>
                        <a:pt x="102" y="166"/>
                      </a:lnTo>
                      <a:lnTo>
                        <a:pt x="84" y="168"/>
                      </a:lnTo>
                      <a:lnTo>
                        <a:pt x="84" y="168"/>
                      </a:lnTo>
                      <a:lnTo>
                        <a:pt x="68" y="166"/>
                      </a:lnTo>
                      <a:lnTo>
                        <a:pt x="52" y="162"/>
                      </a:lnTo>
                      <a:lnTo>
                        <a:pt x="38" y="154"/>
                      </a:lnTo>
                      <a:lnTo>
                        <a:pt x="26" y="144"/>
                      </a:lnTo>
                      <a:lnTo>
                        <a:pt x="16" y="132"/>
                      </a:lnTo>
                      <a:lnTo>
                        <a:pt x="8" y="118"/>
                      </a:lnTo>
                      <a:lnTo>
                        <a:pt x="2" y="102"/>
                      </a:lnTo>
                      <a:lnTo>
                        <a:pt x="0" y="84"/>
                      </a:lnTo>
                      <a:lnTo>
                        <a:pt x="0" y="84"/>
                      </a:lnTo>
                      <a:lnTo>
                        <a:pt x="2" y="68"/>
                      </a:lnTo>
                      <a:lnTo>
                        <a:pt x="8" y="52"/>
                      </a:lnTo>
                      <a:lnTo>
                        <a:pt x="16" y="38"/>
                      </a:lnTo>
                      <a:lnTo>
                        <a:pt x="26" y="26"/>
                      </a:lnTo>
                      <a:lnTo>
                        <a:pt x="38" y="16"/>
                      </a:lnTo>
                      <a:lnTo>
                        <a:pt x="52" y="8"/>
                      </a:lnTo>
                      <a:lnTo>
                        <a:pt x="68" y="2"/>
                      </a:lnTo>
                      <a:lnTo>
                        <a:pt x="84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3200"/>
                </a:p>
              </p:txBody>
            </p:sp>
          </p:grpSp>
        </p:grpSp>
        <p:sp>
          <p:nvSpPr>
            <p:cNvPr id="35" name="文本框 34"/>
            <p:cNvSpPr txBox="1"/>
            <p:nvPr/>
          </p:nvSpPr>
          <p:spPr>
            <a:xfrm>
              <a:off x="3435599" y="1310634"/>
              <a:ext cx="385264" cy="3770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2667" b="1" dirty="0">
                  <a:solidFill>
                    <a:schemeClr val="bg1"/>
                  </a:solidFill>
                </a:rPr>
                <a:t>2</a:t>
              </a:r>
              <a:endParaRPr kumimoji="1" lang="zh-CN" altLang="en-US" sz="2667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023380" y="1612655"/>
            <a:ext cx="790413" cy="1286653"/>
            <a:chOff x="5266939" y="1209491"/>
            <a:chExt cx="592810" cy="964990"/>
          </a:xfrm>
        </p:grpSpPr>
        <p:grpSp>
          <p:nvGrpSpPr>
            <p:cNvPr id="24" name="组 23"/>
            <p:cNvGrpSpPr/>
            <p:nvPr/>
          </p:nvGrpSpPr>
          <p:grpSpPr>
            <a:xfrm>
              <a:off x="5266939" y="1209491"/>
              <a:ext cx="592810" cy="964990"/>
              <a:chOff x="1396857" y="1361891"/>
              <a:chExt cx="592810" cy="964990"/>
            </a:xfrm>
          </p:grpSpPr>
          <p:sp>
            <p:nvSpPr>
              <p:cNvPr id="25" name="椭圆 24"/>
              <p:cNvSpPr/>
              <p:nvPr/>
            </p:nvSpPr>
            <p:spPr>
              <a:xfrm flipV="1">
                <a:off x="1622621" y="2185741"/>
                <a:ext cx="141138" cy="14114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 dirty="0"/>
              </a:p>
            </p:txBody>
          </p:sp>
          <p:grpSp>
            <p:nvGrpSpPr>
              <p:cNvPr id="26" name="组 25"/>
              <p:cNvGrpSpPr/>
              <p:nvPr/>
            </p:nvGrpSpPr>
            <p:grpSpPr>
              <a:xfrm>
                <a:off x="1396857" y="1361891"/>
                <a:ext cx="592810" cy="763243"/>
                <a:chOff x="2305050" y="1762125"/>
                <a:chExt cx="762000" cy="981075"/>
              </a:xfrm>
              <a:solidFill>
                <a:schemeClr val="accent6"/>
              </a:solidFill>
            </p:grpSpPr>
            <p:sp>
              <p:nvSpPr>
                <p:cNvPr id="27" name="Freeform 114"/>
                <p:cNvSpPr>
                  <a:spLocks noEditPoints="1"/>
                </p:cNvSpPr>
                <p:nvPr/>
              </p:nvSpPr>
              <p:spPr bwMode="auto">
                <a:xfrm>
                  <a:off x="2305050" y="1762125"/>
                  <a:ext cx="762000" cy="981075"/>
                </a:xfrm>
                <a:custGeom>
                  <a:avLst/>
                  <a:gdLst/>
                  <a:ahLst/>
                  <a:cxnLst>
                    <a:cxn ang="0">
                      <a:pos x="480" y="240"/>
                    </a:cxn>
                    <a:cxn ang="0">
                      <a:pos x="476" y="192"/>
                    </a:cxn>
                    <a:cxn ang="0">
                      <a:pos x="462" y="148"/>
                    </a:cxn>
                    <a:cxn ang="0">
                      <a:pos x="440" y="106"/>
                    </a:cxn>
                    <a:cxn ang="0">
                      <a:pos x="410" y="70"/>
                    </a:cxn>
                    <a:cxn ang="0">
                      <a:pos x="374" y="42"/>
                    </a:cxn>
                    <a:cxn ang="0">
                      <a:pos x="334" y="20"/>
                    </a:cxn>
                    <a:cxn ang="0">
                      <a:pos x="290" y="6"/>
                    </a:cxn>
                    <a:cxn ang="0">
                      <a:pos x="240" y="0"/>
                    </a:cxn>
                    <a:cxn ang="0">
                      <a:pos x="216" y="2"/>
                    </a:cxn>
                    <a:cxn ang="0">
                      <a:pos x="170" y="12"/>
                    </a:cxn>
                    <a:cxn ang="0">
                      <a:pos x="126" y="30"/>
                    </a:cxn>
                    <a:cxn ang="0">
                      <a:pos x="88" y="56"/>
                    </a:cxn>
                    <a:cxn ang="0">
                      <a:pos x="56" y="88"/>
                    </a:cxn>
                    <a:cxn ang="0">
                      <a:pos x="30" y="126"/>
                    </a:cxn>
                    <a:cxn ang="0">
                      <a:pos x="12" y="170"/>
                    </a:cxn>
                    <a:cxn ang="0">
                      <a:pos x="2" y="216"/>
                    </a:cxn>
                    <a:cxn ang="0">
                      <a:pos x="0" y="240"/>
                    </a:cxn>
                    <a:cxn ang="0">
                      <a:pos x="4" y="282"/>
                    </a:cxn>
                    <a:cxn ang="0">
                      <a:pos x="14" y="322"/>
                    </a:cxn>
                    <a:cxn ang="0">
                      <a:pos x="32" y="358"/>
                    </a:cxn>
                    <a:cxn ang="0">
                      <a:pos x="54" y="390"/>
                    </a:cxn>
                    <a:cxn ang="0">
                      <a:pos x="54" y="390"/>
                    </a:cxn>
                    <a:cxn ang="0">
                      <a:pos x="232" y="612"/>
                    </a:cxn>
                    <a:cxn ang="0">
                      <a:pos x="236" y="616"/>
                    </a:cxn>
                    <a:cxn ang="0">
                      <a:pos x="240" y="618"/>
                    </a:cxn>
                    <a:cxn ang="0">
                      <a:pos x="250" y="612"/>
                    </a:cxn>
                    <a:cxn ang="0">
                      <a:pos x="428" y="390"/>
                    </a:cxn>
                    <a:cxn ang="0">
                      <a:pos x="428" y="390"/>
                    </a:cxn>
                    <a:cxn ang="0">
                      <a:pos x="440" y="374"/>
                    </a:cxn>
                    <a:cxn ang="0">
                      <a:pos x="460" y="340"/>
                    </a:cxn>
                    <a:cxn ang="0">
                      <a:pos x="472" y="302"/>
                    </a:cxn>
                    <a:cxn ang="0">
                      <a:pos x="480" y="262"/>
                    </a:cxn>
                    <a:cxn ang="0">
                      <a:pos x="480" y="240"/>
                    </a:cxn>
                    <a:cxn ang="0">
                      <a:pos x="240" y="548"/>
                    </a:cxn>
                    <a:cxn ang="0">
                      <a:pos x="92" y="362"/>
                    </a:cxn>
                    <a:cxn ang="0">
                      <a:pos x="90" y="360"/>
                    </a:cxn>
                    <a:cxn ang="0">
                      <a:pos x="72" y="334"/>
                    </a:cxn>
                    <a:cxn ang="0">
                      <a:pos x="60" y="304"/>
                    </a:cxn>
                    <a:cxn ang="0">
                      <a:pos x="52" y="274"/>
                    </a:cxn>
                    <a:cxn ang="0">
                      <a:pos x="48" y="240"/>
                    </a:cxn>
                    <a:cxn ang="0">
                      <a:pos x="50" y="222"/>
                    </a:cxn>
                    <a:cxn ang="0">
                      <a:pos x="58" y="184"/>
                    </a:cxn>
                    <a:cxn ang="0">
                      <a:pos x="72" y="150"/>
                    </a:cxn>
                    <a:cxn ang="0">
                      <a:pos x="92" y="118"/>
                    </a:cxn>
                    <a:cxn ang="0">
                      <a:pos x="118" y="92"/>
                    </a:cxn>
                    <a:cxn ang="0">
                      <a:pos x="150" y="72"/>
                    </a:cxn>
                    <a:cxn ang="0">
                      <a:pos x="184" y="58"/>
                    </a:cxn>
                    <a:cxn ang="0">
                      <a:pos x="222" y="50"/>
                    </a:cxn>
                    <a:cxn ang="0">
                      <a:pos x="240" y="48"/>
                    </a:cxn>
                    <a:cxn ang="0">
                      <a:pos x="280" y="52"/>
                    </a:cxn>
                    <a:cxn ang="0">
                      <a:pos x="316" y="64"/>
                    </a:cxn>
                    <a:cxn ang="0">
                      <a:pos x="348" y="82"/>
                    </a:cxn>
                    <a:cxn ang="0">
                      <a:pos x="376" y="106"/>
                    </a:cxn>
                    <a:cxn ang="0">
                      <a:pos x="400" y="134"/>
                    </a:cxn>
                    <a:cxn ang="0">
                      <a:pos x="418" y="166"/>
                    </a:cxn>
                    <a:cxn ang="0">
                      <a:pos x="428" y="202"/>
                    </a:cxn>
                    <a:cxn ang="0">
                      <a:pos x="432" y="240"/>
                    </a:cxn>
                    <a:cxn ang="0">
                      <a:pos x="432" y="258"/>
                    </a:cxn>
                    <a:cxn ang="0">
                      <a:pos x="426" y="288"/>
                    </a:cxn>
                    <a:cxn ang="0">
                      <a:pos x="416" y="320"/>
                    </a:cxn>
                    <a:cxn ang="0">
                      <a:pos x="400" y="348"/>
                    </a:cxn>
                    <a:cxn ang="0">
                      <a:pos x="390" y="362"/>
                    </a:cxn>
                  </a:cxnLst>
                  <a:rect l="0" t="0" r="r" b="b"/>
                  <a:pathLst>
                    <a:path w="480" h="618">
                      <a:moveTo>
                        <a:pt x="480" y="240"/>
                      </a:moveTo>
                      <a:lnTo>
                        <a:pt x="480" y="240"/>
                      </a:lnTo>
                      <a:lnTo>
                        <a:pt x="480" y="216"/>
                      </a:lnTo>
                      <a:lnTo>
                        <a:pt x="476" y="192"/>
                      </a:lnTo>
                      <a:lnTo>
                        <a:pt x="470" y="170"/>
                      </a:lnTo>
                      <a:lnTo>
                        <a:pt x="462" y="148"/>
                      </a:lnTo>
                      <a:lnTo>
                        <a:pt x="452" y="126"/>
                      </a:lnTo>
                      <a:lnTo>
                        <a:pt x="440" y="106"/>
                      </a:lnTo>
                      <a:lnTo>
                        <a:pt x="426" y="88"/>
                      </a:lnTo>
                      <a:lnTo>
                        <a:pt x="410" y="70"/>
                      </a:lnTo>
                      <a:lnTo>
                        <a:pt x="394" y="56"/>
                      </a:lnTo>
                      <a:lnTo>
                        <a:pt x="374" y="42"/>
                      </a:lnTo>
                      <a:lnTo>
                        <a:pt x="356" y="30"/>
                      </a:lnTo>
                      <a:lnTo>
                        <a:pt x="334" y="20"/>
                      </a:lnTo>
                      <a:lnTo>
                        <a:pt x="312" y="12"/>
                      </a:lnTo>
                      <a:lnTo>
                        <a:pt x="290" y="6"/>
                      </a:lnTo>
                      <a:lnTo>
                        <a:pt x="266" y="2"/>
                      </a:lnTo>
                      <a:lnTo>
                        <a:pt x="240" y="0"/>
                      </a:lnTo>
                      <a:lnTo>
                        <a:pt x="240" y="0"/>
                      </a:lnTo>
                      <a:lnTo>
                        <a:pt x="216" y="2"/>
                      </a:lnTo>
                      <a:lnTo>
                        <a:pt x="192" y="6"/>
                      </a:lnTo>
                      <a:lnTo>
                        <a:pt x="170" y="12"/>
                      </a:lnTo>
                      <a:lnTo>
                        <a:pt x="148" y="20"/>
                      </a:lnTo>
                      <a:lnTo>
                        <a:pt x="126" y="30"/>
                      </a:lnTo>
                      <a:lnTo>
                        <a:pt x="106" y="42"/>
                      </a:lnTo>
                      <a:lnTo>
                        <a:pt x="88" y="56"/>
                      </a:lnTo>
                      <a:lnTo>
                        <a:pt x="72" y="70"/>
                      </a:lnTo>
                      <a:lnTo>
                        <a:pt x="56" y="88"/>
                      </a:lnTo>
                      <a:lnTo>
                        <a:pt x="42" y="106"/>
                      </a:lnTo>
                      <a:lnTo>
                        <a:pt x="30" y="126"/>
                      </a:lnTo>
                      <a:lnTo>
                        <a:pt x="20" y="148"/>
                      </a:lnTo>
                      <a:lnTo>
                        <a:pt x="12" y="170"/>
                      </a:lnTo>
                      <a:lnTo>
                        <a:pt x="6" y="192"/>
                      </a:lnTo>
                      <a:lnTo>
                        <a:pt x="2" y="216"/>
                      </a:lnTo>
                      <a:lnTo>
                        <a:pt x="0" y="240"/>
                      </a:lnTo>
                      <a:lnTo>
                        <a:pt x="0" y="240"/>
                      </a:lnTo>
                      <a:lnTo>
                        <a:pt x="2" y="262"/>
                      </a:lnTo>
                      <a:lnTo>
                        <a:pt x="4" y="282"/>
                      </a:lnTo>
                      <a:lnTo>
                        <a:pt x="8" y="302"/>
                      </a:lnTo>
                      <a:lnTo>
                        <a:pt x="14" y="322"/>
                      </a:lnTo>
                      <a:lnTo>
                        <a:pt x="22" y="340"/>
                      </a:lnTo>
                      <a:lnTo>
                        <a:pt x="32" y="358"/>
                      </a:lnTo>
                      <a:lnTo>
                        <a:pt x="42" y="374"/>
                      </a:lnTo>
                      <a:lnTo>
                        <a:pt x="54" y="390"/>
                      </a:lnTo>
                      <a:lnTo>
                        <a:pt x="54" y="390"/>
                      </a:lnTo>
                      <a:lnTo>
                        <a:pt x="54" y="390"/>
                      </a:lnTo>
                      <a:lnTo>
                        <a:pt x="54" y="390"/>
                      </a:lnTo>
                      <a:lnTo>
                        <a:pt x="232" y="612"/>
                      </a:lnTo>
                      <a:lnTo>
                        <a:pt x="232" y="612"/>
                      </a:lnTo>
                      <a:lnTo>
                        <a:pt x="236" y="616"/>
                      </a:lnTo>
                      <a:lnTo>
                        <a:pt x="240" y="618"/>
                      </a:lnTo>
                      <a:lnTo>
                        <a:pt x="240" y="618"/>
                      </a:lnTo>
                      <a:lnTo>
                        <a:pt x="246" y="616"/>
                      </a:lnTo>
                      <a:lnTo>
                        <a:pt x="250" y="612"/>
                      </a:lnTo>
                      <a:lnTo>
                        <a:pt x="250" y="612"/>
                      </a:lnTo>
                      <a:lnTo>
                        <a:pt x="428" y="390"/>
                      </a:lnTo>
                      <a:lnTo>
                        <a:pt x="428" y="390"/>
                      </a:lnTo>
                      <a:lnTo>
                        <a:pt x="428" y="390"/>
                      </a:lnTo>
                      <a:lnTo>
                        <a:pt x="428" y="390"/>
                      </a:lnTo>
                      <a:lnTo>
                        <a:pt x="440" y="374"/>
                      </a:lnTo>
                      <a:lnTo>
                        <a:pt x="450" y="358"/>
                      </a:lnTo>
                      <a:lnTo>
                        <a:pt x="460" y="340"/>
                      </a:lnTo>
                      <a:lnTo>
                        <a:pt x="466" y="322"/>
                      </a:lnTo>
                      <a:lnTo>
                        <a:pt x="472" y="302"/>
                      </a:lnTo>
                      <a:lnTo>
                        <a:pt x="478" y="282"/>
                      </a:lnTo>
                      <a:lnTo>
                        <a:pt x="480" y="262"/>
                      </a:lnTo>
                      <a:lnTo>
                        <a:pt x="480" y="240"/>
                      </a:lnTo>
                      <a:lnTo>
                        <a:pt x="480" y="240"/>
                      </a:lnTo>
                      <a:close/>
                      <a:moveTo>
                        <a:pt x="390" y="362"/>
                      </a:moveTo>
                      <a:lnTo>
                        <a:pt x="240" y="548"/>
                      </a:lnTo>
                      <a:lnTo>
                        <a:pt x="94" y="364"/>
                      </a:lnTo>
                      <a:lnTo>
                        <a:pt x="92" y="362"/>
                      </a:lnTo>
                      <a:lnTo>
                        <a:pt x="90" y="360"/>
                      </a:lnTo>
                      <a:lnTo>
                        <a:pt x="90" y="360"/>
                      </a:lnTo>
                      <a:lnTo>
                        <a:pt x="82" y="348"/>
                      </a:lnTo>
                      <a:lnTo>
                        <a:pt x="72" y="334"/>
                      </a:lnTo>
                      <a:lnTo>
                        <a:pt x="66" y="320"/>
                      </a:lnTo>
                      <a:lnTo>
                        <a:pt x="60" y="304"/>
                      </a:lnTo>
                      <a:lnTo>
                        <a:pt x="54" y="288"/>
                      </a:lnTo>
                      <a:lnTo>
                        <a:pt x="52" y="274"/>
                      </a:lnTo>
                      <a:lnTo>
                        <a:pt x="50" y="258"/>
                      </a:lnTo>
                      <a:lnTo>
                        <a:pt x="48" y="240"/>
                      </a:lnTo>
                      <a:lnTo>
                        <a:pt x="48" y="240"/>
                      </a:lnTo>
                      <a:lnTo>
                        <a:pt x="50" y="222"/>
                      </a:lnTo>
                      <a:lnTo>
                        <a:pt x="52" y="202"/>
                      </a:lnTo>
                      <a:lnTo>
                        <a:pt x="58" y="184"/>
                      </a:lnTo>
                      <a:lnTo>
                        <a:pt x="64" y="166"/>
                      </a:lnTo>
                      <a:lnTo>
                        <a:pt x="72" y="150"/>
                      </a:lnTo>
                      <a:lnTo>
                        <a:pt x="82" y="134"/>
                      </a:lnTo>
                      <a:lnTo>
                        <a:pt x="92" y="118"/>
                      </a:lnTo>
                      <a:lnTo>
                        <a:pt x="106" y="106"/>
                      </a:lnTo>
                      <a:lnTo>
                        <a:pt x="118" y="92"/>
                      </a:lnTo>
                      <a:lnTo>
                        <a:pt x="134" y="82"/>
                      </a:lnTo>
                      <a:lnTo>
                        <a:pt x="150" y="72"/>
                      </a:lnTo>
                      <a:lnTo>
                        <a:pt x="166" y="64"/>
                      </a:lnTo>
                      <a:lnTo>
                        <a:pt x="184" y="58"/>
                      </a:lnTo>
                      <a:lnTo>
                        <a:pt x="202" y="52"/>
                      </a:lnTo>
                      <a:lnTo>
                        <a:pt x="222" y="50"/>
                      </a:lnTo>
                      <a:lnTo>
                        <a:pt x="240" y="48"/>
                      </a:lnTo>
                      <a:lnTo>
                        <a:pt x="240" y="48"/>
                      </a:lnTo>
                      <a:lnTo>
                        <a:pt x="260" y="50"/>
                      </a:lnTo>
                      <a:lnTo>
                        <a:pt x="280" y="52"/>
                      </a:lnTo>
                      <a:lnTo>
                        <a:pt x="298" y="58"/>
                      </a:lnTo>
                      <a:lnTo>
                        <a:pt x="316" y="64"/>
                      </a:lnTo>
                      <a:lnTo>
                        <a:pt x="332" y="72"/>
                      </a:lnTo>
                      <a:lnTo>
                        <a:pt x="348" y="82"/>
                      </a:lnTo>
                      <a:lnTo>
                        <a:pt x="362" y="92"/>
                      </a:lnTo>
                      <a:lnTo>
                        <a:pt x="376" y="106"/>
                      </a:lnTo>
                      <a:lnTo>
                        <a:pt x="388" y="118"/>
                      </a:lnTo>
                      <a:lnTo>
                        <a:pt x="400" y="134"/>
                      </a:lnTo>
                      <a:lnTo>
                        <a:pt x="410" y="150"/>
                      </a:lnTo>
                      <a:lnTo>
                        <a:pt x="418" y="166"/>
                      </a:lnTo>
                      <a:lnTo>
                        <a:pt x="424" y="184"/>
                      </a:lnTo>
                      <a:lnTo>
                        <a:pt x="428" y="202"/>
                      </a:lnTo>
                      <a:lnTo>
                        <a:pt x="432" y="222"/>
                      </a:lnTo>
                      <a:lnTo>
                        <a:pt x="432" y="240"/>
                      </a:lnTo>
                      <a:lnTo>
                        <a:pt x="432" y="240"/>
                      </a:lnTo>
                      <a:lnTo>
                        <a:pt x="432" y="258"/>
                      </a:lnTo>
                      <a:lnTo>
                        <a:pt x="430" y="274"/>
                      </a:lnTo>
                      <a:lnTo>
                        <a:pt x="426" y="288"/>
                      </a:lnTo>
                      <a:lnTo>
                        <a:pt x="422" y="304"/>
                      </a:lnTo>
                      <a:lnTo>
                        <a:pt x="416" y="320"/>
                      </a:lnTo>
                      <a:lnTo>
                        <a:pt x="408" y="334"/>
                      </a:lnTo>
                      <a:lnTo>
                        <a:pt x="400" y="348"/>
                      </a:lnTo>
                      <a:lnTo>
                        <a:pt x="390" y="360"/>
                      </a:lnTo>
                      <a:lnTo>
                        <a:pt x="390" y="362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3200"/>
                </a:p>
              </p:txBody>
            </p:sp>
            <p:sp>
              <p:nvSpPr>
                <p:cNvPr id="28" name="Freeform 115"/>
                <p:cNvSpPr>
                  <a:spLocks/>
                </p:cNvSpPr>
                <p:nvPr/>
              </p:nvSpPr>
              <p:spPr bwMode="auto">
                <a:xfrm>
                  <a:off x="2421092" y="1878167"/>
                  <a:ext cx="529915" cy="529915"/>
                </a:xfrm>
                <a:custGeom>
                  <a:avLst/>
                  <a:gdLst/>
                  <a:ahLst/>
                  <a:cxnLst>
                    <a:cxn ang="0">
                      <a:pos x="84" y="0"/>
                    </a:cxn>
                    <a:cxn ang="0">
                      <a:pos x="84" y="0"/>
                    </a:cxn>
                    <a:cxn ang="0">
                      <a:pos x="102" y="2"/>
                    </a:cxn>
                    <a:cxn ang="0">
                      <a:pos x="118" y="8"/>
                    </a:cxn>
                    <a:cxn ang="0">
                      <a:pos x="132" y="16"/>
                    </a:cxn>
                    <a:cxn ang="0">
                      <a:pos x="144" y="26"/>
                    </a:cxn>
                    <a:cxn ang="0">
                      <a:pos x="154" y="38"/>
                    </a:cxn>
                    <a:cxn ang="0">
                      <a:pos x="162" y="52"/>
                    </a:cxn>
                    <a:cxn ang="0">
                      <a:pos x="168" y="68"/>
                    </a:cxn>
                    <a:cxn ang="0">
                      <a:pos x="168" y="84"/>
                    </a:cxn>
                    <a:cxn ang="0">
                      <a:pos x="168" y="84"/>
                    </a:cxn>
                    <a:cxn ang="0">
                      <a:pos x="168" y="102"/>
                    </a:cxn>
                    <a:cxn ang="0">
                      <a:pos x="162" y="118"/>
                    </a:cxn>
                    <a:cxn ang="0">
                      <a:pos x="154" y="132"/>
                    </a:cxn>
                    <a:cxn ang="0">
                      <a:pos x="144" y="144"/>
                    </a:cxn>
                    <a:cxn ang="0">
                      <a:pos x="132" y="154"/>
                    </a:cxn>
                    <a:cxn ang="0">
                      <a:pos x="118" y="162"/>
                    </a:cxn>
                    <a:cxn ang="0">
                      <a:pos x="102" y="166"/>
                    </a:cxn>
                    <a:cxn ang="0">
                      <a:pos x="84" y="168"/>
                    </a:cxn>
                    <a:cxn ang="0">
                      <a:pos x="84" y="168"/>
                    </a:cxn>
                    <a:cxn ang="0">
                      <a:pos x="68" y="166"/>
                    </a:cxn>
                    <a:cxn ang="0">
                      <a:pos x="52" y="162"/>
                    </a:cxn>
                    <a:cxn ang="0">
                      <a:pos x="38" y="154"/>
                    </a:cxn>
                    <a:cxn ang="0">
                      <a:pos x="26" y="144"/>
                    </a:cxn>
                    <a:cxn ang="0">
                      <a:pos x="16" y="132"/>
                    </a:cxn>
                    <a:cxn ang="0">
                      <a:pos x="8" y="118"/>
                    </a:cxn>
                    <a:cxn ang="0">
                      <a:pos x="2" y="102"/>
                    </a:cxn>
                    <a:cxn ang="0">
                      <a:pos x="0" y="84"/>
                    </a:cxn>
                    <a:cxn ang="0">
                      <a:pos x="0" y="84"/>
                    </a:cxn>
                    <a:cxn ang="0">
                      <a:pos x="2" y="68"/>
                    </a:cxn>
                    <a:cxn ang="0">
                      <a:pos x="8" y="52"/>
                    </a:cxn>
                    <a:cxn ang="0">
                      <a:pos x="16" y="38"/>
                    </a:cxn>
                    <a:cxn ang="0">
                      <a:pos x="26" y="26"/>
                    </a:cxn>
                    <a:cxn ang="0">
                      <a:pos x="38" y="16"/>
                    </a:cxn>
                    <a:cxn ang="0">
                      <a:pos x="52" y="8"/>
                    </a:cxn>
                    <a:cxn ang="0">
                      <a:pos x="68" y="2"/>
                    </a:cxn>
                    <a:cxn ang="0">
                      <a:pos x="84" y="0"/>
                    </a:cxn>
                    <a:cxn ang="0">
                      <a:pos x="84" y="0"/>
                    </a:cxn>
                  </a:cxnLst>
                  <a:rect l="0" t="0" r="r" b="b"/>
                  <a:pathLst>
                    <a:path w="168" h="168">
                      <a:moveTo>
                        <a:pt x="84" y="0"/>
                      </a:moveTo>
                      <a:lnTo>
                        <a:pt x="84" y="0"/>
                      </a:lnTo>
                      <a:lnTo>
                        <a:pt x="102" y="2"/>
                      </a:lnTo>
                      <a:lnTo>
                        <a:pt x="118" y="8"/>
                      </a:lnTo>
                      <a:lnTo>
                        <a:pt x="132" y="16"/>
                      </a:lnTo>
                      <a:lnTo>
                        <a:pt x="144" y="26"/>
                      </a:lnTo>
                      <a:lnTo>
                        <a:pt x="154" y="38"/>
                      </a:lnTo>
                      <a:lnTo>
                        <a:pt x="162" y="52"/>
                      </a:lnTo>
                      <a:lnTo>
                        <a:pt x="168" y="68"/>
                      </a:lnTo>
                      <a:lnTo>
                        <a:pt x="168" y="84"/>
                      </a:lnTo>
                      <a:lnTo>
                        <a:pt x="168" y="84"/>
                      </a:lnTo>
                      <a:lnTo>
                        <a:pt x="168" y="102"/>
                      </a:lnTo>
                      <a:lnTo>
                        <a:pt x="162" y="118"/>
                      </a:lnTo>
                      <a:lnTo>
                        <a:pt x="154" y="132"/>
                      </a:lnTo>
                      <a:lnTo>
                        <a:pt x="144" y="144"/>
                      </a:lnTo>
                      <a:lnTo>
                        <a:pt x="132" y="154"/>
                      </a:lnTo>
                      <a:lnTo>
                        <a:pt x="118" y="162"/>
                      </a:lnTo>
                      <a:lnTo>
                        <a:pt x="102" y="166"/>
                      </a:lnTo>
                      <a:lnTo>
                        <a:pt x="84" y="168"/>
                      </a:lnTo>
                      <a:lnTo>
                        <a:pt x="84" y="168"/>
                      </a:lnTo>
                      <a:lnTo>
                        <a:pt x="68" y="166"/>
                      </a:lnTo>
                      <a:lnTo>
                        <a:pt x="52" y="162"/>
                      </a:lnTo>
                      <a:lnTo>
                        <a:pt x="38" y="154"/>
                      </a:lnTo>
                      <a:lnTo>
                        <a:pt x="26" y="144"/>
                      </a:lnTo>
                      <a:lnTo>
                        <a:pt x="16" y="132"/>
                      </a:lnTo>
                      <a:lnTo>
                        <a:pt x="8" y="118"/>
                      </a:lnTo>
                      <a:lnTo>
                        <a:pt x="2" y="102"/>
                      </a:lnTo>
                      <a:lnTo>
                        <a:pt x="0" y="84"/>
                      </a:lnTo>
                      <a:lnTo>
                        <a:pt x="0" y="84"/>
                      </a:lnTo>
                      <a:lnTo>
                        <a:pt x="2" y="68"/>
                      </a:lnTo>
                      <a:lnTo>
                        <a:pt x="8" y="52"/>
                      </a:lnTo>
                      <a:lnTo>
                        <a:pt x="16" y="38"/>
                      </a:lnTo>
                      <a:lnTo>
                        <a:pt x="26" y="26"/>
                      </a:lnTo>
                      <a:lnTo>
                        <a:pt x="38" y="16"/>
                      </a:lnTo>
                      <a:lnTo>
                        <a:pt x="52" y="8"/>
                      </a:lnTo>
                      <a:lnTo>
                        <a:pt x="68" y="2"/>
                      </a:lnTo>
                      <a:lnTo>
                        <a:pt x="84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3200"/>
                </a:p>
              </p:txBody>
            </p:sp>
          </p:grpSp>
        </p:grpSp>
        <p:sp>
          <p:nvSpPr>
            <p:cNvPr id="36" name="文本框 35"/>
            <p:cNvSpPr txBox="1"/>
            <p:nvPr/>
          </p:nvSpPr>
          <p:spPr>
            <a:xfrm>
              <a:off x="5370640" y="1310634"/>
              <a:ext cx="385264" cy="3770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2667" b="1" dirty="0">
                  <a:solidFill>
                    <a:schemeClr val="bg1"/>
                  </a:solidFill>
                </a:rPr>
                <a:t>3</a:t>
              </a:r>
              <a:endParaRPr kumimoji="1" lang="zh-CN" altLang="en-US" sz="2667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603434" y="1612655"/>
            <a:ext cx="790413" cy="1286653"/>
            <a:chOff x="7201980" y="1209491"/>
            <a:chExt cx="592810" cy="964990"/>
          </a:xfrm>
        </p:grpSpPr>
        <p:grpSp>
          <p:nvGrpSpPr>
            <p:cNvPr id="29" name="组 28"/>
            <p:cNvGrpSpPr/>
            <p:nvPr/>
          </p:nvGrpSpPr>
          <p:grpSpPr>
            <a:xfrm>
              <a:off x="7201980" y="1209491"/>
              <a:ext cx="592810" cy="964990"/>
              <a:chOff x="1396857" y="1361891"/>
              <a:chExt cx="592810" cy="964990"/>
            </a:xfrm>
          </p:grpSpPr>
          <p:sp>
            <p:nvSpPr>
              <p:cNvPr id="30" name="椭圆 29"/>
              <p:cNvSpPr/>
              <p:nvPr/>
            </p:nvSpPr>
            <p:spPr>
              <a:xfrm flipV="1">
                <a:off x="1622621" y="2185741"/>
                <a:ext cx="141138" cy="14114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  <p:grpSp>
            <p:nvGrpSpPr>
              <p:cNvPr id="31" name="组 30"/>
              <p:cNvGrpSpPr/>
              <p:nvPr/>
            </p:nvGrpSpPr>
            <p:grpSpPr>
              <a:xfrm>
                <a:off x="1396857" y="1361891"/>
                <a:ext cx="592810" cy="763243"/>
                <a:chOff x="2305050" y="1762125"/>
                <a:chExt cx="762000" cy="981075"/>
              </a:xfrm>
              <a:solidFill>
                <a:schemeClr val="accent6"/>
              </a:solidFill>
            </p:grpSpPr>
            <p:sp>
              <p:nvSpPr>
                <p:cNvPr id="32" name="Freeform 114"/>
                <p:cNvSpPr>
                  <a:spLocks noEditPoints="1"/>
                </p:cNvSpPr>
                <p:nvPr/>
              </p:nvSpPr>
              <p:spPr bwMode="auto">
                <a:xfrm>
                  <a:off x="2305050" y="1762125"/>
                  <a:ext cx="762000" cy="981075"/>
                </a:xfrm>
                <a:custGeom>
                  <a:avLst/>
                  <a:gdLst/>
                  <a:ahLst/>
                  <a:cxnLst>
                    <a:cxn ang="0">
                      <a:pos x="480" y="240"/>
                    </a:cxn>
                    <a:cxn ang="0">
                      <a:pos x="476" y="192"/>
                    </a:cxn>
                    <a:cxn ang="0">
                      <a:pos x="462" y="148"/>
                    </a:cxn>
                    <a:cxn ang="0">
                      <a:pos x="440" y="106"/>
                    </a:cxn>
                    <a:cxn ang="0">
                      <a:pos x="410" y="70"/>
                    </a:cxn>
                    <a:cxn ang="0">
                      <a:pos x="374" y="42"/>
                    </a:cxn>
                    <a:cxn ang="0">
                      <a:pos x="334" y="20"/>
                    </a:cxn>
                    <a:cxn ang="0">
                      <a:pos x="290" y="6"/>
                    </a:cxn>
                    <a:cxn ang="0">
                      <a:pos x="240" y="0"/>
                    </a:cxn>
                    <a:cxn ang="0">
                      <a:pos x="216" y="2"/>
                    </a:cxn>
                    <a:cxn ang="0">
                      <a:pos x="170" y="12"/>
                    </a:cxn>
                    <a:cxn ang="0">
                      <a:pos x="126" y="30"/>
                    </a:cxn>
                    <a:cxn ang="0">
                      <a:pos x="88" y="56"/>
                    </a:cxn>
                    <a:cxn ang="0">
                      <a:pos x="56" y="88"/>
                    </a:cxn>
                    <a:cxn ang="0">
                      <a:pos x="30" y="126"/>
                    </a:cxn>
                    <a:cxn ang="0">
                      <a:pos x="12" y="170"/>
                    </a:cxn>
                    <a:cxn ang="0">
                      <a:pos x="2" y="216"/>
                    </a:cxn>
                    <a:cxn ang="0">
                      <a:pos x="0" y="240"/>
                    </a:cxn>
                    <a:cxn ang="0">
                      <a:pos x="4" y="282"/>
                    </a:cxn>
                    <a:cxn ang="0">
                      <a:pos x="14" y="322"/>
                    </a:cxn>
                    <a:cxn ang="0">
                      <a:pos x="32" y="358"/>
                    </a:cxn>
                    <a:cxn ang="0">
                      <a:pos x="54" y="390"/>
                    </a:cxn>
                    <a:cxn ang="0">
                      <a:pos x="54" y="390"/>
                    </a:cxn>
                    <a:cxn ang="0">
                      <a:pos x="232" y="612"/>
                    </a:cxn>
                    <a:cxn ang="0">
                      <a:pos x="236" y="616"/>
                    </a:cxn>
                    <a:cxn ang="0">
                      <a:pos x="240" y="618"/>
                    </a:cxn>
                    <a:cxn ang="0">
                      <a:pos x="250" y="612"/>
                    </a:cxn>
                    <a:cxn ang="0">
                      <a:pos x="428" y="390"/>
                    </a:cxn>
                    <a:cxn ang="0">
                      <a:pos x="428" y="390"/>
                    </a:cxn>
                    <a:cxn ang="0">
                      <a:pos x="440" y="374"/>
                    </a:cxn>
                    <a:cxn ang="0">
                      <a:pos x="460" y="340"/>
                    </a:cxn>
                    <a:cxn ang="0">
                      <a:pos x="472" y="302"/>
                    </a:cxn>
                    <a:cxn ang="0">
                      <a:pos x="480" y="262"/>
                    </a:cxn>
                    <a:cxn ang="0">
                      <a:pos x="480" y="240"/>
                    </a:cxn>
                    <a:cxn ang="0">
                      <a:pos x="240" y="548"/>
                    </a:cxn>
                    <a:cxn ang="0">
                      <a:pos x="92" y="362"/>
                    </a:cxn>
                    <a:cxn ang="0">
                      <a:pos x="90" y="360"/>
                    </a:cxn>
                    <a:cxn ang="0">
                      <a:pos x="72" y="334"/>
                    </a:cxn>
                    <a:cxn ang="0">
                      <a:pos x="60" y="304"/>
                    </a:cxn>
                    <a:cxn ang="0">
                      <a:pos x="52" y="274"/>
                    </a:cxn>
                    <a:cxn ang="0">
                      <a:pos x="48" y="240"/>
                    </a:cxn>
                    <a:cxn ang="0">
                      <a:pos x="50" y="222"/>
                    </a:cxn>
                    <a:cxn ang="0">
                      <a:pos x="58" y="184"/>
                    </a:cxn>
                    <a:cxn ang="0">
                      <a:pos x="72" y="150"/>
                    </a:cxn>
                    <a:cxn ang="0">
                      <a:pos x="92" y="118"/>
                    </a:cxn>
                    <a:cxn ang="0">
                      <a:pos x="118" y="92"/>
                    </a:cxn>
                    <a:cxn ang="0">
                      <a:pos x="150" y="72"/>
                    </a:cxn>
                    <a:cxn ang="0">
                      <a:pos x="184" y="58"/>
                    </a:cxn>
                    <a:cxn ang="0">
                      <a:pos x="222" y="50"/>
                    </a:cxn>
                    <a:cxn ang="0">
                      <a:pos x="240" y="48"/>
                    </a:cxn>
                    <a:cxn ang="0">
                      <a:pos x="280" y="52"/>
                    </a:cxn>
                    <a:cxn ang="0">
                      <a:pos x="316" y="64"/>
                    </a:cxn>
                    <a:cxn ang="0">
                      <a:pos x="348" y="82"/>
                    </a:cxn>
                    <a:cxn ang="0">
                      <a:pos x="376" y="106"/>
                    </a:cxn>
                    <a:cxn ang="0">
                      <a:pos x="400" y="134"/>
                    </a:cxn>
                    <a:cxn ang="0">
                      <a:pos x="418" y="166"/>
                    </a:cxn>
                    <a:cxn ang="0">
                      <a:pos x="428" y="202"/>
                    </a:cxn>
                    <a:cxn ang="0">
                      <a:pos x="432" y="240"/>
                    </a:cxn>
                    <a:cxn ang="0">
                      <a:pos x="432" y="258"/>
                    </a:cxn>
                    <a:cxn ang="0">
                      <a:pos x="426" y="288"/>
                    </a:cxn>
                    <a:cxn ang="0">
                      <a:pos x="416" y="320"/>
                    </a:cxn>
                    <a:cxn ang="0">
                      <a:pos x="400" y="348"/>
                    </a:cxn>
                    <a:cxn ang="0">
                      <a:pos x="390" y="362"/>
                    </a:cxn>
                  </a:cxnLst>
                  <a:rect l="0" t="0" r="r" b="b"/>
                  <a:pathLst>
                    <a:path w="480" h="618">
                      <a:moveTo>
                        <a:pt x="480" y="240"/>
                      </a:moveTo>
                      <a:lnTo>
                        <a:pt x="480" y="240"/>
                      </a:lnTo>
                      <a:lnTo>
                        <a:pt x="480" y="216"/>
                      </a:lnTo>
                      <a:lnTo>
                        <a:pt x="476" y="192"/>
                      </a:lnTo>
                      <a:lnTo>
                        <a:pt x="470" y="170"/>
                      </a:lnTo>
                      <a:lnTo>
                        <a:pt x="462" y="148"/>
                      </a:lnTo>
                      <a:lnTo>
                        <a:pt x="452" y="126"/>
                      </a:lnTo>
                      <a:lnTo>
                        <a:pt x="440" y="106"/>
                      </a:lnTo>
                      <a:lnTo>
                        <a:pt x="426" y="88"/>
                      </a:lnTo>
                      <a:lnTo>
                        <a:pt x="410" y="70"/>
                      </a:lnTo>
                      <a:lnTo>
                        <a:pt x="394" y="56"/>
                      </a:lnTo>
                      <a:lnTo>
                        <a:pt x="374" y="42"/>
                      </a:lnTo>
                      <a:lnTo>
                        <a:pt x="356" y="30"/>
                      </a:lnTo>
                      <a:lnTo>
                        <a:pt x="334" y="20"/>
                      </a:lnTo>
                      <a:lnTo>
                        <a:pt x="312" y="12"/>
                      </a:lnTo>
                      <a:lnTo>
                        <a:pt x="290" y="6"/>
                      </a:lnTo>
                      <a:lnTo>
                        <a:pt x="266" y="2"/>
                      </a:lnTo>
                      <a:lnTo>
                        <a:pt x="240" y="0"/>
                      </a:lnTo>
                      <a:lnTo>
                        <a:pt x="240" y="0"/>
                      </a:lnTo>
                      <a:lnTo>
                        <a:pt x="216" y="2"/>
                      </a:lnTo>
                      <a:lnTo>
                        <a:pt x="192" y="6"/>
                      </a:lnTo>
                      <a:lnTo>
                        <a:pt x="170" y="12"/>
                      </a:lnTo>
                      <a:lnTo>
                        <a:pt x="148" y="20"/>
                      </a:lnTo>
                      <a:lnTo>
                        <a:pt x="126" y="30"/>
                      </a:lnTo>
                      <a:lnTo>
                        <a:pt x="106" y="42"/>
                      </a:lnTo>
                      <a:lnTo>
                        <a:pt x="88" y="56"/>
                      </a:lnTo>
                      <a:lnTo>
                        <a:pt x="72" y="70"/>
                      </a:lnTo>
                      <a:lnTo>
                        <a:pt x="56" y="88"/>
                      </a:lnTo>
                      <a:lnTo>
                        <a:pt x="42" y="106"/>
                      </a:lnTo>
                      <a:lnTo>
                        <a:pt x="30" y="126"/>
                      </a:lnTo>
                      <a:lnTo>
                        <a:pt x="20" y="148"/>
                      </a:lnTo>
                      <a:lnTo>
                        <a:pt x="12" y="170"/>
                      </a:lnTo>
                      <a:lnTo>
                        <a:pt x="6" y="192"/>
                      </a:lnTo>
                      <a:lnTo>
                        <a:pt x="2" y="216"/>
                      </a:lnTo>
                      <a:lnTo>
                        <a:pt x="0" y="240"/>
                      </a:lnTo>
                      <a:lnTo>
                        <a:pt x="0" y="240"/>
                      </a:lnTo>
                      <a:lnTo>
                        <a:pt x="2" y="262"/>
                      </a:lnTo>
                      <a:lnTo>
                        <a:pt x="4" y="282"/>
                      </a:lnTo>
                      <a:lnTo>
                        <a:pt x="8" y="302"/>
                      </a:lnTo>
                      <a:lnTo>
                        <a:pt x="14" y="322"/>
                      </a:lnTo>
                      <a:lnTo>
                        <a:pt x="22" y="340"/>
                      </a:lnTo>
                      <a:lnTo>
                        <a:pt x="32" y="358"/>
                      </a:lnTo>
                      <a:lnTo>
                        <a:pt x="42" y="374"/>
                      </a:lnTo>
                      <a:lnTo>
                        <a:pt x="54" y="390"/>
                      </a:lnTo>
                      <a:lnTo>
                        <a:pt x="54" y="390"/>
                      </a:lnTo>
                      <a:lnTo>
                        <a:pt x="54" y="390"/>
                      </a:lnTo>
                      <a:lnTo>
                        <a:pt x="54" y="390"/>
                      </a:lnTo>
                      <a:lnTo>
                        <a:pt x="232" y="612"/>
                      </a:lnTo>
                      <a:lnTo>
                        <a:pt x="232" y="612"/>
                      </a:lnTo>
                      <a:lnTo>
                        <a:pt x="236" y="616"/>
                      </a:lnTo>
                      <a:lnTo>
                        <a:pt x="240" y="618"/>
                      </a:lnTo>
                      <a:lnTo>
                        <a:pt x="240" y="618"/>
                      </a:lnTo>
                      <a:lnTo>
                        <a:pt x="246" y="616"/>
                      </a:lnTo>
                      <a:lnTo>
                        <a:pt x="250" y="612"/>
                      </a:lnTo>
                      <a:lnTo>
                        <a:pt x="250" y="612"/>
                      </a:lnTo>
                      <a:lnTo>
                        <a:pt x="428" y="390"/>
                      </a:lnTo>
                      <a:lnTo>
                        <a:pt x="428" y="390"/>
                      </a:lnTo>
                      <a:lnTo>
                        <a:pt x="428" y="390"/>
                      </a:lnTo>
                      <a:lnTo>
                        <a:pt x="428" y="390"/>
                      </a:lnTo>
                      <a:lnTo>
                        <a:pt x="440" y="374"/>
                      </a:lnTo>
                      <a:lnTo>
                        <a:pt x="450" y="358"/>
                      </a:lnTo>
                      <a:lnTo>
                        <a:pt x="460" y="340"/>
                      </a:lnTo>
                      <a:lnTo>
                        <a:pt x="466" y="322"/>
                      </a:lnTo>
                      <a:lnTo>
                        <a:pt x="472" y="302"/>
                      </a:lnTo>
                      <a:lnTo>
                        <a:pt x="478" y="282"/>
                      </a:lnTo>
                      <a:lnTo>
                        <a:pt x="480" y="262"/>
                      </a:lnTo>
                      <a:lnTo>
                        <a:pt x="480" y="240"/>
                      </a:lnTo>
                      <a:lnTo>
                        <a:pt x="480" y="240"/>
                      </a:lnTo>
                      <a:close/>
                      <a:moveTo>
                        <a:pt x="390" y="362"/>
                      </a:moveTo>
                      <a:lnTo>
                        <a:pt x="240" y="548"/>
                      </a:lnTo>
                      <a:lnTo>
                        <a:pt x="94" y="364"/>
                      </a:lnTo>
                      <a:lnTo>
                        <a:pt x="92" y="362"/>
                      </a:lnTo>
                      <a:lnTo>
                        <a:pt x="90" y="360"/>
                      </a:lnTo>
                      <a:lnTo>
                        <a:pt x="90" y="360"/>
                      </a:lnTo>
                      <a:lnTo>
                        <a:pt x="82" y="348"/>
                      </a:lnTo>
                      <a:lnTo>
                        <a:pt x="72" y="334"/>
                      </a:lnTo>
                      <a:lnTo>
                        <a:pt x="66" y="320"/>
                      </a:lnTo>
                      <a:lnTo>
                        <a:pt x="60" y="304"/>
                      </a:lnTo>
                      <a:lnTo>
                        <a:pt x="54" y="288"/>
                      </a:lnTo>
                      <a:lnTo>
                        <a:pt x="52" y="274"/>
                      </a:lnTo>
                      <a:lnTo>
                        <a:pt x="50" y="258"/>
                      </a:lnTo>
                      <a:lnTo>
                        <a:pt x="48" y="240"/>
                      </a:lnTo>
                      <a:lnTo>
                        <a:pt x="48" y="240"/>
                      </a:lnTo>
                      <a:lnTo>
                        <a:pt x="50" y="222"/>
                      </a:lnTo>
                      <a:lnTo>
                        <a:pt x="52" y="202"/>
                      </a:lnTo>
                      <a:lnTo>
                        <a:pt x="58" y="184"/>
                      </a:lnTo>
                      <a:lnTo>
                        <a:pt x="64" y="166"/>
                      </a:lnTo>
                      <a:lnTo>
                        <a:pt x="72" y="150"/>
                      </a:lnTo>
                      <a:lnTo>
                        <a:pt x="82" y="134"/>
                      </a:lnTo>
                      <a:lnTo>
                        <a:pt x="92" y="118"/>
                      </a:lnTo>
                      <a:lnTo>
                        <a:pt x="106" y="106"/>
                      </a:lnTo>
                      <a:lnTo>
                        <a:pt x="118" y="92"/>
                      </a:lnTo>
                      <a:lnTo>
                        <a:pt x="134" y="82"/>
                      </a:lnTo>
                      <a:lnTo>
                        <a:pt x="150" y="72"/>
                      </a:lnTo>
                      <a:lnTo>
                        <a:pt x="166" y="64"/>
                      </a:lnTo>
                      <a:lnTo>
                        <a:pt x="184" y="58"/>
                      </a:lnTo>
                      <a:lnTo>
                        <a:pt x="202" y="52"/>
                      </a:lnTo>
                      <a:lnTo>
                        <a:pt x="222" y="50"/>
                      </a:lnTo>
                      <a:lnTo>
                        <a:pt x="240" y="48"/>
                      </a:lnTo>
                      <a:lnTo>
                        <a:pt x="240" y="48"/>
                      </a:lnTo>
                      <a:lnTo>
                        <a:pt x="260" y="50"/>
                      </a:lnTo>
                      <a:lnTo>
                        <a:pt x="280" y="52"/>
                      </a:lnTo>
                      <a:lnTo>
                        <a:pt x="298" y="58"/>
                      </a:lnTo>
                      <a:lnTo>
                        <a:pt x="316" y="64"/>
                      </a:lnTo>
                      <a:lnTo>
                        <a:pt x="332" y="72"/>
                      </a:lnTo>
                      <a:lnTo>
                        <a:pt x="348" y="82"/>
                      </a:lnTo>
                      <a:lnTo>
                        <a:pt x="362" y="92"/>
                      </a:lnTo>
                      <a:lnTo>
                        <a:pt x="376" y="106"/>
                      </a:lnTo>
                      <a:lnTo>
                        <a:pt x="388" y="118"/>
                      </a:lnTo>
                      <a:lnTo>
                        <a:pt x="400" y="134"/>
                      </a:lnTo>
                      <a:lnTo>
                        <a:pt x="410" y="150"/>
                      </a:lnTo>
                      <a:lnTo>
                        <a:pt x="418" y="166"/>
                      </a:lnTo>
                      <a:lnTo>
                        <a:pt x="424" y="184"/>
                      </a:lnTo>
                      <a:lnTo>
                        <a:pt x="428" y="202"/>
                      </a:lnTo>
                      <a:lnTo>
                        <a:pt x="432" y="222"/>
                      </a:lnTo>
                      <a:lnTo>
                        <a:pt x="432" y="240"/>
                      </a:lnTo>
                      <a:lnTo>
                        <a:pt x="432" y="240"/>
                      </a:lnTo>
                      <a:lnTo>
                        <a:pt x="432" y="258"/>
                      </a:lnTo>
                      <a:lnTo>
                        <a:pt x="430" y="274"/>
                      </a:lnTo>
                      <a:lnTo>
                        <a:pt x="426" y="288"/>
                      </a:lnTo>
                      <a:lnTo>
                        <a:pt x="422" y="304"/>
                      </a:lnTo>
                      <a:lnTo>
                        <a:pt x="416" y="320"/>
                      </a:lnTo>
                      <a:lnTo>
                        <a:pt x="408" y="334"/>
                      </a:lnTo>
                      <a:lnTo>
                        <a:pt x="400" y="348"/>
                      </a:lnTo>
                      <a:lnTo>
                        <a:pt x="390" y="360"/>
                      </a:lnTo>
                      <a:lnTo>
                        <a:pt x="390" y="362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3200" dirty="0"/>
                </a:p>
              </p:txBody>
            </p:sp>
            <p:sp>
              <p:nvSpPr>
                <p:cNvPr id="33" name="Freeform 115"/>
                <p:cNvSpPr>
                  <a:spLocks/>
                </p:cNvSpPr>
                <p:nvPr/>
              </p:nvSpPr>
              <p:spPr bwMode="auto">
                <a:xfrm>
                  <a:off x="2421092" y="1878167"/>
                  <a:ext cx="529915" cy="529915"/>
                </a:xfrm>
                <a:custGeom>
                  <a:avLst/>
                  <a:gdLst/>
                  <a:ahLst/>
                  <a:cxnLst>
                    <a:cxn ang="0">
                      <a:pos x="84" y="0"/>
                    </a:cxn>
                    <a:cxn ang="0">
                      <a:pos x="84" y="0"/>
                    </a:cxn>
                    <a:cxn ang="0">
                      <a:pos x="102" y="2"/>
                    </a:cxn>
                    <a:cxn ang="0">
                      <a:pos x="118" y="8"/>
                    </a:cxn>
                    <a:cxn ang="0">
                      <a:pos x="132" y="16"/>
                    </a:cxn>
                    <a:cxn ang="0">
                      <a:pos x="144" y="26"/>
                    </a:cxn>
                    <a:cxn ang="0">
                      <a:pos x="154" y="38"/>
                    </a:cxn>
                    <a:cxn ang="0">
                      <a:pos x="162" y="52"/>
                    </a:cxn>
                    <a:cxn ang="0">
                      <a:pos x="168" y="68"/>
                    </a:cxn>
                    <a:cxn ang="0">
                      <a:pos x="168" y="84"/>
                    </a:cxn>
                    <a:cxn ang="0">
                      <a:pos x="168" y="84"/>
                    </a:cxn>
                    <a:cxn ang="0">
                      <a:pos x="168" y="102"/>
                    </a:cxn>
                    <a:cxn ang="0">
                      <a:pos x="162" y="118"/>
                    </a:cxn>
                    <a:cxn ang="0">
                      <a:pos x="154" y="132"/>
                    </a:cxn>
                    <a:cxn ang="0">
                      <a:pos x="144" y="144"/>
                    </a:cxn>
                    <a:cxn ang="0">
                      <a:pos x="132" y="154"/>
                    </a:cxn>
                    <a:cxn ang="0">
                      <a:pos x="118" y="162"/>
                    </a:cxn>
                    <a:cxn ang="0">
                      <a:pos x="102" y="166"/>
                    </a:cxn>
                    <a:cxn ang="0">
                      <a:pos x="84" y="168"/>
                    </a:cxn>
                    <a:cxn ang="0">
                      <a:pos x="84" y="168"/>
                    </a:cxn>
                    <a:cxn ang="0">
                      <a:pos x="68" y="166"/>
                    </a:cxn>
                    <a:cxn ang="0">
                      <a:pos x="52" y="162"/>
                    </a:cxn>
                    <a:cxn ang="0">
                      <a:pos x="38" y="154"/>
                    </a:cxn>
                    <a:cxn ang="0">
                      <a:pos x="26" y="144"/>
                    </a:cxn>
                    <a:cxn ang="0">
                      <a:pos x="16" y="132"/>
                    </a:cxn>
                    <a:cxn ang="0">
                      <a:pos x="8" y="118"/>
                    </a:cxn>
                    <a:cxn ang="0">
                      <a:pos x="2" y="102"/>
                    </a:cxn>
                    <a:cxn ang="0">
                      <a:pos x="0" y="84"/>
                    </a:cxn>
                    <a:cxn ang="0">
                      <a:pos x="0" y="84"/>
                    </a:cxn>
                    <a:cxn ang="0">
                      <a:pos x="2" y="68"/>
                    </a:cxn>
                    <a:cxn ang="0">
                      <a:pos x="8" y="52"/>
                    </a:cxn>
                    <a:cxn ang="0">
                      <a:pos x="16" y="38"/>
                    </a:cxn>
                    <a:cxn ang="0">
                      <a:pos x="26" y="26"/>
                    </a:cxn>
                    <a:cxn ang="0">
                      <a:pos x="38" y="16"/>
                    </a:cxn>
                    <a:cxn ang="0">
                      <a:pos x="52" y="8"/>
                    </a:cxn>
                    <a:cxn ang="0">
                      <a:pos x="68" y="2"/>
                    </a:cxn>
                    <a:cxn ang="0">
                      <a:pos x="84" y="0"/>
                    </a:cxn>
                    <a:cxn ang="0">
                      <a:pos x="84" y="0"/>
                    </a:cxn>
                  </a:cxnLst>
                  <a:rect l="0" t="0" r="r" b="b"/>
                  <a:pathLst>
                    <a:path w="168" h="168">
                      <a:moveTo>
                        <a:pt x="84" y="0"/>
                      </a:moveTo>
                      <a:lnTo>
                        <a:pt x="84" y="0"/>
                      </a:lnTo>
                      <a:lnTo>
                        <a:pt x="102" y="2"/>
                      </a:lnTo>
                      <a:lnTo>
                        <a:pt x="118" y="8"/>
                      </a:lnTo>
                      <a:lnTo>
                        <a:pt x="132" y="16"/>
                      </a:lnTo>
                      <a:lnTo>
                        <a:pt x="144" y="26"/>
                      </a:lnTo>
                      <a:lnTo>
                        <a:pt x="154" y="38"/>
                      </a:lnTo>
                      <a:lnTo>
                        <a:pt x="162" y="52"/>
                      </a:lnTo>
                      <a:lnTo>
                        <a:pt x="168" y="68"/>
                      </a:lnTo>
                      <a:lnTo>
                        <a:pt x="168" y="84"/>
                      </a:lnTo>
                      <a:lnTo>
                        <a:pt x="168" y="84"/>
                      </a:lnTo>
                      <a:lnTo>
                        <a:pt x="168" y="102"/>
                      </a:lnTo>
                      <a:lnTo>
                        <a:pt x="162" y="118"/>
                      </a:lnTo>
                      <a:lnTo>
                        <a:pt x="154" y="132"/>
                      </a:lnTo>
                      <a:lnTo>
                        <a:pt x="144" y="144"/>
                      </a:lnTo>
                      <a:lnTo>
                        <a:pt x="132" y="154"/>
                      </a:lnTo>
                      <a:lnTo>
                        <a:pt x="118" y="162"/>
                      </a:lnTo>
                      <a:lnTo>
                        <a:pt x="102" y="166"/>
                      </a:lnTo>
                      <a:lnTo>
                        <a:pt x="84" y="168"/>
                      </a:lnTo>
                      <a:lnTo>
                        <a:pt x="84" y="168"/>
                      </a:lnTo>
                      <a:lnTo>
                        <a:pt x="68" y="166"/>
                      </a:lnTo>
                      <a:lnTo>
                        <a:pt x="52" y="162"/>
                      </a:lnTo>
                      <a:lnTo>
                        <a:pt x="38" y="154"/>
                      </a:lnTo>
                      <a:lnTo>
                        <a:pt x="26" y="144"/>
                      </a:lnTo>
                      <a:lnTo>
                        <a:pt x="16" y="132"/>
                      </a:lnTo>
                      <a:lnTo>
                        <a:pt x="8" y="118"/>
                      </a:lnTo>
                      <a:lnTo>
                        <a:pt x="2" y="102"/>
                      </a:lnTo>
                      <a:lnTo>
                        <a:pt x="0" y="84"/>
                      </a:lnTo>
                      <a:lnTo>
                        <a:pt x="0" y="84"/>
                      </a:lnTo>
                      <a:lnTo>
                        <a:pt x="2" y="68"/>
                      </a:lnTo>
                      <a:lnTo>
                        <a:pt x="8" y="52"/>
                      </a:lnTo>
                      <a:lnTo>
                        <a:pt x="16" y="38"/>
                      </a:lnTo>
                      <a:lnTo>
                        <a:pt x="26" y="26"/>
                      </a:lnTo>
                      <a:lnTo>
                        <a:pt x="38" y="16"/>
                      </a:lnTo>
                      <a:lnTo>
                        <a:pt x="52" y="8"/>
                      </a:lnTo>
                      <a:lnTo>
                        <a:pt x="68" y="2"/>
                      </a:lnTo>
                      <a:lnTo>
                        <a:pt x="84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3200"/>
                </a:p>
              </p:txBody>
            </p:sp>
          </p:grpSp>
        </p:grpSp>
        <p:sp>
          <p:nvSpPr>
            <p:cNvPr id="37" name="文本框 36"/>
            <p:cNvSpPr txBox="1"/>
            <p:nvPr/>
          </p:nvSpPr>
          <p:spPr>
            <a:xfrm>
              <a:off x="7317657" y="1310634"/>
              <a:ext cx="385264" cy="3770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2667" b="1" dirty="0">
                  <a:solidFill>
                    <a:schemeClr val="bg1"/>
                  </a:solidFill>
                </a:rPr>
                <a:t>4</a:t>
              </a:r>
              <a:endParaRPr kumimoji="1" lang="zh-CN" altLang="en-US" sz="2667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文本框 8"/>
          <p:cNvSpPr txBox="1"/>
          <p:nvPr/>
        </p:nvSpPr>
        <p:spPr>
          <a:xfrm>
            <a:off x="976938" y="4167144"/>
            <a:ext cx="24082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1" name="矩形 40"/>
          <p:cNvSpPr/>
          <p:nvPr/>
        </p:nvSpPr>
        <p:spPr>
          <a:xfrm>
            <a:off x="976937" y="3756783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solidFill>
                  <a:schemeClr val="accent1"/>
                </a:solidFill>
                <a:latin typeface="Century Gothic"/>
                <a:ea typeface="微软雅黑" charset="0"/>
              </a:rPr>
              <a:t>点击此处添加标题</a:t>
            </a:r>
          </a:p>
        </p:txBody>
      </p:sp>
      <p:sp>
        <p:nvSpPr>
          <p:cNvPr id="44" name="文本框 8"/>
          <p:cNvSpPr txBox="1"/>
          <p:nvPr/>
        </p:nvSpPr>
        <p:spPr>
          <a:xfrm>
            <a:off x="3556993" y="4167144"/>
            <a:ext cx="24082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5" name="矩形 44"/>
          <p:cNvSpPr/>
          <p:nvPr/>
        </p:nvSpPr>
        <p:spPr>
          <a:xfrm>
            <a:off x="3556992" y="3756783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solidFill>
                  <a:schemeClr val="accent2"/>
                </a:solidFill>
                <a:latin typeface="Century Gothic"/>
                <a:ea typeface="微软雅黑" charset="0"/>
              </a:rPr>
              <a:t>点击此处添加标题</a:t>
            </a:r>
          </a:p>
        </p:txBody>
      </p:sp>
      <p:sp>
        <p:nvSpPr>
          <p:cNvPr id="47" name="文本框 8"/>
          <p:cNvSpPr txBox="1"/>
          <p:nvPr/>
        </p:nvSpPr>
        <p:spPr>
          <a:xfrm>
            <a:off x="6137047" y="4167144"/>
            <a:ext cx="24082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8" name="矩形 47"/>
          <p:cNvSpPr/>
          <p:nvPr/>
        </p:nvSpPr>
        <p:spPr>
          <a:xfrm>
            <a:off x="6137047" y="3756783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solidFill>
                  <a:schemeClr val="accent3"/>
                </a:solidFill>
                <a:latin typeface="Century Gothic"/>
                <a:ea typeface="微软雅黑" charset="0"/>
              </a:rPr>
              <a:t>点击此处添加标题</a:t>
            </a:r>
          </a:p>
        </p:txBody>
      </p:sp>
      <p:sp>
        <p:nvSpPr>
          <p:cNvPr id="50" name="文本框 8"/>
          <p:cNvSpPr txBox="1"/>
          <p:nvPr/>
        </p:nvSpPr>
        <p:spPr>
          <a:xfrm>
            <a:off x="8717102" y="4167144"/>
            <a:ext cx="24082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51" name="矩形 50"/>
          <p:cNvSpPr/>
          <p:nvPr/>
        </p:nvSpPr>
        <p:spPr>
          <a:xfrm>
            <a:off x="8717101" y="3756783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solidFill>
                  <a:schemeClr val="tx2"/>
                </a:solidFill>
                <a:latin typeface="Century Gothic"/>
                <a:ea typeface="微软雅黑" charset="0"/>
              </a:rPr>
              <a:t>点击此处添加标题</a:t>
            </a:r>
          </a:p>
        </p:txBody>
      </p:sp>
      <p:pic>
        <p:nvPicPr>
          <p:cNvPr id="46" name="图片 4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2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9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185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76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橙红色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自定义 87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12B4B7"/>
      </a:accent1>
      <a:accent2>
        <a:srgbClr val="1AE1E6"/>
      </a:accent2>
      <a:accent3>
        <a:srgbClr val="FEBA37"/>
      </a:accent3>
      <a:accent4>
        <a:srgbClr val="FEF55B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  <ds:schemaRef ds:uri="http://schemas.microsoft.com/sharepoint/v3/field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</TotalTime>
  <Words>597</Words>
  <Application>Microsoft Office PowerPoint</Application>
  <PresentationFormat>自定义</PresentationFormat>
  <Paragraphs>54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宋体</vt:lpstr>
      <vt:lpstr>微软雅黑</vt:lpstr>
      <vt:lpstr>Arial</vt:lpstr>
      <vt:lpstr>Century Gothic</vt:lpstr>
      <vt:lpstr>Segoe UI Light</vt:lpstr>
      <vt:lpstr>Office 主题</vt:lpstr>
      <vt:lpstr>2_Office 主题</vt:lpstr>
      <vt:lpstr>3_Office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Office PLUS</dc:creator>
  <cp:keywords/>
  <dc:description/>
  <cp:lastModifiedBy>刘云轩</cp:lastModifiedBy>
  <cp:revision>74</cp:revision>
  <dcterms:created xsi:type="dcterms:W3CDTF">2010-04-12T23:12:02Z</dcterms:created>
  <dcterms:modified xsi:type="dcterms:W3CDTF">2016-02-29T10:19:34Z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