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2" r:id="rId5"/>
    <p:sldMasterId id="2147493465" r:id="rId6"/>
    <p:sldMasterId id="2147493467" r:id="rId7"/>
  </p:sldMasterIdLst>
  <p:handoutMasterIdLst>
    <p:handoutMasterId r:id="rId13"/>
  </p:handoutMasterIdLst>
  <p:sldIdLst>
    <p:sldId id="257" r:id="rId8"/>
    <p:sldId id="269" r:id="rId9"/>
    <p:sldId id="270" r:id="rId10"/>
    <p:sldId id="267" r:id="rId11"/>
    <p:sldId id="268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2" autoAdjust="0"/>
    <p:restoredTop sz="94615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28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AADAA-CE48-4DA4-B38B-EBC1C0A2E2EE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B2C84-CC39-4771-A5FF-3BC77C9F9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14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92" y="182347"/>
            <a:ext cx="6573807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458692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 userDrawn="1"/>
        </p:nvCxnSpPr>
        <p:spPr>
          <a:xfrm>
            <a:off x="9383698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>
            <a:off x="458692" y="6458591"/>
            <a:ext cx="11276206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92" y="182347"/>
            <a:ext cx="6573807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458692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 userDrawn="1"/>
        </p:nvCxnSpPr>
        <p:spPr>
          <a:xfrm>
            <a:off x="9383698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>
            <a:off x="458692" y="6458591"/>
            <a:ext cx="11276206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93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92" y="182347"/>
            <a:ext cx="6573807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458692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 userDrawn="1"/>
        </p:nvCxnSpPr>
        <p:spPr>
          <a:xfrm>
            <a:off x="9383698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>
            <a:off x="458692" y="6458591"/>
            <a:ext cx="11276206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75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696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4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2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3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480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24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469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直角三角形 40"/>
          <p:cNvSpPr/>
          <p:nvPr/>
        </p:nvSpPr>
        <p:spPr>
          <a:xfrm flipH="1" flipV="1">
            <a:off x="6212263" y="1488766"/>
            <a:ext cx="5125663" cy="2012279"/>
          </a:xfrm>
          <a:custGeom>
            <a:avLst/>
            <a:gdLst/>
            <a:ahLst/>
            <a:cxnLst/>
            <a:rect l="l" t="t" r="r" b="b"/>
            <a:pathLst>
              <a:path w="3782640" h="1485023">
                <a:moveTo>
                  <a:pt x="2403242" y="1485023"/>
                </a:moveTo>
                <a:lnTo>
                  <a:pt x="0" y="1485023"/>
                </a:lnTo>
                <a:lnTo>
                  <a:pt x="0" y="0"/>
                </a:lnTo>
                <a:lnTo>
                  <a:pt x="2403242" y="0"/>
                </a:lnTo>
                <a:close/>
                <a:moveTo>
                  <a:pt x="3782640" y="1485023"/>
                </a:moveTo>
                <a:lnTo>
                  <a:pt x="2403244" y="1485023"/>
                </a:lnTo>
                <a:lnTo>
                  <a:pt x="2403244" y="2"/>
                </a:lnTo>
                <a:close/>
              </a:path>
            </a:pathLst>
          </a:custGeom>
          <a:solidFill>
            <a:schemeClr val="accent3">
              <a:alpha val="3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endParaRPr kumimoji="1"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465383" y="4028092"/>
            <a:ext cx="6502000" cy="1455891"/>
          </a:xfrm>
          <a:prstGeom prst="rightArrow">
            <a:avLst>
              <a:gd name="adj1" fmla="val 67698"/>
              <a:gd name="adj2" fmla="val 47488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罐形 2"/>
          <p:cNvSpPr/>
          <p:nvPr/>
        </p:nvSpPr>
        <p:spPr>
          <a:xfrm>
            <a:off x="513069" y="4248121"/>
            <a:ext cx="3812328" cy="1782436"/>
          </a:xfrm>
          <a:prstGeom prst="ca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椭圆 3"/>
          <p:cNvSpPr/>
          <p:nvPr/>
        </p:nvSpPr>
        <p:spPr>
          <a:xfrm>
            <a:off x="1418637" y="4461461"/>
            <a:ext cx="2001192" cy="4714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右箭头 6"/>
          <p:cNvSpPr/>
          <p:nvPr/>
        </p:nvSpPr>
        <p:spPr>
          <a:xfrm>
            <a:off x="2425401" y="2968016"/>
            <a:ext cx="5372199" cy="1367667"/>
          </a:xfrm>
          <a:prstGeom prst="rightArrow">
            <a:avLst>
              <a:gd name="adj1" fmla="val 67698"/>
              <a:gd name="adj2" fmla="val 47488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8" name="组 7"/>
          <p:cNvGrpSpPr/>
          <p:nvPr/>
        </p:nvGrpSpPr>
        <p:grpSpPr>
          <a:xfrm>
            <a:off x="879978" y="3174711"/>
            <a:ext cx="3017785" cy="1674424"/>
            <a:chOff x="749689" y="3201184"/>
            <a:chExt cx="3007575" cy="1137610"/>
          </a:xfrm>
        </p:grpSpPr>
        <p:sp>
          <p:nvSpPr>
            <p:cNvPr id="9" name="罐形 8"/>
            <p:cNvSpPr/>
            <p:nvPr/>
          </p:nvSpPr>
          <p:spPr>
            <a:xfrm>
              <a:off x="749689" y="3201184"/>
              <a:ext cx="3007575" cy="113761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464099" y="3337344"/>
              <a:ext cx="1578756" cy="30089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793912" y="4231375"/>
            <a:ext cx="1342945" cy="395527"/>
          </a:xfrm>
          <a:prstGeom prst="rect">
            <a:avLst/>
          </a:prstGeom>
          <a:noFill/>
        </p:spPr>
        <p:txBody>
          <a:bodyPr wrap="none" rtlCol="0">
            <a:prstTxWarp prst="textCanDown">
              <a:avLst>
                <a:gd name="adj" fmla="val 12398"/>
              </a:avLst>
            </a:prstTxWarp>
            <a:spAutoFit/>
          </a:bodyPr>
          <a:lstStyle/>
          <a:p>
            <a:r>
              <a:rPr kumimoji="1" lang="en-US" altLang="zh-CN" sz="2133" b="1" dirty="0"/>
              <a:t>ICON</a:t>
            </a:r>
            <a:endParaRPr kumimoji="1" lang="zh-CN" altLang="en-US" sz="2133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1837984" y="5390443"/>
            <a:ext cx="1342945" cy="395527"/>
          </a:xfrm>
          <a:prstGeom prst="rect">
            <a:avLst/>
          </a:prstGeom>
          <a:noFill/>
        </p:spPr>
        <p:txBody>
          <a:bodyPr wrap="none" rtlCol="0">
            <a:prstTxWarp prst="textCanDown">
              <a:avLst>
                <a:gd name="adj" fmla="val 12398"/>
              </a:avLst>
            </a:prstTxWarp>
            <a:spAutoFit/>
          </a:bodyPr>
          <a:lstStyle/>
          <a:p>
            <a:r>
              <a:rPr kumimoji="1" lang="en-US" altLang="zh-CN" sz="2133" b="1" dirty="0"/>
              <a:t>ICON</a:t>
            </a:r>
            <a:endParaRPr kumimoji="1" lang="zh-CN" altLang="en-US" sz="2133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4123595" y="3390275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40%</a:t>
            </a:r>
            <a:endParaRPr kumimoji="1"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517456" y="4493497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50%</a:t>
            </a:r>
            <a:endParaRPr kumimoji="1" lang="zh-CN" altLang="en-US" sz="3200" dirty="0"/>
          </a:p>
        </p:txBody>
      </p:sp>
      <p:sp>
        <p:nvSpPr>
          <p:cNvPr id="13" name="右箭头 12"/>
          <p:cNvSpPr/>
          <p:nvPr/>
        </p:nvSpPr>
        <p:spPr>
          <a:xfrm>
            <a:off x="2472260" y="2008423"/>
            <a:ext cx="4309393" cy="1271663"/>
          </a:xfrm>
          <a:prstGeom prst="rightArrow">
            <a:avLst>
              <a:gd name="adj1" fmla="val 67698"/>
              <a:gd name="adj2" fmla="val 4748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4" name="组 13"/>
          <p:cNvGrpSpPr/>
          <p:nvPr/>
        </p:nvGrpSpPr>
        <p:grpSpPr>
          <a:xfrm>
            <a:off x="1261292" y="2200610"/>
            <a:ext cx="2364684" cy="1556885"/>
            <a:chOff x="749689" y="3201184"/>
            <a:chExt cx="3007575" cy="1137610"/>
          </a:xfrm>
        </p:grpSpPr>
        <p:sp>
          <p:nvSpPr>
            <p:cNvPr id="15" name="罐形 14"/>
            <p:cNvSpPr/>
            <p:nvPr/>
          </p:nvSpPr>
          <p:spPr>
            <a:xfrm>
              <a:off x="749689" y="3201184"/>
              <a:ext cx="3007575" cy="113761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464099" y="3337344"/>
              <a:ext cx="1578756" cy="30089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822992" y="3141726"/>
            <a:ext cx="1342945" cy="395527"/>
          </a:xfrm>
          <a:prstGeom prst="rect">
            <a:avLst/>
          </a:prstGeom>
          <a:noFill/>
        </p:spPr>
        <p:txBody>
          <a:bodyPr wrap="none" rtlCol="0">
            <a:prstTxWarp prst="textCanDown">
              <a:avLst>
                <a:gd name="adj" fmla="val 12398"/>
              </a:avLst>
            </a:prstTxWarp>
            <a:spAutoFit/>
          </a:bodyPr>
          <a:lstStyle/>
          <a:p>
            <a:r>
              <a:rPr kumimoji="1" lang="en-US" altLang="zh-CN" sz="2133" b="1" dirty="0"/>
              <a:t>ICON</a:t>
            </a:r>
            <a:endParaRPr kumimoji="1" lang="zh-CN" altLang="en-US" sz="2133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3733520" y="2387318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30%</a:t>
            </a:r>
            <a:endParaRPr kumimoji="1" lang="zh-CN" altLang="en-US" sz="3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677688" y="2505531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EXAMPLE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TEXT</a:t>
            </a:r>
            <a:endParaRPr kumimoji="1" lang="zh-CN" altLang="en-US" sz="16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089166" y="3532402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EXAMPLE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TEXT</a:t>
            </a:r>
            <a:endParaRPr kumimoji="1"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450042" y="4635730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EXAMPLE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TEXT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HERE</a:t>
            </a:r>
            <a:endParaRPr kumimoji="1" lang="zh-CN" altLang="en-US" sz="1600" dirty="0"/>
          </a:p>
        </p:txBody>
      </p:sp>
      <p:sp>
        <p:nvSpPr>
          <p:cNvPr id="29" name="右箭头 28"/>
          <p:cNvSpPr/>
          <p:nvPr/>
        </p:nvSpPr>
        <p:spPr>
          <a:xfrm>
            <a:off x="2441665" y="1211357"/>
            <a:ext cx="3577467" cy="1109889"/>
          </a:xfrm>
          <a:prstGeom prst="rightArrow">
            <a:avLst>
              <a:gd name="adj1" fmla="val 67698"/>
              <a:gd name="adj2" fmla="val 47488"/>
            </a:avLst>
          </a:prstGeom>
          <a:solidFill>
            <a:srgbClr val="565F6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30" name="组 29"/>
          <p:cNvGrpSpPr/>
          <p:nvPr/>
        </p:nvGrpSpPr>
        <p:grpSpPr>
          <a:xfrm>
            <a:off x="1515928" y="1379094"/>
            <a:ext cx="1807708" cy="1358828"/>
            <a:chOff x="749689" y="3201184"/>
            <a:chExt cx="3007575" cy="1137610"/>
          </a:xfrm>
        </p:grpSpPr>
        <p:sp>
          <p:nvSpPr>
            <p:cNvPr id="34" name="罐形 33"/>
            <p:cNvSpPr/>
            <p:nvPr/>
          </p:nvSpPr>
          <p:spPr>
            <a:xfrm>
              <a:off x="749689" y="3201184"/>
              <a:ext cx="3007575" cy="1137610"/>
            </a:xfrm>
            <a:prstGeom prst="can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5" name="椭圆 34"/>
            <p:cNvSpPr/>
            <p:nvPr/>
          </p:nvSpPr>
          <p:spPr>
            <a:xfrm>
              <a:off x="1464099" y="3337344"/>
              <a:ext cx="1578756" cy="30089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945325" y="2200487"/>
            <a:ext cx="1026628" cy="345211"/>
          </a:xfrm>
          <a:prstGeom prst="rect">
            <a:avLst/>
          </a:prstGeom>
          <a:noFill/>
        </p:spPr>
        <p:txBody>
          <a:bodyPr wrap="none" rtlCol="0">
            <a:prstTxWarp prst="textCanDown">
              <a:avLst>
                <a:gd name="adj" fmla="val 12398"/>
              </a:avLst>
            </a:prstTxWarp>
            <a:spAutoFit/>
          </a:bodyPr>
          <a:lstStyle/>
          <a:p>
            <a:r>
              <a:rPr kumimoji="1" lang="en-US" altLang="zh-CN" sz="2133" b="1" dirty="0"/>
              <a:t>ICON</a:t>
            </a:r>
            <a:endParaRPr kumimoji="1" lang="zh-CN" altLang="en-US" sz="2133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3381484" y="1484833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30%</a:t>
            </a:r>
            <a:endParaRPr kumimoji="1" lang="zh-CN" altLang="en-US" sz="3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269613" y="1598902"/>
            <a:ext cx="2003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EXAMPLE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TEXT</a:t>
            </a:r>
            <a:endParaRPr kumimoji="1"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8049129" y="1641579"/>
            <a:ext cx="3082493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3" dirty="0">
                <a:solidFill>
                  <a:schemeClr val="accent5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accent5"/>
                </a:solidFill>
                <a:latin typeface="+mn-ea"/>
              </a:rPr>
              <a:t>8-10</a:t>
            </a:r>
            <a:r>
              <a:rPr lang="zh-CN" altLang="en-US" sz="1333" dirty="0">
                <a:solidFill>
                  <a:schemeClr val="accent5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accent5"/>
                </a:solidFill>
                <a:latin typeface="+mn-ea"/>
              </a:rPr>
              <a:t>1.3</a:t>
            </a:r>
            <a:r>
              <a:rPr lang="zh-CN" altLang="en-US" sz="1333" dirty="0">
                <a:solidFill>
                  <a:schemeClr val="accent5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985946" y="3975878"/>
            <a:ext cx="252024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9200" b="1" dirty="0">
                <a:solidFill>
                  <a:schemeClr val="accent3"/>
                </a:solidFill>
              </a:rPr>
              <a:t>50%</a:t>
            </a:r>
            <a:endParaRPr kumimoji="1" lang="zh-CN" altLang="en-US" sz="9200" b="1" dirty="0">
              <a:solidFill>
                <a:schemeClr val="accent3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394755" y="1488771"/>
            <a:ext cx="111432" cy="20122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pic>
        <p:nvPicPr>
          <p:cNvPr id="36" name="图片 3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99" y="60393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9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直角三角形 40"/>
          <p:cNvSpPr/>
          <p:nvPr/>
        </p:nvSpPr>
        <p:spPr>
          <a:xfrm flipH="1" flipV="1">
            <a:off x="6212263" y="1488766"/>
            <a:ext cx="5125663" cy="2012279"/>
          </a:xfrm>
          <a:custGeom>
            <a:avLst/>
            <a:gdLst/>
            <a:ahLst/>
            <a:cxnLst/>
            <a:rect l="l" t="t" r="r" b="b"/>
            <a:pathLst>
              <a:path w="3782640" h="1485023">
                <a:moveTo>
                  <a:pt x="2403242" y="1485023"/>
                </a:moveTo>
                <a:lnTo>
                  <a:pt x="0" y="1485023"/>
                </a:lnTo>
                <a:lnTo>
                  <a:pt x="0" y="0"/>
                </a:lnTo>
                <a:lnTo>
                  <a:pt x="2403242" y="0"/>
                </a:lnTo>
                <a:close/>
                <a:moveTo>
                  <a:pt x="3782640" y="1485023"/>
                </a:moveTo>
                <a:lnTo>
                  <a:pt x="2403244" y="1485023"/>
                </a:lnTo>
                <a:lnTo>
                  <a:pt x="2403244" y="2"/>
                </a:lnTo>
                <a:close/>
              </a:path>
            </a:pathLst>
          </a:custGeom>
          <a:solidFill>
            <a:schemeClr val="accent3">
              <a:alpha val="3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endParaRPr kumimoji="1"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465383" y="4028092"/>
            <a:ext cx="6502000" cy="1455891"/>
          </a:xfrm>
          <a:prstGeom prst="rightArrow">
            <a:avLst>
              <a:gd name="adj1" fmla="val 67698"/>
              <a:gd name="adj2" fmla="val 47488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罐形 2"/>
          <p:cNvSpPr/>
          <p:nvPr/>
        </p:nvSpPr>
        <p:spPr>
          <a:xfrm>
            <a:off x="513069" y="4248121"/>
            <a:ext cx="3812328" cy="1782436"/>
          </a:xfrm>
          <a:prstGeom prst="ca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椭圆 3"/>
          <p:cNvSpPr/>
          <p:nvPr/>
        </p:nvSpPr>
        <p:spPr>
          <a:xfrm>
            <a:off x="1418637" y="4461461"/>
            <a:ext cx="2001192" cy="4714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右箭头 6"/>
          <p:cNvSpPr/>
          <p:nvPr/>
        </p:nvSpPr>
        <p:spPr>
          <a:xfrm>
            <a:off x="2425401" y="2968016"/>
            <a:ext cx="5372199" cy="1367667"/>
          </a:xfrm>
          <a:prstGeom prst="rightArrow">
            <a:avLst>
              <a:gd name="adj1" fmla="val 67698"/>
              <a:gd name="adj2" fmla="val 47488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8" name="组 7"/>
          <p:cNvGrpSpPr/>
          <p:nvPr/>
        </p:nvGrpSpPr>
        <p:grpSpPr>
          <a:xfrm>
            <a:off x="879978" y="3174711"/>
            <a:ext cx="3017785" cy="1674424"/>
            <a:chOff x="749689" y="3201184"/>
            <a:chExt cx="3007575" cy="1137610"/>
          </a:xfrm>
        </p:grpSpPr>
        <p:sp>
          <p:nvSpPr>
            <p:cNvPr id="9" name="罐形 8"/>
            <p:cNvSpPr/>
            <p:nvPr/>
          </p:nvSpPr>
          <p:spPr>
            <a:xfrm>
              <a:off x="749689" y="3201184"/>
              <a:ext cx="3007575" cy="113761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464099" y="3337344"/>
              <a:ext cx="1578756" cy="30089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793912" y="4231375"/>
            <a:ext cx="1342945" cy="395527"/>
          </a:xfrm>
          <a:prstGeom prst="rect">
            <a:avLst/>
          </a:prstGeom>
          <a:noFill/>
        </p:spPr>
        <p:txBody>
          <a:bodyPr wrap="none" rtlCol="0">
            <a:prstTxWarp prst="textCanDown">
              <a:avLst>
                <a:gd name="adj" fmla="val 12398"/>
              </a:avLst>
            </a:prstTxWarp>
            <a:spAutoFit/>
          </a:bodyPr>
          <a:lstStyle/>
          <a:p>
            <a:r>
              <a:rPr kumimoji="1" lang="en-US" altLang="zh-CN" sz="2133" b="1" dirty="0"/>
              <a:t>ICON</a:t>
            </a:r>
            <a:endParaRPr kumimoji="1" lang="zh-CN" altLang="en-US" sz="2133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1837984" y="5390443"/>
            <a:ext cx="1342945" cy="395527"/>
          </a:xfrm>
          <a:prstGeom prst="rect">
            <a:avLst/>
          </a:prstGeom>
          <a:noFill/>
        </p:spPr>
        <p:txBody>
          <a:bodyPr wrap="none" rtlCol="0">
            <a:prstTxWarp prst="textCanDown">
              <a:avLst>
                <a:gd name="adj" fmla="val 12398"/>
              </a:avLst>
            </a:prstTxWarp>
            <a:spAutoFit/>
          </a:bodyPr>
          <a:lstStyle/>
          <a:p>
            <a:r>
              <a:rPr kumimoji="1" lang="en-US" altLang="zh-CN" sz="2133" b="1" dirty="0"/>
              <a:t>ICON</a:t>
            </a:r>
            <a:endParaRPr kumimoji="1" lang="zh-CN" altLang="en-US" sz="2133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4123595" y="3390275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40%</a:t>
            </a:r>
            <a:endParaRPr kumimoji="1"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517456" y="4493497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50%</a:t>
            </a:r>
            <a:endParaRPr kumimoji="1" lang="zh-CN" altLang="en-US" sz="3200" dirty="0"/>
          </a:p>
        </p:txBody>
      </p:sp>
      <p:sp>
        <p:nvSpPr>
          <p:cNvPr id="13" name="右箭头 12"/>
          <p:cNvSpPr/>
          <p:nvPr/>
        </p:nvSpPr>
        <p:spPr>
          <a:xfrm>
            <a:off x="2472260" y="2008423"/>
            <a:ext cx="4309393" cy="1271663"/>
          </a:xfrm>
          <a:prstGeom prst="rightArrow">
            <a:avLst>
              <a:gd name="adj1" fmla="val 67698"/>
              <a:gd name="adj2" fmla="val 4748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4" name="组 13"/>
          <p:cNvGrpSpPr/>
          <p:nvPr/>
        </p:nvGrpSpPr>
        <p:grpSpPr>
          <a:xfrm>
            <a:off x="1261292" y="2200610"/>
            <a:ext cx="2364684" cy="1556885"/>
            <a:chOff x="749689" y="3201184"/>
            <a:chExt cx="3007575" cy="1137610"/>
          </a:xfrm>
        </p:grpSpPr>
        <p:sp>
          <p:nvSpPr>
            <p:cNvPr id="15" name="罐形 14"/>
            <p:cNvSpPr/>
            <p:nvPr/>
          </p:nvSpPr>
          <p:spPr>
            <a:xfrm>
              <a:off x="749689" y="3201184"/>
              <a:ext cx="3007575" cy="113761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464099" y="3337344"/>
              <a:ext cx="1578756" cy="30089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822992" y="3141726"/>
            <a:ext cx="1342945" cy="395527"/>
          </a:xfrm>
          <a:prstGeom prst="rect">
            <a:avLst/>
          </a:prstGeom>
          <a:noFill/>
        </p:spPr>
        <p:txBody>
          <a:bodyPr wrap="none" rtlCol="0">
            <a:prstTxWarp prst="textCanDown">
              <a:avLst>
                <a:gd name="adj" fmla="val 12398"/>
              </a:avLst>
            </a:prstTxWarp>
            <a:spAutoFit/>
          </a:bodyPr>
          <a:lstStyle/>
          <a:p>
            <a:r>
              <a:rPr kumimoji="1" lang="en-US" altLang="zh-CN" sz="2133" b="1" dirty="0"/>
              <a:t>ICON</a:t>
            </a:r>
            <a:endParaRPr kumimoji="1" lang="zh-CN" altLang="en-US" sz="2133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3733520" y="2387318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30%</a:t>
            </a:r>
            <a:endParaRPr kumimoji="1" lang="zh-CN" altLang="en-US" sz="3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677688" y="2505531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EXAMPLE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TEXT</a:t>
            </a:r>
            <a:endParaRPr kumimoji="1" lang="zh-CN" altLang="en-US" sz="16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089166" y="3532402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EXAMPLE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TEXT</a:t>
            </a:r>
            <a:endParaRPr kumimoji="1"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450042" y="4635730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EXAMPLE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TEXT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HERE</a:t>
            </a:r>
            <a:endParaRPr kumimoji="1" lang="zh-CN" altLang="en-US" sz="1600" dirty="0"/>
          </a:p>
        </p:txBody>
      </p:sp>
      <p:sp>
        <p:nvSpPr>
          <p:cNvPr id="29" name="右箭头 28"/>
          <p:cNvSpPr/>
          <p:nvPr/>
        </p:nvSpPr>
        <p:spPr>
          <a:xfrm>
            <a:off x="2441665" y="1211357"/>
            <a:ext cx="3577467" cy="1109889"/>
          </a:xfrm>
          <a:prstGeom prst="rightArrow">
            <a:avLst>
              <a:gd name="adj1" fmla="val 67698"/>
              <a:gd name="adj2" fmla="val 47488"/>
            </a:avLst>
          </a:prstGeom>
          <a:solidFill>
            <a:srgbClr val="565F6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30" name="组 29"/>
          <p:cNvGrpSpPr/>
          <p:nvPr/>
        </p:nvGrpSpPr>
        <p:grpSpPr>
          <a:xfrm>
            <a:off x="1515928" y="1379094"/>
            <a:ext cx="1807708" cy="1358828"/>
            <a:chOff x="749689" y="3201184"/>
            <a:chExt cx="3007575" cy="1137610"/>
          </a:xfrm>
        </p:grpSpPr>
        <p:sp>
          <p:nvSpPr>
            <p:cNvPr id="34" name="罐形 33"/>
            <p:cNvSpPr/>
            <p:nvPr/>
          </p:nvSpPr>
          <p:spPr>
            <a:xfrm>
              <a:off x="749689" y="3201184"/>
              <a:ext cx="3007575" cy="1137610"/>
            </a:xfrm>
            <a:prstGeom prst="can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5" name="椭圆 34"/>
            <p:cNvSpPr/>
            <p:nvPr/>
          </p:nvSpPr>
          <p:spPr>
            <a:xfrm>
              <a:off x="1464099" y="3337344"/>
              <a:ext cx="1578756" cy="30089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945325" y="2200487"/>
            <a:ext cx="1026628" cy="345211"/>
          </a:xfrm>
          <a:prstGeom prst="rect">
            <a:avLst/>
          </a:prstGeom>
          <a:noFill/>
        </p:spPr>
        <p:txBody>
          <a:bodyPr wrap="none" rtlCol="0">
            <a:prstTxWarp prst="textCanDown">
              <a:avLst>
                <a:gd name="adj" fmla="val 12398"/>
              </a:avLst>
            </a:prstTxWarp>
            <a:spAutoFit/>
          </a:bodyPr>
          <a:lstStyle/>
          <a:p>
            <a:r>
              <a:rPr kumimoji="1" lang="en-US" altLang="zh-CN" sz="2133" b="1" dirty="0"/>
              <a:t>ICON</a:t>
            </a:r>
            <a:endParaRPr kumimoji="1" lang="zh-CN" altLang="en-US" sz="2133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3381484" y="1484833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30%</a:t>
            </a:r>
            <a:endParaRPr kumimoji="1" lang="zh-CN" altLang="en-US" sz="3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269613" y="1598902"/>
            <a:ext cx="2003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EXAMPLE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TEXT</a:t>
            </a:r>
            <a:endParaRPr kumimoji="1"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8049129" y="1641579"/>
            <a:ext cx="3082493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3" dirty="0">
                <a:solidFill>
                  <a:schemeClr val="accent5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accent5"/>
                </a:solidFill>
                <a:latin typeface="+mn-ea"/>
              </a:rPr>
              <a:t>8-10</a:t>
            </a:r>
            <a:r>
              <a:rPr lang="zh-CN" altLang="en-US" sz="1333" dirty="0">
                <a:solidFill>
                  <a:schemeClr val="accent5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accent5"/>
                </a:solidFill>
                <a:latin typeface="+mn-ea"/>
              </a:rPr>
              <a:t>1.3</a:t>
            </a:r>
            <a:r>
              <a:rPr lang="zh-CN" altLang="en-US" sz="1333" dirty="0">
                <a:solidFill>
                  <a:schemeClr val="accent5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985946" y="3975878"/>
            <a:ext cx="252024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9200" b="1" dirty="0">
                <a:solidFill>
                  <a:schemeClr val="accent3"/>
                </a:solidFill>
              </a:rPr>
              <a:t>50%</a:t>
            </a:r>
            <a:endParaRPr kumimoji="1" lang="zh-CN" altLang="en-US" sz="9200" b="1" dirty="0">
              <a:solidFill>
                <a:schemeClr val="accent3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394755" y="1488771"/>
            <a:ext cx="111432" cy="20122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pic>
        <p:nvPicPr>
          <p:cNvPr id="36" name="图片 3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99" y="60393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1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直角三角形 40"/>
          <p:cNvSpPr/>
          <p:nvPr/>
        </p:nvSpPr>
        <p:spPr>
          <a:xfrm flipH="1" flipV="1">
            <a:off x="6212263" y="1488766"/>
            <a:ext cx="5125663" cy="2012279"/>
          </a:xfrm>
          <a:custGeom>
            <a:avLst/>
            <a:gdLst/>
            <a:ahLst/>
            <a:cxnLst/>
            <a:rect l="l" t="t" r="r" b="b"/>
            <a:pathLst>
              <a:path w="3782640" h="1485023">
                <a:moveTo>
                  <a:pt x="2403242" y="1485023"/>
                </a:moveTo>
                <a:lnTo>
                  <a:pt x="0" y="1485023"/>
                </a:lnTo>
                <a:lnTo>
                  <a:pt x="0" y="0"/>
                </a:lnTo>
                <a:lnTo>
                  <a:pt x="2403242" y="0"/>
                </a:lnTo>
                <a:close/>
                <a:moveTo>
                  <a:pt x="3782640" y="1485023"/>
                </a:moveTo>
                <a:lnTo>
                  <a:pt x="2403244" y="1485023"/>
                </a:lnTo>
                <a:lnTo>
                  <a:pt x="2403244" y="2"/>
                </a:lnTo>
                <a:close/>
              </a:path>
            </a:pathLst>
          </a:custGeom>
          <a:solidFill>
            <a:schemeClr val="accent3">
              <a:alpha val="3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endParaRPr kumimoji="1"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465383" y="4028092"/>
            <a:ext cx="6502000" cy="1455891"/>
          </a:xfrm>
          <a:prstGeom prst="rightArrow">
            <a:avLst>
              <a:gd name="adj1" fmla="val 67698"/>
              <a:gd name="adj2" fmla="val 47488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罐形 2"/>
          <p:cNvSpPr/>
          <p:nvPr/>
        </p:nvSpPr>
        <p:spPr>
          <a:xfrm>
            <a:off x="513069" y="4248121"/>
            <a:ext cx="3812328" cy="1782436"/>
          </a:xfrm>
          <a:prstGeom prst="ca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椭圆 3"/>
          <p:cNvSpPr/>
          <p:nvPr/>
        </p:nvSpPr>
        <p:spPr>
          <a:xfrm>
            <a:off x="1418637" y="4461461"/>
            <a:ext cx="2001192" cy="4714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右箭头 6"/>
          <p:cNvSpPr/>
          <p:nvPr/>
        </p:nvSpPr>
        <p:spPr>
          <a:xfrm>
            <a:off x="2425401" y="2968016"/>
            <a:ext cx="5372199" cy="1367667"/>
          </a:xfrm>
          <a:prstGeom prst="rightArrow">
            <a:avLst>
              <a:gd name="adj1" fmla="val 67698"/>
              <a:gd name="adj2" fmla="val 47488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8" name="组 7"/>
          <p:cNvGrpSpPr/>
          <p:nvPr/>
        </p:nvGrpSpPr>
        <p:grpSpPr>
          <a:xfrm>
            <a:off x="879978" y="3174711"/>
            <a:ext cx="3017785" cy="1674424"/>
            <a:chOff x="749689" y="3201184"/>
            <a:chExt cx="3007575" cy="1137610"/>
          </a:xfrm>
        </p:grpSpPr>
        <p:sp>
          <p:nvSpPr>
            <p:cNvPr id="9" name="罐形 8"/>
            <p:cNvSpPr/>
            <p:nvPr/>
          </p:nvSpPr>
          <p:spPr>
            <a:xfrm>
              <a:off x="749689" y="3201184"/>
              <a:ext cx="3007575" cy="113761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464099" y="3337344"/>
              <a:ext cx="1578756" cy="30089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793912" y="4231375"/>
            <a:ext cx="1342945" cy="395527"/>
          </a:xfrm>
          <a:prstGeom prst="rect">
            <a:avLst/>
          </a:prstGeom>
          <a:noFill/>
        </p:spPr>
        <p:txBody>
          <a:bodyPr wrap="none" rtlCol="0">
            <a:prstTxWarp prst="textCanDown">
              <a:avLst>
                <a:gd name="adj" fmla="val 12398"/>
              </a:avLst>
            </a:prstTxWarp>
            <a:spAutoFit/>
          </a:bodyPr>
          <a:lstStyle/>
          <a:p>
            <a:r>
              <a:rPr kumimoji="1" lang="en-US" altLang="zh-CN" sz="2133" b="1" dirty="0"/>
              <a:t>ICON</a:t>
            </a:r>
            <a:endParaRPr kumimoji="1" lang="zh-CN" altLang="en-US" sz="2133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1837984" y="5390443"/>
            <a:ext cx="1342945" cy="395527"/>
          </a:xfrm>
          <a:prstGeom prst="rect">
            <a:avLst/>
          </a:prstGeom>
          <a:noFill/>
        </p:spPr>
        <p:txBody>
          <a:bodyPr wrap="none" rtlCol="0">
            <a:prstTxWarp prst="textCanDown">
              <a:avLst>
                <a:gd name="adj" fmla="val 12398"/>
              </a:avLst>
            </a:prstTxWarp>
            <a:spAutoFit/>
          </a:bodyPr>
          <a:lstStyle/>
          <a:p>
            <a:r>
              <a:rPr kumimoji="1" lang="en-US" altLang="zh-CN" sz="2133" b="1" dirty="0"/>
              <a:t>ICON</a:t>
            </a:r>
            <a:endParaRPr kumimoji="1" lang="zh-CN" altLang="en-US" sz="2133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4123595" y="3390275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40%</a:t>
            </a:r>
            <a:endParaRPr kumimoji="1"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517456" y="4493497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50%</a:t>
            </a:r>
            <a:endParaRPr kumimoji="1" lang="zh-CN" altLang="en-US" sz="3200" dirty="0"/>
          </a:p>
        </p:txBody>
      </p:sp>
      <p:sp>
        <p:nvSpPr>
          <p:cNvPr id="13" name="右箭头 12"/>
          <p:cNvSpPr/>
          <p:nvPr/>
        </p:nvSpPr>
        <p:spPr>
          <a:xfrm>
            <a:off x="2472260" y="2008423"/>
            <a:ext cx="4309393" cy="1271663"/>
          </a:xfrm>
          <a:prstGeom prst="rightArrow">
            <a:avLst>
              <a:gd name="adj1" fmla="val 67698"/>
              <a:gd name="adj2" fmla="val 4748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4" name="组 13"/>
          <p:cNvGrpSpPr/>
          <p:nvPr/>
        </p:nvGrpSpPr>
        <p:grpSpPr>
          <a:xfrm>
            <a:off x="1261292" y="2200610"/>
            <a:ext cx="2364684" cy="1556885"/>
            <a:chOff x="749689" y="3201184"/>
            <a:chExt cx="3007575" cy="1137610"/>
          </a:xfrm>
        </p:grpSpPr>
        <p:sp>
          <p:nvSpPr>
            <p:cNvPr id="15" name="罐形 14"/>
            <p:cNvSpPr/>
            <p:nvPr/>
          </p:nvSpPr>
          <p:spPr>
            <a:xfrm>
              <a:off x="749689" y="3201184"/>
              <a:ext cx="3007575" cy="113761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464099" y="3337344"/>
              <a:ext cx="1578756" cy="30089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822992" y="3141726"/>
            <a:ext cx="1342945" cy="395527"/>
          </a:xfrm>
          <a:prstGeom prst="rect">
            <a:avLst/>
          </a:prstGeom>
          <a:noFill/>
        </p:spPr>
        <p:txBody>
          <a:bodyPr wrap="none" rtlCol="0">
            <a:prstTxWarp prst="textCanDown">
              <a:avLst>
                <a:gd name="adj" fmla="val 12398"/>
              </a:avLst>
            </a:prstTxWarp>
            <a:spAutoFit/>
          </a:bodyPr>
          <a:lstStyle/>
          <a:p>
            <a:r>
              <a:rPr kumimoji="1" lang="en-US" altLang="zh-CN" sz="2133" b="1" dirty="0"/>
              <a:t>ICON</a:t>
            </a:r>
            <a:endParaRPr kumimoji="1" lang="zh-CN" altLang="en-US" sz="2133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3733520" y="2387318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30%</a:t>
            </a:r>
            <a:endParaRPr kumimoji="1" lang="zh-CN" altLang="en-US" sz="3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677688" y="2505531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EXAMPLE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TEXT</a:t>
            </a:r>
            <a:endParaRPr kumimoji="1" lang="zh-CN" altLang="en-US" sz="16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089166" y="3532402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EXAMPLE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TEXT</a:t>
            </a:r>
            <a:endParaRPr kumimoji="1"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450042" y="4635730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EXAMPLE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TEXT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HERE</a:t>
            </a:r>
            <a:endParaRPr kumimoji="1" lang="zh-CN" altLang="en-US" sz="1600" dirty="0"/>
          </a:p>
        </p:txBody>
      </p:sp>
      <p:sp>
        <p:nvSpPr>
          <p:cNvPr id="29" name="右箭头 28"/>
          <p:cNvSpPr/>
          <p:nvPr/>
        </p:nvSpPr>
        <p:spPr>
          <a:xfrm>
            <a:off x="2441665" y="1211357"/>
            <a:ext cx="3577467" cy="1109889"/>
          </a:xfrm>
          <a:prstGeom prst="rightArrow">
            <a:avLst>
              <a:gd name="adj1" fmla="val 67698"/>
              <a:gd name="adj2" fmla="val 47488"/>
            </a:avLst>
          </a:prstGeom>
          <a:solidFill>
            <a:srgbClr val="565F6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30" name="组 29"/>
          <p:cNvGrpSpPr/>
          <p:nvPr/>
        </p:nvGrpSpPr>
        <p:grpSpPr>
          <a:xfrm>
            <a:off x="1515928" y="1379094"/>
            <a:ext cx="1807708" cy="1358828"/>
            <a:chOff x="749689" y="3201184"/>
            <a:chExt cx="3007575" cy="1137610"/>
          </a:xfrm>
        </p:grpSpPr>
        <p:sp>
          <p:nvSpPr>
            <p:cNvPr id="34" name="罐形 33"/>
            <p:cNvSpPr/>
            <p:nvPr/>
          </p:nvSpPr>
          <p:spPr>
            <a:xfrm>
              <a:off x="749689" y="3201184"/>
              <a:ext cx="3007575" cy="1137610"/>
            </a:xfrm>
            <a:prstGeom prst="can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5" name="椭圆 34"/>
            <p:cNvSpPr/>
            <p:nvPr/>
          </p:nvSpPr>
          <p:spPr>
            <a:xfrm>
              <a:off x="1464099" y="3337344"/>
              <a:ext cx="1578756" cy="30089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945325" y="2200487"/>
            <a:ext cx="1026628" cy="345211"/>
          </a:xfrm>
          <a:prstGeom prst="rect">
            <a:avLst/>
          </a:prstGeom>
          <a:noFill/>
        </p:spPr>
        <p:txBody>
          <a:bodyPr wrap="none" rtlCol="0">
            <a:prstTxWarp prst="textCanDown">
              <a:avLst>
                <a:gd name="adj" fmla="val 12398"/>
              </a:avLst>
            </a:prstTxWarp>
            <a:spAutoFit/>
          </a:bodyPr>
          <a:lstStyle/>
          <a:p>
            <a:r>
              <a:rPr kumimoji="1" lang="en-US" altLang="zh-CN" sz="2133" b="1" dirty="0"/>
              <a:t>ICON</a:t>
            </a:r>
            <a:endParaRPr kumimoji="1" lang="zh-CN" altLang="en-US" sz="2133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3381484" y="1484833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30%</a:t>
            </a:r>
            <a:endParaRPr kumimoji="1" lang="zh-CN" altLang="en-US" sz="3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269613" y="1598902"/>
            <a:ext cx="2003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EXAMPLE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TEXT</a:t>
            </a:r>
            <a:endParaRPr kumimoji="1"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8049129" y="1641579"/>
            <a:ext cx="3082493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3" dirty="0">
                <a:solidFill>
                  <a:schemeClr val="accent5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accent5"/>
                </a:solidFill>
                <a:latin typeface="+mn-ea"/>
              </a:rPr>
              <a:t>8-10</a:t>
            </a:r>
            <a:r>
              <a:rPr lang="zh-CN" altLang="en-US" sz="1333" dirty="0">
                <a:solidFill>
                  <a:schemeClr val="accent5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accent5"/>
                </a:solidFill>
                <a:latin typeface="+mn-ea"/>
              </a:rPr>
              <a:t>1.3</a:t>
            </a:r>
            <a:r>
              <a:rPr lang="zh-CN" altLang="en-US" sz="1333" dirty="0">
                <a:solidFill>
                  <a:schemeClr val="accent5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985946" y="3975878"/>
            <a:ext cx="252024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9200" b="1" dirty="0">
                <a:solidFill>
                  <a:schemeClr val="accent3"/>
                </a:solidFill>
              </a:rPr>
              <a:t>50%</a:t>
            </a:r>
            <a:endParaRPr kumimoji="1" lang="zh-CN" altLang="en-US" sz="9200" b="1" dirty="0">
              <a:solidFill>
                <a:schemeClr val="accent3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394755" y="1488771"/>
            <a:ext cx="111432" cy="20122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pic>
        <p:nvPicPr>
          <p:cNvPr id="36" name="图片 3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99" y="60393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18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60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4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8E00B6"/>
      </a:accent1>
      <a:accent2>
        <a:srgbClr val="745EFA"/>
      </a:accent2>
      <a:accent3>
        <a:srgbClr val="2B8BFE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自定义 21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C9400"/>
      </a:accent1>
      <a:accent2>
        <a:srgbClr val="87C509"/>
      </a:accent2>
      <a:accent3>
        <a:srgbClr val="07BA98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自定义 23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0082DE"/>
      </a:accent1>
      <a:accent2>
        <a:srgbClr val="FEB601"/>
      </a:accent2>
      <a:accent3>
        <a:srgbClr val="FA3C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自定义 23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0082DE"/>
      </a:accent1>
      <a:accent2>
        <a:srgbClr val="FEB601"/>
      </a:accent2>
      <a:accent3>
        <a:srgbClr val="FA3C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sharepoint/v3/field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225</TotalTime>
  <Words>261</Words>
  <Application>Microsoft Office PowerPoint</Application>
  <PresentationFormat>自定义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微软雅黑</vt:lpstr>
      <vt:lpstr>Arial</vt:lpstr>
      <vt:lpstr>Century Gothic</vt:lpstr>
      <vt:lpstr>Segoe UI Light</vt:lpstr>
      <vt:lpstr>Office Theme</vt:lpstr>
      <vt:lpstr>1_Office Theme</vt:lpstr>
      <vt:lpstr>2_Office Theme</vt:lpstr>
      <vt:lpstr>3_Office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92</cp:revision>
  <dcterms:created xsi:type="dcterms:W3CDTF">2010-04-12T23:12:02Z</dcterms:created>
  <dcterms:modified xsi:type="dcterms:W3CDTF">2016-03-01T04:21:35Z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