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2" r:id="rId4"/>
    <p:sldMasterId id="2147493466" r:id="rId5"/>
    <p:sldMasterId id="2147493464" r:id="rId6"/>
    <p:sldMasterId id="2147493458" r:id="rId7"/>
  </p:sldMasterIdLst>
  <p:notesMasterIdLst>
    <p:notesMasterId r:id="rId13"/>
  </p:notesMasterIdLst>
  <p:sldIdLst>
    <p:sldId id="265" r:id="rId8"/>
    <p:sldId id="270" r:id="rId9"/>
    <p:sldId id="271" r:id="rId10"/>
    <p:sldId id="266" r:id="rId11"/>
    <p:sldId id="267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20"/>
  </p:normalViewPr>
  <p:slideViewPr>
    <p:cSldViewPr snapToGrid="0" snapToObjects="1">
      <p:cViewPr>
        <p:scale>
          <a:sx n="125" d="100"/>
          <a:sy n="125" d="100"/>
        </p:scale>
        <p:origin x="-612" y="-3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89D0-6693-AB4A-B8FE-3759D0114BB0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97C1-A74A-FD46-BC6F-6A351C9352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1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97C1-A74A-FD46-BC6F-6A351C93524F}" type="slidenum">
              <a:rPr kumimoji="1" lang="zh-CN" altLang="en-US" smtClean="0">
                <a:solidFill>
                  <a:prstClr val="black"/>
                </a:solidFill>
              </a:rPr>
              <a:pPr/>
              <a:t>1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3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97C1-A74A-FD46-BC6F-6A351C93524F}" type="slidenum">
              <a:rPr kumimoji="1" lang="zh-CN" altLang="en-US" smtClean="0">
                <a:solidFill>
                  <a:prstClr val="black"/>
                </a:solidFill>
              </a:rPr>
              <a:pPr/>
              <a:t>2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9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297C1-A74A-FD46-BC6F-6A351C93524F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3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65" y="235901"/>
            <a:ext cx="483383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65" y="235901"/>
            <a:ext cx="483383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70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65" y="235901"/>
            <a:ext cx="483383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6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45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81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1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38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54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0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FOUR POINTS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732545" y="3987741"/>
            <a:ext cx="4861389" cy="2099660"/>
            <a:chOff x="1278881" y="1259137"/>
            <a:chExt cx="3486038" cy="1171379"/>
          </a:xfrm>
        </p:grpSpPr>
        <p:sp>
          <p:nvSpPr>
            <p:cNvPr id="5" name="平行四边形 4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073898" y="3307200"/>
            <a:ext cx="4178683" cy="1804793"/>
            <a:chOff x="1278881" y="1259137"/>
            <a:chExt cx="3486038" cy="1171379"/>
          </a:xfrm>
        </p:grpSpPr>
        <p:sp>
          <p:nvSpPr>
            <p:cNvPr id="9" name="平行四边形 8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390805" y="2738315"/>
            <a:ext cx="3544869" cy="1531045"/>
            <a:chOff x="1278881" y="1259137"/>
            <a:chExt cx="3486038" cy="1171379"/>
          </a:xfrm>
        </p:grpSpPr>
        <p:sp>
          <p:nvSpPr>
            <p:cNvPr id="13" name="平行四边形 12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824032" y="2294877"/>
            <a:ext cx="2678415" cy="1156820"/>
            <a:chOff x="1278881" y="1259137"/>
            <a:chExt cx="3486038" cy="1171379"/>
          </a:xfrm>
          <a:solidFill>
            <a:schemeClr val="tx2"/>
          </a:solidFill>
        </p:grpSpPr>
        <p:sp>
          <p:nvSpPr>
            <p:cNvPr id="17" name="平行四边形 16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8423247" y="1170351"/>
            <a:ext cx="1479987" cy="1479987"/>
            <a:chOff x="8423247" y="1170351"/>
            <a:chExt cx="1479987" cy="1479987"/>
          </a:xfrm>
        </p:grpSpPr>
        <p:sp>
          <p:nvSpPr>
            <p:cNvPr id="25" name="椭圆 24"/>
            <p:cNvSpPr/>
            <p:nvPr/>
          </p:nvSpPr>
          <p:spPr>
            <a:xfrm>
              <a:off x="8423247" y="1170351"/>
              <a:ext cx="1479987" cy="14799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 cmpd="sng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328787">
              <a:off x="9115701" y="1412601"/>
              <a:ext cx="741980" cy="249456"/>
            </a:xfrm>
            <a:custGeom>
              <a:avLst/>
              <a:gdLst>
                <a:gd name="connsiteX0" fmla="*/ 0 w 917192"/>
                <a:gd name="connsiteY0" fmla="*/ 135240 h 270479"/>
                <a:gd name="connsiteX1" fmla="*/ 458596 w 917192"/>
                <a:gd name="connsiteY1" fmla="*/ 0 h 270479"/>
                <a:gd name="connsiteX2" fmla="*/ 917192 w 917192"/>
                <a:gd name="connsiteY2" fmla="*/ 135240 h 270479"/>
                <a:gd name="connsiteX3" fmla="*/ 458596 w 917192"/>
                <a:gd name="connsiteY3" fmla="*/ 270480 h 270479"/>
                <a:gd name="connsiteX4" fmla="*/ 0 w 917192"/>
                <a:gd name="connsiteY4" fmla="*/ 135240 h 270479"/>
                <a:gd name="connsiteX0" fmla="*/ 0 w 917192"/>
                <a:gd name="connsiteY0" fmla="*/ 135240 h 178245"/>
                <a:gd name="connsiteX1" fmla="*/ 458596 w 917192"/>
                <a:gd name="connsiteY1" fmla="*/ 0 h 178245"/>
                <a:gd name="connsiteX2" fmla="*/ 917192 w 917192"/>
                <a:gd name="connsiteY2" fmla="*/ 135240 h 178245"/>
                <a:gd name="connsiteX3" fmla="*/ 458596 w 917192"/>
                <a:gd name="connsiteY3" fmla="*/ 164641 h 178245"/>
                <a:gd name="connsiteX4" fmla="*/ 0 w 917192"/>
                <a:gd name="connsiteY4" fmla="*/ 135240 h 178245"/>
                <a:gd name="connsiteX0" fmla="*/ 0 w 917192"/>
                <a:gd name="connsiteY0" fmla="*/ 135240 h 211364"/>
                <a:gd name="connsiteX1" fmla="*/ 458596 w 917192"/>
                <a:gd name="connsiteY1" fmla="*/ 0 h 211364"/>
                <a:gd name="connsiteX2" fmla="*/ 917192 w 917192"/>
                <a:gd name="connsiteY2" fmla="*/ 135240 h 211364"/>
                <a:gd name="connsiteX3" fmla="*/ 458596 w 917192"/>
                <a:gd name="connsiteY3" fmla="*/ 164641 h 211364"/>
                <a:gd name="connsiteX4" fmla="*/ 0 w 917192"/>
                <a:gd name="connsiteY4" fmla="*/ 135240 h 211364"/>
                <a:gd name="connsiteX0" fmla="*/ 0 w 917192"/>
                <a:gd name="connsiteY0" fmla="*/ 135240 h 199826"/>
                <a:gd name="connsiteX1" fmla="*/ 458596 w 917192"/>
                <a:gd name="connsiteY1" fmla="*/ 0 h 199826"/>
                <a:gd name="connsiteX2" fmla="*/ 917192 w 917192"/>
                <a:gd name="connsiteY2" fmla="*/ 135240 h 199826"/>
                <a:gd name="connsiteX3" fmla="*/ 458596 w 917192"/>
                <a:gd name="connsiteY3" fmla="*/ 164641 h 199826"/>
                <a:gd name="connsiteX4" fmla="*/ 0 w 917192"/>
                <a:gd name="connsiteY4" fmla="*/ 135240 h 199826"/>
                <a:gd name="connsiteX0" fmla="*/ 0 w 917192"/>
                <a:gd name="connsiteY0" fmla="*/ 135240 h 237047"/>
                <a:gd name="connsiteX1" fmla="*/ 458596 w 917192"/>
                <a:gd name="connsiteY1" fmla="*/ 0 h 237047"/>
                <a:gd name="connsiteX2" fmla="*/ 917192 w 917192"/>
                <a:gd name="connsiteY2" fmla="*/ 135240 h 237047"/>
                <a:gd name="connsiteX3" fmla="*/ 458596 w 917192"/>
                <a:gd name="connsiteY3" fmla="*/ 164641 h 237047"/>
                <a:gd name="connsiteX4" fmla="*/ 0 w 917192"/>
                <a:gd name="connsiteY4" fmla="*/ 135240 h 237047"/>
                <a:gd name="connsiteX0" fmla="*/ 0 w 917192"/>
                <a:gd name="connsiteY0" fmla="*/ 135240 h 237047"/>
                <a:gd name="connsiteX1" fmla="*/ 458596 w 917192"/>
                <a:gd name="connsiteY1" fmla="*/ 0 h 237047"/>
                <a:gd name="connsiteX2" fmla="*/ 917192 w 917192"/>
                <a:gd name="connsiteY2" fmla="*/ 135240 h 237047"/>
                <a:gd name="connsiteX3" fmla="*/ 458596 w 917192"/>
                <a:gd name="connsiteY3" fmla="*/ 164641 h 237047"/>
                <a:gd name="connsiteX4" fmla="*/ 0 w 917192"/>
                <a:gd name="connsiteY4" fmla="*/ 135240 h 237047"/>
                <a:gd name="connsiteX0" fmla="*/ 0 w 917196"/>
                <a:gd name="connsiteY0" fmla="*/ 135240 h 221585"/>
                <a:gd name="connsiteX1" fmla="*/ 458596 w 917196"/>
                <a:gd name="connsiteY1" fmla="*/ 0 h 221585"/>
                <a:gd name="connsiteX2" fmla="*/ 917192 w 917196"/>
                <a:gd name="connsiteY2" fmla="*/ 135240 h 221585"/>
                <a:gd name="connsiteX3" fmla="*/ 458596 w 917196"/>
                <a:gd name="connsiteY3" fmla="*/ 164641 h 221585"/>
                <a:gd name="connsiteX4" fmla="*/ 0 w 917196"/>
                <a:gd name="connsiteY4" fmla="*/ 135240 h 221585"/>
                <a:gd name="connsiteX0" fmla="*/ 61 w 917257"/>
                <a:gd name="connsiteY0" fmla="*/ 135240 h 221585"/>
                <a:gd name="connsiteX1" fmla="*/ 458657 w 917257"/>
                <a:gd name="connsiteY1" fmla="*/ 0 h 221585"/>
                <a:gd name="connsiteX2" fmla="*/ 917253 w 917257"/>
                <a:gd name="connsiteY2" fmla="*/ 135240 h 221585"/>
                <a:gd name="connsiteX3" fmla="*/ 458657 w 917257"/>
                <a:gd name="connsiteY3" fmla="*/ 164641 h 221585"/>
                <a:gd name="connsiteX4" fmla="*/ 61 w 917257"/>
                <a:gd name="connsiteY4" fmla="*/ 135240 h 221585"/>
                <a:gd name="connsiteX0" fmla="*/ 3406 w 920602"/>
                <a:gd name="connsiteY0" fmla="*/ 135240 h 221585"/>
                <a:gd name="connsiteX1" fmla="*/ 462002 w 920602"/>
                <a:gd name="connsiteY1" fmla="*/ 0 h 221585"/>
                <a:gd name="connsiteX2" fmla="*/ 920598 w 920602"/>
                <a:gd name="connsiteY2" fmla="*/ 135240 h 221585"/>
                <a:gd name="connsiteX3" fmla="*/ 462002 w 920602"/>
                <a:gd name="connsiteY3" fmla="*/ 164641 h 221585"/>
                <a:gd name="connsiteX4" fmla="*/ 3406 w 920602"/>
                <a:gd name="connsiteY4" fmla="*/ 135240 h 221585"/>
                <a:gd name="connsiteX0" fmla="*/ 55 w 917251"/>
                <a:gd name="connsiteY0" fmla="*/ 137726 h 224071"/>
                <a:gd name="connsiteX1" fmla="*/ 436280 w 917251"/>
                <a:gd name="connsiteY1" fmla="*/ 0 h 224071"/>
                <a:gd name="connsiteX2" fmla="*/ 917247 w 917251"/>
                <a:gd name="connsiteY2" fmla="*/ 137726 h 224071"/>
                <a:gd name="connsiteX3" fmla="*/ 458651 w 917251"/>
                <a:gd name="connsiteY3" fmla="*/ 167127 h 224071"/>
                <a:gd name="connsiteX4" fmla="*/ 55 w 917251"/>
                <a:gd name="connsiteY4" fmla="*/ 137726 h 224071"/>
                <a:gd name="connsiteX0" fmla="*/ 36 w 914754"/>
                <a:gd name="connsiteY0" fmla="*/ 137849 h 218858"/>
                <a:gd name="connsiteX1" fmla="*/ 436261 w 914754"/>
                <a:gd name="connsiteY1" fmla="*/ 123 h 218858"/>
                <a:gd name="connsiteX2" fmla="*/ 914743 w 914754"/>
                <a:gd name="connsiteY2" fmla="*/ 120448 h 218858"/>
                <a:gd name="connsiteX3" fmla="*/ 458632 w 914754"/>
                <a:gd name="connsiteY3" fmla="*/ 167250 h 218858"/>
                <a:gd name="connsiteX4" fmla="*/ 36 w 914754"/>
                <a:gd name="connsiteY4" fmla="*/ 137849 h 218858"/>
                <a:gd name="connsiteX0" fmla="*/ 36 w 917232"/>
                <a:gd name="connsiteY0" fmla="*/ 137731 h 225768"/>
                <a:gd name="connsiteX1" fmla="*/ 436261 w 917232"/>
                <a:gd name="connsiteY1" fmla="*/ 5 h 225768"/>
                <a:gd name="connsiteX2" fmla="*/ 917228 w 917232"/>
                <a:gd name="connsiteY2" fmla="*/ 142703 h 225768"/>
                <a:gd name="connsiteX3" fmla="*/ 458632 w 917232"/>
                <a:gd name="connsiteY3" fmla="*/ 167132 h 225768"/>
                <a:gd name="connsiteX4" fmla="*/ 36 w 917232"/>
                <a:gd name="connsiteY4" fmla="*/ 137731 h 225768"/>
                <a:gd name="connsiteX0" fmla="*/ 36 w 917232"/>
                <a:gd name="connsiteY0" fmla="*/ 113066 h 225961"/>
                <a:gd name="connsiteX1" fmla="*/ 436261 w 917232"/>
                <a:gd name="connsiteY1" fmla="*/ 198 h 225961"/>
                <a:gd name="connsiteX2" fmla="*/ 917228 w 917232"/>
                <a:gd name="connsiteY2" fmla="*/ 142896 h 225961"/>
                <a:gd name="connsiteX3" fmla="*/ 458632 w 917232"/>
                <a:gd name="connsiteY3" fmla="*/ 167325 h 225961"/>
                <a:gd name="connsiteX4" fmla="*/ 36 w 917232"/>
                <a:gd name="connsiteY4" fmla="*/ 113066 h 225961"/>
                <a:gd name="connsiteX0" fmla="*/ 1003 w 918195"/>
                <a:gd name="connsiteY0" fmla="*/ 113066 h 225961"/>
                <a:gd name="connsiteX1" fmla="*/ 437228 w 918195"/>
                <a:gd name="connsiteY1" fmla="*/ 198 h 225961"/>
                <a:gd name="connsiteX2" fmla="*/ 918195 w 918195"/>
                <a:gd name="connsiteY2" fmla="*/ 142896 h 225961"/>
                <a:gd name="connsiteX3" fmla="*/ 434743 w 918195"/>
                <a:gd name="connsiteY3" fmla="*/ 167325 h 225961"/>
                <a:gd name="connsiteX4" fmla="*/ 1003 w 918195"/>
                <a:gd name="connsiteY4" fmla="*/ 113066 h 225961"/>
                <a:gd name="connsiteX0" fmla="*/ 0 w 917192"/>
                <a:gd name="connsiteY0" fmla="*/ 113066 h 149516"/>
                <a:gd name="connsiteX1" fmla="*/ 436225 w 917192"/>
                <a:gd name="connsiteY1" fmla="*/ 198 h 149516"/>
                <a:gd name="connsiteX2" fmla="*/ 917192 w 917192"/>
                <a:gd name="connsiteY2" fmla="*/ 142896 h 149516"/>
                <a:gd name="connsiteX3" fmla="*/ 0 w 917192"/>
                <a:gd name="connsiteY3" fmla="*/ 113066 h 149516"/>
                <a:gd name="connsiteX0" fmla="*/ 0 w 917194"/>
                <a:gd name="connsiteY0" fmla="*/ 113066 h 152996"/>
                <a:gd name="connsiteX1" fmla="*/ 436225 w 917194"/>
                <a:gd name="connsiteY1" fmla="*/ 198 h 152996"/>
                <a:gd name="connsiteX2" fmla="*/ 917192 w 917194"/>
                <a:gd name="connsiteY2" fmla="*/ 142896 h 152996"/>
                <a:gd name="connsiteX3" fmla="*/ 442441 w 917194"/>
                <a:gd name="connsiteY3" fmla="*/ 138155 h 152996"/>
                <a:gd name="connsiteX4" fmla="*/ 0 w 917194"/>
                <a:gd name="connsiteY4" fmla="*/ 113066 h 152996"/>
                <a:gd name="connsiteX0" fmla="*/ 5 w 917199"/>
                <a:gd name="connsiteY0" fmla="*/ 113069 h 178800"/>
                <a:gd name="connsiteX1" fmla="*/ 436230 w 917199"/>
                <a:gd name="connsiteY1" fmla="*/ 201 h 178800"/>
                <a:gd name="connsiteX2" fmla="*/ 917197 w 917199"/>
                <a:gd name="connsiteY2" fmla="*/ 142899 h 178800"/>
                <a:gd name="connsiteX3" fmla="*/ 427532 w 917199"/>
                <a:gd name="connsiteY3" fmla="*/ 177932 h 178800"/>
                <a:gd name="connsiteX4" fmla="*/ 5 w 917199"/>
                <a:gd name="connsiteY4" fmla="*/ 113069 h 178800"/>
                <a:gd name="connsiteX0" fmla="*/ 181 w 917375"/>
                <a:gd name="connsiteY0" fmla="*/ 113273 h 179004"/>
                <a:gd name="connsiteX1" fmla="*/ 436406 w 917375"/>
                <a:gd name="connsiteY1" fmla="*/ 405 h 179004"/>
                <a:gd name="connsiteX2" fmla="*/ 917373 w 917375"/>
                <a:gd name="connsiteY2" fmla="*/ 143103 h 179004"/>
                <a:gd name="connsiteX3" fmla="*/ 427708 w 917375"/>
                <a:gd name="connsiteY3" fmla="*/ 178136 h 179004"/>
                <a:gd name="connsiteX4" fmla="*/ 181 w 917375"/>
                <a:gd name="connsiteY4" fmla="*/ 113273 h 179004"/>
                <a:gd name="connsiteX0" fmla="*/ 181 w 917375"/>
                <a:gd name="connsiteY0" fmla="*/ 113273 h 179004"/>
                <a:gd name="connsiteX1" fmla="*/ 436406 w 917375"/>
                <a:gd name="connsiteY1" fmla="*/ 405 h 179004"/>
                <a:gd name="connsiteX2" fmla="*/ 917373 w 917375"/>
                <a:gd name="connsiteY2" fmla="*/ 143103 h 179004"/>
                <a:gd name="connsiteX3" fmla="*/ 427708 w 917375"/>
                <a:gd name="connsiteY3" fmla="*/ 178136 h 179004"/>
                <a:gd name="connsiteX4" fmla="*/ 181 w 917375"/>
                <a:gd name="connsiteY4" fmla="*/ 113273 h 179004"/>
                <a:gd name="connsiteX0" fmla="*/ 181 w 917373"/>
                <a:gd name="connsiteY0" fmla="*/ 113273 h 192575"/>
                <a:gd name="connsiteX1" fmla="*/ 436406 w 917373"/>
                <a:gd name="connsiteY1" fmla="*/ 405 h 192575"/>
                <a:gd name="connsiteX2" fmla="*/ 917373 w 917373"/>
                <a:gd name="connsiteY2" fmla="*/ 143103 h 192575"/>
                <a:gd name="connsiteX3" fmla="*/ 427708 w 917373"/>
                <a:gd name="connsiteY3" fmla="*/ 178136 h 192575"/>
                <a:gd name="connsiteX4" fmla="*/ 181 w 917373"/>
                <a:gd name="connsiteY4" fmla="*/ 113273 h 192575"/>
                <a:gd name="connsiteX0" fmla="*/ 6 w 917198"/>
                <a:gd name="connsiteY0" fmla="*/ 132232 h 211534"/>
                <a:gd name="connsiteX1" fmla="*/ 435349 w 917198"/>
                <a:gd name="connsiteY1" fmla="*/ 172 h 211534"/>
                <a:gd name="connsiteX2" fmla="*/ 917198 w 917198"/>
                <a:gd name="connsiteY2" fmla="*/ 162062 h 211534"/>
                <a:gd name="connsiteX3" fmla="*/ 427533 w 917198"/>
                <a:gd name="connsiteY3" fmla="*/ 197095 h 211534"/>
                <a:gd name="connsiteX4" fmla="*/ 6 w 917198"/>
                <a:gd name="connsiteY4" fmla="*/ 132232 h 211534"/>
                <a:gd name="connsiteX0" fmla="*/ 3 w 920458"/>
                <a:gd name="connsiteY0" fmla="*/ 129278 h 211574"/>
                <a:gd name="connsiteX1" fmla="*/ 438609 w 920458"/>
                <a:gd name="connsiteY1" fmla="*/ 212 h 211574"/>
                <a:gd name="connsiteX2" fmla="*/ 920458 w 920458"/>
                <a:gd name="connsiteY2" fmla="*/ 162102 h 211574"/>
                <a:gd name="connsiteX3" fmla="*/ 430793 w 920458"/>
                <a:gd name="connsiteY3" fmla="*/ 197135 h 211574"/>
                <a:gd name="connsiteX4" fmla="*/ 3 w 920458"/>
                <a:gd name="connsiteY4" fmla="*/ 129278 h 211574"/>
                <a:gd name="connsiteX0" fmla="*/ 605 w 921060"/>
                <a:gd name="connsiteY0" fmla="*/ 129377 h 211673"/>
                <a:gd name="connsiteX1" fmla="*/ 439211 w 921060"/>
                <a:gd name="connsiteY1" fmla="*/ 311 h 211673"/>
                <a:gd name="connsiteX2" fmla="*/ 921060 w 921060"/>
                <a:gd name="connsiteY2" fmla="*/ 162201 h 211673"/>
                <a:gd name="connsiteX3" fmla="*/ 431395 w 921060"/>
                <a:gd name="connsiteY3" fmla="*/ 197234 h 211673"/>
                <a:gd name="connsiteX4" fmla="*/ 605 w 921060"/>
                <a:gd name="connsiteY4" fmla="*/ 129377 h 211673"/>
                <a:gd name="connsiteX0" fmla="*/ 684 w 921139"/>
                <a:gd name="connsiteY0" fmla="*/ 129750 h 212046"/>
                <a:gd name="connsiteX1" fmla="*/ 439290 w 921139"/>
                <a:gd name="connsiteY1" fmla="*/ 684 h 212046"/>
                <a:gd name="connsiteX2" fmla="*/ 921139 w 921139"/>
                <a:gd name="connsiteY2" fmla="*/ 162574 h 212046"/>
                <a:gd name="connsiteX3" fmla="*/ 431474 w 921139"/>
                <a:gd name="connsiteY3" fmla="*/ 197607 h 212046"/>
                <a:gd name="connsiteX4" fmla="*/ 684 w 921139"/>
                <a:gd name="connsiteY4" fmla="*/ 129750 h 212046"/>
                <a:gd name="connsiteX0" fmla="*/ 76 w 920531"/>
                <a:gd name="connsiteY0" fmla="*/ 143943 h 226239"/>
                <a:gd name="connsiteX1" fmla="*/ 463027 w 920531"/>
                <a:gd name="connsiteY1" fmla="*/ 432 h 226239"/>
                <a:gd name="connsiteX2" fmla="*/ 920531 w 920531"/>
                <a:gd name="connsiteY2" fmla="*/ 176767 h 226239"/>
                <a:gd name="connsiteX3" fmla="*/ 430866 w 920531"/>
                <a:gd name="connsiteY3" fmla="*/ 211800 h 226239"/>
                <a:gd name="connsiteX4" fmla="*/ 76 w 920531"/>
                <a:gd name="connsiteY4" fmla="*/ 143943 h 226239"/>
                <a:gd name="connsiteX0" fmla="*/ 78 w 911627"/>
                <a:gd name="connsiteY0" fmla="*/ 133646 h 226157"/>
                <a:gd name="connsiteX1" fmla="*/ 454123 w 911627"/>
                <a:gd name="connsiteY1" fmla="*/ 350 h 226157"/>
                <a:gd name="connsiteX2" fmla="*/ 911627 w 911627"/>
                <a:gd name="connsiteY2" fmla="*/ 176685 h 226157"/>
                <a:gd name="connsiteX3" fmla="*/ 421962 w 911627"/>
                <a:gd name="connsiteY3" fmla="*/ 211718 h 226157"/>
                <a:gd name="connsiteX4" fmla="*/ 78 w 911627"/>
                <a:gd name="connsiteY4" fmla="*/ 133646 h 226157"/>
                <a:gd name="connsiteX0" fmla="*/ 1105 w 912654"/>
                <a:gd name="connsiteY0" fmla="*/ 133820 h 226331"/>
                <a:gd name="connsiteX1" fmla="*/ 455150 w 912654"/>
                <a:gd name="connsiteY1" fmla="*/ 524 h 226331"/>
                <a:gd name="connsiteX2" fmla="*/ 912654 w 912654"/>
                <a:gd name="connsiteY2" fmla="*/ 176859 h 226331"/>
                <a:gd name="connsiteX3" fmla="*/ 422989 w 912654"/>
                <a:gd name="connsiteY3" fmla="*/ 211892 h 226331"/>
                <a:gd name="connsiteX4" fmla="*/ 1105 w 912654"/>
                <a:gd name="connsiteY4" fmla="*/ 133820 h 22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54" h="226331">
                  <a:moveTo>
                    <a:pt x="1105" y="133820"/>
                  </a:moveTo>
                  <a:cubicBezTo>
                    <a:pt x="-21322" y="60857"/>
                    <a:pt x="303225" y="-6649"/>
                    <a:pt x="455150" y="524"/>
                  </a:cubicBezTo>
                  <a:cubicBezTo>
                    <a:pt x="607075" y="7697"/>
                    <a:pt x="904161" y="61889"/>
                    <a:pt x="912654" y="176859"/>
                  </a:cubicBezTo>
                  <a:cubicBezTo>
                    <a:pt x="898776" y="257027"/>
                    <a:pt x="575854" y="216864"/>
                    <a:pt x="422989" y="211892"/>
                  </a:cubicBezTo>
                  <a:cubicBezTo>
                    <a:pt x="270124" y="206920"/>
                    <a:pt x="23532" y="206783"/>
                    <a:pt x="1105" y="1338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28" name="文本框 8"/>
          <p:cNvSpPr txBox="1"/>
          <p:nvPr/>
        </p:nvSpPr>
        <p:spPr>
          <a:xfrm>
            <a:off x="3824663" y="2993178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4363577" y="2697170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31" name="直线连接符 30"/>
          <p:cNvCxnSpPr>
            <a:stCxn id="29" idx="3"/>
            <a:endCxn id="17" idx="3"/>
          </p:cNvCxnSpPr>
          <p:nvPr/>
        </p:nvCxnSpPr>
        <p:spPr>
          <a:xfrm>
            <a:off x="6189718" y="2866447"/>
            <a:ext cx="1634314" cy="6537"/>
          </a:xfrm>
          <a:prstGeom prst="line">
            <a:avLst/>
          </a:prstGeom>
          <a:ln w="12700" cmpd="sng">
            <a:solidFill>
              <a:schemeClr val="tx2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8"/>
          <p:cNvSpPr txBox="1"/>
          <p:nvPr/>
        </p:nvSpPr>
        <p:spPr>
          <a:xfrm>
            <a:off x="1446641" y="3641565"/>
            <a:ext cx="2378024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1998522" y="334555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41" name="直线连接符 40"/>
          <p:cNvCxnSpPr>
            <a:stCxn id="40" idx="3"/>
            <a:endCxn id="13" idx="3"/>
          </p:cNvCxnSpPr>
          <p:nvPr/>
        </p:nvCxnSpPr>
        <p:spPr>
          <a:xfrm flipV="1">
            <a:off x="3824663" y="3503439"/>
            <a:ext cx="3566142" cy="11394"/>
          </a:xfrm>
          <a:prstGeom prst="line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8"/>
          <p:cNvSpPr txBox="1"/>
          <p:nvPr/>
        </p:nvSpPr>
        <p:spPr>
          <a:xfrm>
            <a:off x="3074528" y="4330670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613442" y="403466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46" name="直线连接符 45"/>
          <p:cNvCxnSpPr>
            <a:stCxn id="45" idx="3"/>
            <a:endCxn id="9" idx="3"/>
          </p:cNvCxnSpPr>
          <p:nvPr/>
        </p:nvCxnSpPr>
        <p:spPr>
          <a:xfrm>
            <a:off x="5439583" y="4203939"/>
            <a:ext cx="1634315" cy="5186"/>
          </a:xfrm>
          <a:prstGeom prst="line">
            <a:avLst/>
          </a:prstGeom>
          <a:ln w="12700" cmpd="sng">
            <a:solidFill>
              <a:schemeClr val="accent3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8"/>
          <p:cNvSpPr txBox="1"/>
          <p:nvPr/>
        </p:nvSpPr>
        <p:spPr>
          <a:xfrm>
            <a:off x="788379" y="5183523"/>
            <a:ext cx="2378024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340261" y="4887515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54" name="直线连接符 53"/>
          <p:cNvCxnSpPr>
            <a:stCxn id="53" idx="3"/>
            <a:endCxn id="5" idx="3"/>
          </p:cNvCxnSpPr>
          <p:nvPr/>
        </p:nvCxnSpPr>
        <p:spPr>
          <a:xfrm flipV="1">
            <a:off x="3166402" y="5037023"/>
            <a:ext cx="3566143" cy="19769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FOUR POINTS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732545" y="3987741"/>
            <a:ext cx="4861389" cy="2099660"/>
            <a:chOff x="1278881" y="1259137"/>
            <a:chExt cx="3486038" cy="1171379"/>
          </a:xfrm>
        </p:grpSpPr>
        <p:sp>
          <p:nvSpPr>
            <p:cNvPr id="5" name="平行四边形 4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073898" y="3307200"/>
            <a:ext cx="4178683" cy="1804793"/>
            <a:chOff x="1278881" y="1259137"/>
            <a:chExt cx="3486038" cy="1171379"/>
          </a:xfrm>
        </p:grpSpPr>
        <p:sp>
          <p:nvSpPr>
            <p:cNvPr id="9" name="平行四边形 8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390805" y="2738315"/>
            <a:ext cx="3544869" cy="1531045"/>
            <a:chOff x="1278881" y="1259137"/>
            <a:chExt cx="3486038" cy="1171379"/>
          </a:xfrm>
        </p:grpSpPr>
        <p:sp>
          <p:nvSpPr>
            <p:cNvPr id="13" name="平行四边形 12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824032" y="2294877"/>
            <a:ext cx="2678415" cy="1156820"/>
            <a:chOff x="1278881" y="1259137"/>
            <a:chExt cx="3486038" cy="1171379"/>
          </a:xfrm>
          <a:solidFill>
            <a:schemeClr val="tx2"/>
          </a:solidFill>
        </p:grpSpPr>
        <p:sp>
          <p:nvSpPr>
            <p:cNvPr id="17" name="平行四边形 16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8423247" y="1170351"/>
            <a:ext cx="1479987" cy="1479987"/>
            <a:chOff x="8423247" y="1170351"/>
            <a:chExt cx="1479987" cy="1479987"/>
          </a:xfrm>
        </p:grpSpPr>
        <p:sp>
          <p:nvSpPr>
            <p:cNvPr id="25" name="椭圆 24"/>
            <p:cNvSpPr/>
            <p:nvPr/>
          </p:nvSpPr>
          <p:spPr>
            <a:xfrm>
              <a:off x="8423247" y="1170351"/>
              <a:ext cx="1479987" cy="14799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 cmpd="sng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328787">
              <a:off x="9115701" y="1412601"/>
              <a:ext cx="741980" cy="249456"/>
            </a:xfrm>
            <a:custGeom>
              <a:avLst/>
              <a:gdLst>
                <a:gd name="connsiteX0" fmla="*/ 0 w 917192"/>
                <a:gd name="connsiteY0" fmla="*/ 135240 h 270479"/>
                <a:gd name="connsiteX1" fmla="*/ 458596 w 917192"/>
                <a:gd name="connsiteY1" fmla="*/ 0 h 270479"/>
                <a:gd name="connsiteX2" fmla="*/ 917192 w 917192"/>
                <a:gd name="connsiteY2" fmla="*/ 135240 h 270479"/>
                <a:gd name="connsiteX3" fmla="*/ 458596 w 917192"/>
                <a:gd name="connsiteY3" fmla="*/ 270480 h 270479"/>
                <a:gd name="connsiteX4" fmla="*/ 0 w 917192"/>
                <a:gd name="connsiteY4" fmla="*/ 135240 h 270479"/>
                <a:gd name="connsiteX0" fmla="*/ 0 w 917192"/>
                <a:gd name="connsiteY0" fmla="*/ 135240 h 178245"/>
                <a:gd name="connsiteX1" fmla="*/ 458596 w 917192"/>
                <a:gd name="connsiteY1" fmla="*/ 0 h 178245"/>
                <a:gd name="connsiteX2" fmla="*/ 917192 w 917192"/>
                <a:gd name="connsiteY2" fmla="*/ 135240 h 178245"/>
                <a:gd name="connsiteX3" fmla="*/ 458596 w 917192"/>
                <a:gd name="connsiteY3" fmla="*/ 164641 h 178245"/>
                <a:gd name="connsiteX4" fmla="*/ 0 w 917192"/>
                <a:gd name="connsiteY4" fmla="*/ 135240 h 178245"/>
                <a:gd name="connsiteX0" fmla="*/ 0 w 917192"/>
                <a:gd name="connsiteY0" fmla="*/ 135240 h 211364"/>
                <a:gd name="connsiteX1" fmla="*/ 458596 w 917192"/>
                <a:gd name="connsiteY1" fmla="*/ 0 h 211364"/>
                <a:gd name="connsiteX2" fmla="*/ 917192 w 917192"/>
                <a:gd name="connsiteY2" fmla="*/ 135240 h 211364"/>
                <a:gd name="connsiteX3" fmla="*/ 458596 w 917192"/>
                <a:gd name="connsiteY3" fmla="*/ 164641 h 211364"/>
                <a:gd name="connsiteX4" fmla="*/ 0 w 917192"/>
                <a:gd name="connsiteY4" fmla="*/ 135240 h 211364"/>
                <a:gd name="connsiteX0" fmla="*/ 0 w 917192"/>
                <a:gd name="connsiteY0" fmla="*/ 135240 h 199826"/>
                <a:gd name="connsiteX1" fmla="*/ 458596 w 917192"/>
                <a:gd name="connsiteY1" fmla="*/ 0 h 199826"/>
                <a:gd name="connsiteX2" fmla="*/ 917192 w 917192"/>
                <a:gd name="connsiteY2" fmla="*/ 135240 h 199826"/>
                <a:gd name="connsiteX3" fmla="*/ 458596 w 917192"/>
                <a:gd name="connsiteY3" fmla="*/ 164641 h 199826"/>
                <a:gd name="connsiteX4" fmla="*/ 0 w 917192"/>
                <a:gd name="connsiteY4" fmla="*/ 135240 h 199826"/>
                <a:gd name="connsiteX0" fmla="*/ 0 w 917192"/>
                <a:gd name="connsiteY0" fmla="*/ 135240 h 237047"/>
                <a:gd name="connsiteX1" fmla="*/ 458596 w 917192"/>
                <a:gd name="connsiteY1" fmla="*/ 0 h 237047"/>
                <a:gd name="connsiteX2" fmla="*/ 917192 w 917192"/>
                <a:gd name="connsiteY2" fmla="*/ 135240 h 237047"/>
                <a:gd name="connsiteX3" fmla="*/ 458596 w 917192"/>
                <a:gd name="connsiteY3" fmla="*/ 164641 h 237047"/>
                <a:gd name="connsiteX4" fmla="*/ 0 w 917192"/>
                <a:gd name="connsiteY4" fmla="*/ 135240 h 237047"/>
                <a:gd name="connsiteX0" fmla="*/ 0 w 917192"/>
                <a:gd name="connsiteY0" fmla="*/ 135240 h 237047"/>
                <a:gd name="connsiteX1" fmla="*/ 458596 w 917192"/>
                <a:gd name="connsiteY1" fmla="*/ 0 h 237047"/>
                <a:gd name="connsiteX2" fmla="*/ 917192 w 917192"/>
                <a:gd name="connsiteY2" fmla="*/ 135240 h 237047"/>
                <a:gd name="connsiteX3" fmla="*/ 458596 w 917192"/>
                <a:gd name="connsiteY3" fmla="*/ 164641 h 237047"/>
                <a:gd name="connsiteX4" fmla="*/ 0 w 917192"/>
                <a:gd name="connsiteY4" fmla="*/ 135240 h 237047"/>
                <a:gd name="connsiteX0" fmla="*/ 0 w 917196"/>
                <a:gd name="connsiteY0" fmla="*/ 135240 h 221585"/>
                <a:gd name="connsiteX1" fmla="*/ 458596 w 917196"/>
                <a:gd name="connsiteY1" fmla="*/ 0 h 221585"/>
                <a:gd name="connsiteX2" fmla="*/ 917192 w 917196"/>
                <a:gd name="connsiteY2" fmla="*/ 135240 h 221585"/>
                <a:gd name="connsiteX3" fmla="*/ 458596 w 917196"/>
                <a:gd name="connsiteY3" fmla="*/ 164641 h 221585"/>
                <a:gd name="connsiteX4" fmla="*/ 0 w 917196"/>
                <a:gd name="connsiteY4" fmla="*/ 135240 h 221585"/>
                <a:gd name="connsiteX0" fmla="*/ 61 w 917257"/>
                <a:gd name="connsiteY0" fmla="*/ 135240 h 221585"/>
                <a:gd name="connsiteX1" fmla="*/ 458657 w 917257"/>
                <a:gd name="connsiteY1" fmla="*/ 0 h 221585"/>
                <a:gd name="connsiteX2" fmla="*/ 917253 w 917257"/>
                <a:gd name="connsiteY2" fmla="*/ 135240 h 221585"/>
                <a:gd name="connsiteX3" fmla="*/ 458657 w 917257"/>
                <a:gd name="connsiteY3" fmla="*/ 164641 h 221585"/>
                <a:gd name="connsiteX4" fmla="*/ 61 w 917257"/>
                <a:gd name="connsiteY4" fmla="*/ 135240 h 221585"/>
                <a:gd name="connsiteX0" fmla="*/ 3406 w 920602"/>
                <a:gd name="connsiteY0" fmla="*/ 135240 h 221585"/>
                <a:gd name="connsiteX1" fmla="*/ 462002 w 920602"/>
                <a:gd name="connsiteY1" fmla="*/ 0 h 221585"/>
                <a:gd name="connsiteX2" fmla="*/ 920598 w 920602"/>
                <a:gd name="connsiteY2" fmla="*/ 135240 h 221585"/>
                <a:gd name="connsiteX3" fmla="*/ 462002 w 920602"/>
                <a:gd name="connsiteY3" fmla="*/ 164641 h 221585"/>
                <a:gd name="connsiteX4" fmla="*/ 3406 w 920602"/>
                <a:gd name="connsiteY4" fmla="*/ 135240 h 221585"/>
                <a:gd name="connsiteX0" fmla="*/ 55 w 917251"/>
                <a:gd name="connsiteY0" fmla="*/ 137726 h 224071"/>
                <a:gd name="connsiteX1" fmla="*/ 436280 w 917251"/>
                <a:gd name="connsiteY1" fmla="*/ 0 h 224071"/>
                <a:gd name="connsiteX2" fmla="*/ 917247 w 917251"/>
                <a:gd name="connsiteY2" fmla="*/ 137726 h 224071"/>
                <a:gd name="connsiteX3" fmla="*/ 458651 w 917251"/>
                <a:gd name="connsiteY3" fmla="*/ 167127 h 224071"/>
                <a:gd name="connsiteX4" fmla="*/ 55 w 917251"/>
                <a:gd name="connsiteY4" fmla="*/ 137726 h 224071"/>
                <a:gd name="connsiteX0" fmla="*/ 36 w 914754"/>
                <a:gd name="connsiteY0" fmla="*/ 137849 h 218858"/>
                <a:gd name="connsiteX1" fmla="*/ 436261 w 914754"/>
                <a:gd name="connsiteY1" fmla="*/ 123 h 218858"/>
                <a:gd name="connsiteX2" fmla="*/ 914743 w 914754"/>
                <a:gd name="connsiteY2" fmla="*/ 120448 h 218858"/>
                <a:gd name="connsiteX3" fmla="*/ 458632 w 914754"/>
                <a:gd name="connsiteY3" fmla="*/ 167250 h 218858"/>
                <a:gd name="connsiteX4" fmla="*/ 36 w 914754"/>
                <a:gd name="connsiteY4" fmla="*/ 137849 h 218858"/>
                <a:gd name="connsiteX0" fmla="*/ 36 w 917232"/>
                <a:gd name="connsiteY0" fmla="*/ 137731 h 225768"/>
                <a:gd name="connsiteX1" fmla="*/ 436261 w 917232"/>
                <a:gd name="connsiteY1" fmla="*/ 5 h 225768"/>
                <a:gd name="connsiteX2" fmla="*/ 917228 w 917232"/>
                <a:gd name="connsiteY2" fmla="*/ 142703 h 225768"/>
                <a:gd name="connsiteX3" fmla="*/ 458632 w 917232"/>
                <a:gd name="connsiteY3" fmla="*/ 167132 h 225768"/>
                <a:gd name="connsiteX4" fmla="*/ 36 w 917232"/>
                <a:gd name="connsiteY4" fmla="*/ 137731 h 225768"/>
                <a:gd name="connsiteX0" fmla="*/ 36 w 917232"/>
                <a:gd name="connsiteY0" fmla="*/ 113066 h 225961"/>
                <a:gd name="connsiteX1" fmla="*/ 436261 w 917232"/>
                <a:gd name="connsiteY1" fmla="*/ 198 h 225961"/>
                <a:gd name="connsiteX2" fmla="*/ 917228 w 917232"/>
                <a:gd name="connsiteY2" fmla="*/ 142896 h 225961"/>
                <a:gd name="connsiteX3" fmla="*/ 458632 w 917232"/>
                <a:gd name="connsiteY3" fmla="*/ 167325 h 225961"/>
                <a:gd name="connsiteX4" fmla="*/ 36 w 917232"/>
                <a:gd name="connsiteY4" fmla="*/ 113066 h 225961"/>
                <a:gd name="connsiteX0" fmla="*/ 1003 w 918195"/>
                <a:gd name="connsiteY0" fmla="*/ 113066 h 225961"/>
                <a:gd name="connsiteX1" fmla="*/ 437228 w 918195"/>
                <a:gd name="connsiteY1" fmla="*/ 198 h 225961"/>
                <a:gd name="connsiteX2" fmla="*/ 918195 w 918195"/>
                <a:gd name="connsiteY2" fmla="*/ 142896 h 225961"/>
                <a:gd name="connsiteX3" fmla="*/ 434743 w 918195"/>
                <a:gd name="connsiteY3" fmla="*/ 167325 h 225961"/>
                <a:gd name="connsiteX4" fmla="*/ 1003 w 918195"/>
                <a:gd name="connsiteY4" fmla="*/ 113066 h 225961"/>
                <a:gd name="connsiteX0" fmla="*/ 0 w 917192"/>
                <a:gd name="connsiteY0" fmla="*/ 113066 h 149516"/>
                <a:gd name="connsiteX1" fmla="*/ 436225 w 917192"/>
                <a:gd name="connsiteY1" fmla="*/ 198 h 149516"/>
                <a:gd name="connsiteX2" fmla="*/ 917192 w 917192"/>
                <a:gd name="connsiteY2" fmla="*/ 142896 h 149516"/>
                <a:gd name="connsiteX3" fmla="*/ 0 w 917192"/>
                <a:gd name="connsiteY3" fmla="*/ 113066 h 149516"/>
                <a:gd name="connsiteX0" fmla="*/ 0 w 917194"/>
                <a:gd name="connsiteY0" fmla="*/ 113066 h 152996"/>
                <a:gd name="connsiteX1" fmla="*/ 436225 w 917194"/>
                <a:gd name="connsiteY1" fmla="*/ 198 h 152996"/>
                <a:gd name="connsiteX2" fmla="*/ 917192 w 917194"/>
                <a:gd name="connsiteY2" fmla="*/ 142896 h 152996"/>
                <a:gd name="connsiteX3" fmla="*/ 442441 w 917194"/>
                <a:gd name="connsiteY3" fmla="*/ 138155 h 152996"/>
                <a:gd name="connsiteX4" fmla="*/ 0 w 917194"/>
                <a:gd name="connsiteY4" fmla="*/ 113066 h 152996"/>
                <a:gd name="connsiteX0" fmla="*/ 5 w 917199"/>
                <a:gd name="connsiteY0" fmla="*/ 113069 h 178800"/>
                <a:gd name="connsiteX1" fmla="*/ 436230 w 917199"/>
                <a:gd name="connsiteY1" fmla="*/ 201 h 178800"/>
                <a:gd name="connsiteX2" fmla="*/ 917197 w 917199"/>
                <a:gd name="connsiteY2" fmla="*/ 142899 h 178800"/>
                <a:gd name="connsiteX3" fmla="*/ 427532 w 917199"/>
                <a:gd name="connsiteY3" fmla="*/ 177932 h 178800"/>
                <a:gd name="connsiteX4" fmla="*/ 5 w 917199"/>
                <a:gd name="connsiteY4" fmla="*/ 113069 h 178800"/>
                <a:gd name="connsiteX0" fmla="*/ 181 w 917375"/>
                <a:gd name="connsiteY0" fmla="*/ 113273 h 179004"/>
                <a:gd name="connsiteX1" fmla="*/ 436406 w 917375"/>
                <a:gd name="connsiteY1" fmla="*/ 405 h 179004"/>
                <a:gd name="connsiteX2" fmla="*/ 917373 w 917375"/>
                <a:gd name="connsiteY2" fmla="*/ 143103 h 179004"/>
                <a:gd name="connsiteX3" fmla="*/ 427708 w 917375"/>
                <a:gd name="connsiteY3" fmla="*/ 178136 h 179004"/>
                <a:gd name="connsiteX4" fmla="*/ 181 w 917375"/>
                <a:gd name="connsiteY4" fmla="*/ 113273 h 179004"/>
                <a:gd name="connsiteX0" fmla="*/ 181 w 917375"/>
                <a:gd name="connsiteY0" fmla="*/ 113273 h 179004"/>
                <a:gd name="connsiteX1" fmla="*/ 436406 w 917375"/>
                <a:gd name="connsiteY1" fmla="*/ 405 h 179004"/>
                <a:gd name="connsiteX2" fmla="*/ 917373 w 917375"/>
                <a:gd name="connsiteY2" fmla="*/ 143103 h 179004"/>
                <a:gd name="connsiteX3" fmla="*/ 427708 w 917375"/>
                <a:gd name="connsiteY3" fmla="*/ 178136 h 179004"/>
                <a:gd name="connsiteX4" fmla="*/ 181 w 917375"/>
                <a:gd name="connsiteY4" fmla="*/ 113273 h 179004"/>
                <a:gd name="connsiteX0" fmla="*/ 181 w 917373"/>
                <a:gd name="connsiteY0" fmla="*/ 113273 h 192575"/>
                <a:gd name="connsiteX1" fmla="*/ 436406 w 917373"/>
                <a:gd name="connsiteY1" fmla="*/ 405 h 192575"/>
                <a:gd name="connsiteX2" fmla="*/ 917373 w 917373"/>
                <a:gd name="connsiteY2" fmla="*/ 143103 h 192575"/>
                <a:gd name="connsiteX3" fmla="*/ 427708 w 917373"/>
                <a:gd name="connsiteY3" fmla="*/ 178136 h 192575"/>
                <a:gd name="connsiteX4" fmla="*/ 181 w 917373"/>
                <a:gd name="connsiteY4" fmla="*/ 113273 h 192575"/>
                <a:gd name="connsiteX0" fmla="*/ 6 w 917198"/>
                <a:gd name="connsiteY0" fmla="*/ 132232 h 211534"/>
                <a:gd name="connsiteX1" fmla="*/ 435349 w 917198"/>
                <a:gd name="connsiteY1" fmla="*/ 172 h 211534"/>
                <a:gd name="connsiteX2" fmla="*/ 917198 w 917198"/>
                <a:gd name="connsiteY2" fmla="*/ 162062 h 211534"/>
                <a:gd name="connsiteX3" fmla="*/ 427533 w 917198"/>
                <a:gd name="connsiteY3" fmla="*/ 197095 h 211534"/>
                <a:gd name="connsiteX4" fmla="*/ 6 w 917198"/>
                <a:gd name="connsiteY4" fmla="*/ 132232 h 211534"/>
                <a:gd name="connsiteX0" fmla="*/ 3 w 920458"/>
                <a:gd name="connsiteY0" fmla="*/ 129278 h 211574"/>
                <a:gd name="connsiteX1" fmla="*/ 438609 w 920458"/>
                <a:gd name="connsiteY1" fmla="*/ 212 h 211574"/>
                <a:gd name="connsiteX2" fmla="*/ 920458 w 920458"/>
                <a:gd name="connsiteY2" fmla="*/ 162102 h 211574"/>
                <a:gd name="connsiteX3" fmla="*/ 430793 w 920458"/>
                <a:gd name="connsiteY3" fmla="*/ 197135 h 211574"/>
                <a:gd name="connsiteX4" fmla="*/ 3 w 920458"/>
                <a:gd name="connsiteY4" fmla="*/ 129278 h 211574"/>
                <a:gd name="connsiteX0" fmla="*/ 605 w 921060"/>
                <a:gd name="connsiteY0" fmla="*/ 129377 h 211673"/>
                <a:gd name="connsiteX1" fmla="*/ 439211 w 921060"/>
                <a:gd name="connsiteY1" fmla="*/ 311 h 211673"/>
                <a:gd name="connsiteX2" fmla="*/ 921060 w 921060"/>
                <a:gd name="connsiteY2" fmla="*/ 162201 h 211673"/>
                <a:gd name="connsiteX3" fmla="*/ 431395 w 921060"/>
                <a:gd name="connsiteY3" fmla="*/ 197234 h 211673"/>
                <a:gd name="connsiteX4" fmla="*/ 605 w 921060"/>
                <a:gd name="connsiteY4" fmla="*/ 129377 h 211673"/>
                <a:gd name="connsiteX0" fmla="*/ 684 w 921139"/>
                <a:gd name="connsiteY0" fmla="*/ 129750 h 212046"/>
                <a:gd name="connsiteX1" fmla="*/ 439290 w 921139"/>
                <a:gd name="connsiteY1" fmla="*/ 684 h 212046"/>
                <a:gd name="connsiteX2" fmla="*/ 921139 w 921139"/>
                <a:gd name="connsiteY2" fmla="*/ 162574 h 212046"/>
                <a:gd name="connsiteX3" fmla="*/ 431474 w 921139"/>
                <a:gd name="connsiteY3" fmla="*/ 197607 h 212046"/>
                <a:gd name="connsiteX4" fmla="*/ 684 w 921139"/>
                <a:gd name="connsiteY4" fmla="*/ 129750 h 212046"/>
                <a:gd name="connsiteX0" fmla="*/ 76 w 920531"/>
                <a:gd name="connsiteY0" fmla="*/ 143943 h 226239"/>
                <a:gd name="connsiteX1" fmla="*/ 463027 w 920531"/>
                <a:gd name="connsiteY1" fmla="*/ 432 h 226239"/>
                <a:gd name="connsiteX2" fmla="*/ 920531 w 920531"/>
                <a:gd name="connsiteY2" fmla="*/ 176767 h 226239"/>
                <a:gd name="connsiteX3" fmla="*/ 430866 w 920531"/>
                <a:gd name="connsiteY3" fmla="*/ 211800 h 226239"/>
                <a:gd name="connsiteX4" fmla="*/ 76 w 920531"/>
                <a:gd name="connsiteY4" fmla="*/ 143943 h 226239"/>
                <a:gd name="connsiteX0" fmla="*/ 78 w 911627"/>
                <a:gd name="connsiteY0" fmla="*/ 133646 h 226157"/>
                <a:gd name="connsiteX1" fmla="*/ 454123 w 911627"/>
                <a:gd name="connsiteY1" fmla="*/ 350 h 226157"/>
                <a:gd name="connsiteX2" fmla="*/ 911627 w 911627"/>
                <a:gd name="connsiteY2" fmla="*/ 176685 h 226157"/>
                <a:gd name="connsiteX3" fmla="*/ 421962 w 911627"/>
                <a:gd name="connsiteY3" fmla="*/ 211718 h 226157"/>
                <a:gd name="connsiteX4" fmla="*/ 78 w 911627"/>
                <a:gd name="connsiteY4" fmla="*/ 133646 h 226157"/>
                <a:gd name="connsiteX0" fmla="*/ 1105 w 912654"/>
                <a:gd name="connsiteY0" fmla="*/ 133820 h 226331"/>
                <a:gd name="connsiteX1" fmla="*/ 455150 w 912654"/>
                <a:gd name="connsiteY1" fmla="*/ 524 h 226331"/>
                <a:gd name="connsiteX2" fmla="*/ 912654 w 912654"/>
                <a:gd name="connsiteY2" fmla="*/ 176859 h 226331"/>
                <a:gd name="connsiteX3" fmla="*/ 422989 w 912654"/>
                <a:gd name="connsiteY3" fmla="*/ 211892 h 226331"/>
                <a:gd name="connsiteX4" fmla="*/ 1105 w 912654"/>
                <a:gd name="connsiteY4" fmla="*/ 133820 h 22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54" h="226331">
                  <a:moveTo>
                    <a:pt x="1105" y="133820"/>
                  </a:moveTo>
                  <a:cubicBezTo>
                    <a:pt x="-21322" y="60857"/>
                    <a:pt x="303225" y="-6649"/>
                    <a:pt x="455150" y="524"/>
                  </a:cubicBezTo>
                  <a:cubicBezTo>
                    <a:pt x="607075" y="7697"/>
                    <a:pt x="904161" y="61889"/>
                    <a:pt x="912654" y="176859"/>
                  </a:cubicBezTo>
                  <a:cubicBezTo>
                    <a:pt x="898776" y="257027"/>
                    <a:pt x="575854" y="216864"/>
                    <a:pt x="422989" y="211892"/>
                  </a:cubicBezTo>
                  <a:cubicBezTo>
                    <a:pt x="270124" y="206920"/>
                    <a:pt x="23532" y="206783"/>
                    <a:pt x="1105" y="1338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28" name="文本框 8"/>
          <p:cNvSpPr txBox="1"/>
          <p:nvPr/>
        </p:nvSpPr>
        <p:spPr>
          <a:xfrm>
            <a:off x="3824663" y="2993178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4363577" y="2697170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31" name="直线连接符 30"/>
          <p:cNvCxnSpPr>
            <a:stCxn id="29" idx="3"/>
            <a:endCxn id="17" idx="3"/>
          </p:cNvCxnSpPr>
          <p:nvPr/>
        </p:nvCxnSpPr>
        <p:spPr>
          <a:xfrm>
            <a:off x="6189718" y="2866447"/>
            <a:ext cx="1634314" cy="6537"/>
          </a:xfrm>
          <a:prstGeom prst="line">
            <a:avLst/>
          </a:prstGeom>
          <a:ln w="12700" cmpd="sng">
            <a:solidFill>
              <a:schemeClr val="tx2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8"/>
          <p:cNvSpPr txBox="1"/>
          <p:nvPr/>
        </p:nvSpPr>
        <p:spPr>
          <a:xfrm>
            <a:off x="1446641" y="3641565"/>
            <a:ext cx="2378024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1998522" y="334555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41" name="直线连接符 40"/>
          <p:cNvCxnSpPr>
            <a:stCxn id="40" idx="3"/>
            <a:endCxn id="13" idx="3"/>
          </p:cNvCxnSpPr>
          <p:nvPr/>
        </p:nvCxnSpPr>
        <p:spPr>
          <a:xfrm flipV="1">
            <a:off x="3824663" y="3503439"/>
            <a:ext cx="3566142" cy="11394"/>
          </a:xfrm>
          <a:prstGeom prst="line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8"/>
          <p:cNvSpPr txBox="1"/>
          <p:nvPr/>
        </p:nvSpPr>
        <p:spPr>
          <a:xfrm>
            <a:off x="3074528" y="4330670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613442" y="403466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46" name="直线连接符 45"/>
          <p:cNvCxnSpPr>
            <a:stCxn id="45" idx="3"/>
            <a:endCxn id="9" idx="3"/>
          </p:cNvCxnSpPr>
          <p:nvPr/>
        </p:nvCxnSpPr>
        <p:spPr>
          <a:xfrm>
            <a:off x="5439583" y="4203939"/>
            <a:ext cx="1634315" cy="5186"/>
          </a:xfrm>
          <a:prstGeom prst="line">
            <a:avLst/>
          </a:prstGeom>
          <a:ln w="12700" cmpd="sng">
            <a:solidFill>
              <a:schemeClr val="accent3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8"/>
          <p:cNvSpPr txBox="1"/>
          <p:nvPr/>
        </p:nvSpPr>
        <p:spPr>
          <a:xfrm>
            <a:off x="788379" y="5183523"/>
            <a:ext cx="2378024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340261" y="4887515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54" name="直线连接符 53"/>
          <p:cNvCxnSpPr>
            <a:stCxn id="53" idx="3"/>
            <a:endCxn id="5" idx="3"/>
          </p:cNvCxnSpPr>
          <p:nvPr/>
        </p:nvCxnSpPr>
        <p:spPr>
          <a:xfrm flipV="1">
            <a:off x="3166402" y="5037023"/>
            <a:ext cx="3566143" cy="19769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FOUR POINTS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732545" y="3987741"/>
            <a:ext cx="4861389" cy="2099660"/>
            <a:chOff x="1278881" y="1259137"/>
            <a:chExt cx="3486038" cy="1171379"/>
          </a:xfrm>
        </p:grpSpPr>
        <p:sp>
          <p:nvSpPr>
            <p:cNvPr id="5" name="平行四边形 4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073898" y="3307200"/>
            <a:ext cx="4178683" cy="1804793"/>
            <a:chOff x="1278881" y="1259137"/>
            <a:chExt cx="3486038" cy="1171379"/>
          </a:xfrm>
        </p:grpSpPr>
        <p:sp>
          <p:nvSpPr>
            <p:cNvPr id="9" name="平行四边形 8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390805" y="2738315"/>
            <a:ext cx="3544869" cy="1531045"/>
            <a:chOff x="1278881" y="1259137"/>
            <a:chExt cx="3486038" cy="1171379"/>
          </a:xfrm>
        </p:grpSpPr>
        <p:sp>
          <p:nvSpPr>
            <p:cNvPr id="13" name="平行四边形 12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7824032" y="2294877"/>
            <a:ext cx="2678415" cy="1156820"/>
            <a:chOff x="1278881" y="1259137"/>
            <a:chExt cx="3486038" cy="1171379"/>
          </a:xfrm>
          <a:solidFill>
            <a:schemeClr val="tx2"/>
          </a:solidFill>
        </p:grpSpPr>
        <p:sp>
          <p:nvSpPr>
            <p:cNvPr id="17" name="平行四边形 16"/>
            <p:cNvSpPr/>
            <p:nvPr/>
          </p:nvSpPr>
          <p:spPr>
            <a:xfrm rot="5400000">
              <a:off x="1744669" y="1153285"/>
              <a:ext cx="811443" cy="1743019"/>
            </a:xfrm>
            <a:prstGeom prst="parallelogram">
              <a:avLst>
                <a:gd name="adj" fmla="val 4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8" name="菱形 17"/>
            <p:cNvSpPr/>
            <p:nvPr/>
          </p:nvSpPr>
          <p:spPr>
            <a:xfrm>
              <a:off x="1278881" y="1259137"/>
              <a:ext cx="3483849" cy="723133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rot="16200000" flipH="1">
              <a:off x="3487688" y="1153285"/>
              <a:ext cx="811443" cy="1743019"/>
            </a:xfrm>
            <a:prstGeom prst="parallelogram">
              <a:avLst>
                <a:gd name="adj" fmla="val 4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8423247" y="1170351"/>
            <a:ext cx="1479987" cy="1479987"/>
            <a:chOff x="8423247" y="1170351"/>
            <a:chExt cx="1479987" cy="1479987"/>
          </a:xfrm>
        </p:grpSpPr>
        <p:sp>
          <p:nvSpPr>
            <p:cNvPr id="25" name="椭圆 24"/>
            <p:cNvSpPr/>
            <p:nvPr/>
          </p:nvSpPr>
          <p:spPr>
            <a:xfrm>
              <a:off x="8423247" y="1170351"/>
              <a:ext cx="1479987" cy="14799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 cmpd="sng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2328787">
              <a:off x="9115701" y="1412601"/>
              <a:ext cx="741980" cy="249456"/>
            </a:xfrm>
            <a:custGeom>
              <a:avLst/>
              <a:gdLst>
                <a:gd name="connsiteX0" fmla="*/ 0 w 917192"/>
                <a:gd name="connsiteY0" fmla="*/ 135240 h 270479"/>
                <a:gd name="connsiteX1" fmla="*/ 458596 w 917192"/>
                <a:gd name="connsiteY1" fmla="*/ 0 h 270479"/>
                <a:gd name="connsiteX2" fmla="*/ 917192 w 917192"/>
                <a:gd name="connsiteY2" fmla="*/ 135240 h 270479"/>
                <a:gd name="connsiteX3" fmla="*/ 458596 w 917192"/>
                <a:gd name="connsiteY3" fmla="*/ 270480 h 270479"/>
                <a:gd name="connsiteX4" fmla="*/ 0 w 917192"/>
                <a:gd name="connsiteY4" fmla="*/ 135240 h 270479"/>
                <a:gd name="connsiteX0" fmla="*/ 0 w 917192"/>
                <a:gd name="connsiteY0" fmla="*/ 135240 h 178245"/>
                <a:gd name="connsiteX1" fmla="*/ 458596 w 917192"/>
                <a:gd name="connsiteY1" fmla="*/ 0 h 178245"/>
                <a:gd name="connsiteX2" fmla="*/ 917192 w 917192"/>
                <a:gd name="connsiteY2" fmla="*/ 135240 h 178245"/>
                <a:gd name="connsiteX3" fmla="*/ 458596 w 917192"/>
                <a:gd name="connsiteY3" fmla="*/ 164641 h 178245"/>
                <a:gd name="connsiteX4" fmla="*/ 0 w 917192"/>
                <a:gd name="connsiteY4" fmla="*/ 135240 h 178245"/>
                <a:gd name="connsiteX0" fmla="*/ 0 w 917192"/>
                <a:gd name="connsiteY0" fmla="*/ 135240 h 211364"/>
                <a:gd name="connsiteX1" fmla="*/ 458596 w 917192"/>
                <a:gd name="connsiteY1" fmla="*/ 0 h 211364"/>
                <a:gd name="connsiteX2" fmla="*/ 917192 w 917192"/>
                <a:gd name="connsiteY2" fmla="*/ 135240 h 211364"/>
                <a:gd name="connsiteX3" fmla="*/ 458596 w 917192"/>
                <a:gd name="connsiteY3" fmla="*/ 164641 h 211364"/>
                <a:gd name="connsiteX4" fmla="*/ 0 w 917192"/>
                <a:gd name="connsiteY4" fmla="*/ 135240 h 211364"/>
                <a:gd name="connsiteX0" fmla="*/ 0 w 917192"/>
                <a:gd name="connsiteY0" fmla="*/ 135240 h 199826"/>
                <a:gd name="connsiteX1" fmla="*/ 458596 w 917192"/>
                <a:gd name="connsiteY1" fmla="*/ 0 h 199826"/>
                <a:gd name="connsiteX2" fmla="*/ 917192 w 917192"/>
                <a:gd name="connsiteY2" fmla="*/ 135240 h 199826"/>
                <a:gd name="connsiteX3" fmla="*/ 458596 w 917192"/>
                <a:gd name="connsiteY3" fmla="*/ 164641 h 199826"/>
                <a:gd name="connsiteX4" fmla="*/ 0 w 917192"/>
                <a:gd name="connsiteY4" fmla="*/ 135240 h 199826"/>
                <a:gd name="connsiteX0" fmla="*/ 0 w 917192"/>
                <a:gd name="connsiteY0" fmla="*/ 135240 h 237047"/>
                <a:gd name="connsiteX1" fmla="*/ 458596 w 917192"/>
                <a:gd name="connsiteY1" fmla="*/ 0 h 237047"/>
                <a:gd name="connsiteX2" fmla="*/ 917192 w 917192"/>
                <a:gd name="connsiteY2" fmla="*/ 135240 h 237047"/>
                <a:gd name="connsiteX3" fmla="*/ 458596 w 917192"/>
                <a:gd name="connsiteY3" fmla="*/ 164641 h 237047"/>
                <a:gd name="connsiteX4" fmla="*/ 0 w 917192"/>
                <a:gd name="connsiteY4" fmla="*/ 135240 h 237047"/>
                <a:gd name="connsiteX0" fmla="*/ 0 w 917192"/>
                <a:gd name="connsiteY0" fmla="*/ 135240 h 237047"/>
                <a:gd name="connsiteX1" fmla="*/ 458596 w 917192"/>
                <a:gd name="connsiteY1" fmla="*/ 0 h 237047"/>
                <a:gd name="connsiteX2" fmla="*/ 917192 w 917192"/>
                <a:gd name="connsiteY2" fmla="*/ 135240 h 237047"/>
                <a:gd name="connsiteX3" fmla="*/ 458596 w 917192"/>
                <a:gd name="connsiteY3" fmla="*/ 164641 h 237047"/>
                <a:gd name="connsiteX4" fmla="*/ 0 w 917192"/>
                <a:gd name="connsiteY4" fmla="*/ 135240 h 237047"/>
                <a:gd name="connsiteX0" fmla="*/ 0 w 917196"/>
                <a:gd name="connsiteY0" fmla="*/ 135240 h 221585"/>
                <a:gd name="connsiteX1" fmla="*/ 458596 w 917196"/>
                <a:gd name="connsiteY1" fmla="*/ 0 h 221585"/>
                <a:gd name="connsiteX2" fmla="*/ 917192 w 917196"/>
                <a:gd name="connsiteY2" fmla="*/ 135240 h 221585"/>
                <a:gd name="connsiteX3" fmla="*/ 458596 w 917196"/>
                <a:gd name="connsiteY3" fmla="*/ 164641 h 221585"/>
                <a:gd name="connsiteX4" fmla="*/ 0 w 917196"/>
                <a:gd name="connsiteY4" fmla="*/ 135240 h 221585"/>
                <a:gd name="connsiteX0" fmla="*/ 61 w 917257"/>
                <a:gd name="connsiteY0" fmla="*/ 135240 h 221585"/>
                <a:gd name="connsiteX1" fmla="*/ 458657 w 917257"/>
                <a:gd name="connsiteY1" fmla="*/ 0 h 221585"/>
                <a:gd name="connsiteX2" fmla="*/ 917253 w 917257"/>
                <a:gd name="connsiteY2" fmla="*/ 135240 h 221585"/>
                <a:gd name="connsiteX3" fmla="*/ 458657 w 917257"/>
                <a:gd name="connsiteY3" fmla="*/ 164641 h 221585"/>
                <a:gd name="connsiteX4" fmla="*/ 61 w 917257"/>
                <a:gd name="connsiteY4" fmla="*/ 135240 h 221585"/>
                <a:gd name="connsiteX0" fmla="*/ 3406 w 920602"/>
                <a:gd name="connsiteY0" fmla="*/ 135240 h 221585"/>
                <a:gd name="connsiteX1" fmla="*/ 462002 w 920602"/>
                <a:gd name="connsiteY1" fmla="*/ 0 h 221585"/>
                <a:gd name="connsiteX2" fmla="*/ 920598 w 920602"/>
                <a:gd name="connsiteY2" fmla="*/ 135240 h 221585"/>
                <a:gd name="connsiteX3" fmla="*/ 462002 w 920602"/>
                <a:gd name="connsiteY3" fmla="*/ 164641 h 221585"/>
                <a:gd name="connsiteX4" fmla="*/ 3406 w 920602"/>
                <a:gd name="connsiteY4" fmla="*/ 135240 h 221585"/>
                <a:gd name="connsiteX0" fmla="*/ 55 w 917251"/>
                <a:gd name="connsiteY0" fmla="*/ 137726 h 224071"/>
                <a:gd name="connsiteX1" fmla="*/ 436280 w 917251"/>
                <a:gd name="connsiteY1" fmla="*/ 0 h 224071"/>
                <a:gd name="connsiteX2" fmla="*/ 917247 w 917251"/>
                <a:gd name="connsiteY2" fmla="*/ 137726 h 224071"/>
                <a:gd name="connsiteX3" fmla="*/ 458651 w 917251"/>
                <a:gd name="connsiteY3" fmla="*/ 167127 h 224071"/>
                <a:gd name="connsiteX4" fmla="*/ 55 w 917251"/>
                <a:gd name="connsiteY4" fmla="*/ 137726 h 224071"/>
                <a:gd name="connsiteX0" fmla="*/ 36 w 914754"/>
                <a:gd name="connsiteY0" fmla="*/ 137849 h 218858"/>
                <a:gd name="connsiteX1" fmla="*/ 436261 w 914754"/>
                <a:gd name="connsiteY1" fmla="*/ 123 h 218858"/>
                <a:gd name="connsiteX2" fmla="*/ 914743 w 914754"/>
                <a:gd name="connsiteY2" fmla="*/ 120448 h 218858"/>
                <a:gd name="connsiteX3" fmla="*/ 458632 w 914754"/>
                <a:gd name="connsiteY3" fmla="*/ 167250 h 218858"/>
                <a:gd name="connsiteX4" fmla="*/ 36 w 914754"/>
                <a:gd name="connsiteY4" fmla="*/ 137849 h 218858"/>
                <a:gd name="connsiteX0" fmla="*/ 36 w 917232"/>
                <a:gd name="connsiteY0" fmla="*/ 137731 h 225768"/>
                <a:gd name="connsiteX1" fmla="*/ 436261 w 917232"/>
                <a:gd name="connsiteY1" fmla="*/ 5 h 225768"/>
                <a:gd name="connsiteX2" fmla="*/ 917228 w 917232"/>
                <a:gd name="connsiteY2" fmla="*/ 142703 h 225768"/>
                <a:gd name="connsiteX3" fmla="*/ 458632 w 917232"/>
                <a:gd name="connsiteY3" fmla="*/ 167132 h 225768"/>
                <a:gd name="connsiteX4" fmla="*/ 36 w 917232"/>
                <a:gd name="connsiteY4" fmla="*/ 137731 h 225768"/>
                <a:gd name="connsiteX0" fmla="*/ 36 w 917232"/>
                <a:gd name="connsiteY0" fmla="*/ 113066 h 225961"/>
                <a:gd name="connsiteX1" fmla="*/ 436261 w 917232"/>
                <a:gd name="connsiteY1" fmla="*/ 198 h 225961"/>
                <a:gd name="connsiteX2" fmla="*/ 917228 w 917232"/>
                <a:gd name="connsiteY2" fmla="*/ 142896 h 225961"/>
                <a:gd name="connsiteX3" fmla="*/ 458632 w 917232"/>
                <a:gd name="connsiteY3" fmla="*/ 167325 h 225961"/>
                <a:gd name="connsiteX4" fmla="*/ 36 w 917232"/>
                <a:gd name="connsiteY4" fmla="*/ 113066 h 225961"/>
                <a:gd name="connsiteX0" fmla="*/ 1003 w 918195"/>
                <a:gd name="connsiteY0" fmla="*/ 113066 h 225961"/>
                <a:gd name="connsiteX1" fmla="*/ 437228 w 918195"/>
                <a:gd name="connsiteY1" fmla="*/ 198 h 225961"/>
                <a:gd name="connsiteX2" fmla="*/ 918195 w 918195"/>
                <a:gd name="connsiteY2" fmla="*/ 142896 h 225961"/>
                <a:gd name="connsiteX3" fmla="*/ 434743 w 918195"/>
                <a:gd name="connsiteY3" fmla="*/ 167325 h 225961"/>
                <a:gd name="connsiteX4" fmla="*/ 1003 w 918195"/>
                <a:gd name="connsiteY4" fmla="*/ 113066 h 225961"/>
                <a:gd name="connsiteX0" fmla="*/ 0 w 917192"/>
                <a:gd name="connsiteY0" fmla="*/ 113066 h 149516"/>
                <a:gd name="connsiteX1" fmla="*/ 436225 w 917192"/>
                <a:gd name="connsiteY1" fmla="*/ 198 h 149516"/>
                <a:gd name="connsiteX2" fmla="*/ 917192 w 917192"/>
                <a:gd name="connsiteY2" fmla="*/ 142896 h 149516"/>
                <a:gd name="connsiteX3" fmla="*/ 0 w 917192"/>
                <a:gd name="connsiteY3" fmla="*/ 113066 h 149516"/>
                <a:gd name="connsiteX0" fmla="*/ 0 w 917194"/>
                <a:gd name="connsiteY0" fmla="*/ 113066 h 152996"/>
                <a:gd name="connsiteX1" fmla="*/ 436225 w 917194"/>
                <a:gd name="connsiteY1" fmla="*/ 198 h 152996"/>
                <a:gd name="connsiteX2" fmla="*/ 917192 w 917194"/>
                <a:gd name="connsiteY2" fmla="*/ 142896 h 152996"/>
                <a:gd name="connsiteX3" fmla="*/ 442441 w 917194"/>
                <a:gd name="connsiteY3" fmla="*/ 138155 h 152996"/>
                <a:gd name="connsiteX4" fmla="*/ 0 w 917194"/>
                <a:gd name="connsiteY4" fmla="*/ 113066 h 152996"/>
                <a:gd name="connsiteX0" fmla="*/ 5 w 917199"/>
                <a:gd name="connsiteY0" fmla="*/ 113069 h 178800"/>
                <a:gd name="connsiteX1" fmla="*/ 436230 w 917199"/>
                <a:gd name="connsiteY1" fmla="*/ 201 h 178800"/>
                <a:gd name="connsiteX2" fmla="*/ 917197 w 917199"/>
                <a:gd name="connsiteY2" fmla="*/ 142899 h 178800"/>
                <a:gd name="connsiteX3" fmla="*/ 427532 w 917199"/>
                <a:gd name="connsiteY3" fmla="*/ 177932 h 178800"/>
                <a:gd name="connsiteX4" fmla="*/ 5 w 917199"/>
                <a:gd name="connsiteY4" fmla="*/ 113069 h 178800"/>
                <a:gd name="connsiteX0" fmla="*/ 181 w 917375"/>
                <a:gd name="connsiteY0" fmla="*/ 113273 h 179004"/>
                <a:gd name="connsiteX1" fmla="*/ 436406 w 917375"/>
                <a:gd name="connsiteY1" fmla="*/ 405 h 179004"/>
                <a:gd name="connsiteX2" fmla="*/ 917373 w 917375"/>
                <a:gd name="connsiteY2" fmla="*/ 143103 h 179004"/>
                <a:gd name="connsiteX3" fmla="*/ 427708 w 917375"/>
                <a:gd name="connsiteY3" fmla="*/ 178136 h 179004"/>
                <a:gd name="connsiteX4" fmla="*/ 181 w 917375"/>
                <a:gd name="connsiteY4" fmla="*/ 113273 h 179004"/>
                <a:gd name="connsiteX0" fmla="*/ 181 w 917375"/>
                <a:gd name="connsiteY0" fmla="*/ 113273 h 179004"/>
                <a:gd name="connsiteX1" fmla="*/ 436406 w 917375"/>
                <a:gd name="connsiteY1" fmla="*/ 405 h 179004"/>
                <a:gd name="connsiteX2" fmla="*/ 917373 w 917375"/>
                <a:gd name="connsiteY2" fmla="*/ 143103 h 179004"/>
                <a:gd name="connsiteX3" fmla="*/ 427708 w 917375"/>
                <a:gd name="connsiteY3" fmla="*/ 178136 h 179004"/>
                <a:gd name="connsiteX4" fmla="*/ 181 w 917375"/>
                <a:gd name="connsiteY4" fmla="*/ 113273 h 179004"/>
                <a:gd name="connsiteX0" fmla="*/ 181 w 917373"/>
                <a:gd name="connsiteY0" fmla="*/ 113273 h 192575"/>
                <a:gd name="connsiteX1" fmla="*/ 436406 w 917373"/>
                <a:gd name="connsiteY1" fmla="*/ 405 h 192575"/>
                <a:gd name="connsiteX2" fmla="*/ 917373 w 917373"/>
                <a:gd name="connsiteY2" fmla="*/ 143103 h 192575"/>
                <a:gd name="connsiteX3" fmla="*/ 427708 w 917373"/>
                <a:gd name="connsiteY3" fmla="*/ 178136 h 192575"/>
                <a:gd name="connsiteX4" fmla="*/ 181 w 917373"/>
                <a:gd name="connsiteY4" fmla="*/ 113273 h 192575"/>
                <a:gd name="connsiteX0" fmla="*/ 6 w 917198"/>
                <a:gd name="connsiteY0" fmla="*/ 132232 h 211534"/>
                <a:gd name="connsiteX1" fmla="*/ 435349 w 917198"/>
                <a:gd name="connsiteY1" fmla="*/ 172 h 211534"/>
                <a:gd name="connsiteX2" fmla="*/ 917198 w 917198"/>
                <a:gd name="connsiteY2" fmla="*/ 162062 h 211534"/>
                <a:gd name="connsiteX3" fmla="*/ 427533 w 917198"/>
                <a:gd name="connsiteY3" fmla="*/ 197095 h 211534"/>
                <a:gd name="connsiteX4" fmla="*/ 6 w 917198"/>
                <a:gd name="connsiteY4" fmla="*/ 132232 h 211534"/>
                <a:gd name="connsiteX0" fmla="*/ 3 w 920458"/>
                <a:gd name="connsiteY0" fmla="*/ 129278 h 211574"/>
                <a:gd name="connsiteX1" fmla="*/ 438609 w 920458"/>
                <a:gd name="connsiteY1" fmla="*/ 212 h 211574"/>
                <a:gd name="connsiteX2" fmla="*/ 920458 w 920458"/>
                <a:gd name="connsiteY2" fmla="*/ 162102 h 211574"/>
                <a:gd name="connsiteX3" fmla="*/ 430793 w 920458"/>
                <a:gd name="connsiteY3" fmla="*/ 197135 h 211574"/>
                <a:gd name="connsiteX4" fmla="*/ 3 w 920458"/>
                <a:gd name="connsiteY4" fmla="*/ 129278 h 211574"/>
                <a:gd name="connsiteX0" fmla="*/ 605 w 921060"/>
                <a:gd name="connsiteY0" fmla="*/ 129377 h 211673"/>
                <a:gd name="connsiteX1" fmla="*/ 439211 w 921060"/>
                <a:gd name="connsiteY1" fmla="*/ 311 h 211673"/>
                <a:gd name="connsiteX2" fmla="*/ 921060 w 921060"/>
                <a:gd name="connsiteY2" fmla="*/ 162201 h 211673"/>
                <a:gd name="connsiteX3" fmla="*/ 431395 w 921060"/>
                <a:gd name="connsiteY3" fmla="*/ 197234 h 211673"/>
                <a:gd name="connsiteX4" fmla="*/ 605 w 921060"/>
                <a:gd name="connsiteY4" fmla="*/ 129377 h 211673"/>
                <a:gd name="connsiteX0" fmla="*/ 684 w 921139"/>
                <a:gd name="connsiteY0" fmla="*/ 129750 h 212046"/>
                <a:gd name="connsiteX1" fmla="*/ 439290 w 921139"/>
                <a:gd name="connsiteY1" fmla="*/ 684 h 212046"/>
                <a:gd name="connsiteX2" fmla="*/ 921139 w 921139"/>
                <a:gd name="connsiteY2" fmla="*/ 162574 h 212046"/>
                <a:gd name="connsiteX3" fmla="*/ 431474 w 921139"/>
                <a:gd name="connsiteY3" fmla="*/ 197607 h 212046"/>
                <a:gd name="connsiteX4" fmla="*/ 684 w 921139"/>
                <a:gd name="connsiteY4" fmla="*/ 129750 h 212046"/>
                <a:gd name="connsiteX0" fmla="*/ 76 w 920531"/>
                <a:gd name="connsiteY0" fmla="*/ 143943 h 226239"/>
                <a:gd name="connsiteX1" fmla="*/ 463027 w 920531"/>
                <a:gd name="connsiteY1" fmla="*/ 432 h 226239"/>
                <a:gd name="connsiteX2" fmla="*/ 920531 w 920531"/>
                <a:gd name="connsiteY2" fmla="*/ 176767 h 226239"/>
                <a:gd name="connsiteX3" fmla="*/ 430866 w 920531"/>
                <a:gd name="connsiteY3" fmla="*/ 211800 h 226239"/>
                <a:gd name="connsiteX4" fmla="*/ 76 w 920531"/>
                <a:gd name="connsiteY4" fmla="*/ 143943 h 226239"/>
                <a:gd name="connsiteX0" fmla="*/ 78 w 911627"/>
                <a:gd name="connsiteY0" fmla="*/ 133646 h 226157"/>
                <a:gd name="connsiteX1" fmla="*/ 454123 w 911627"/>
                <a:gd name="connsiteY1" fmla="*/ 350 h 226157"/>
                <a:gd name="connsiteX2" fmla="*/ 911627 w 911627"/>
                <a:gd name="connsiteY2" fmla="*/ 176685 h 226157"/>
                <a:gd name="connsiteX3" fmla="*/ 421962 w 911627"/>
                <a:gd name="connsiteY3" fmla="*/ 211718 h 226157"/>
                <a:gd name="connsiteX4" fmla="*/ 78 w 911627"/>
                <a:gd name="connsiteY4" fmla="*/ 133646 h 226157"/>
                <a:gd name="connsiteX0" fmla="*/ 1105 w 912654"/>
                <a:gd name="connsiteY0" fmla="*/ 133820 h 226331"/>
                <a:gd name="connsiteX1" fmla="*/ 455150 w 912654"/>
                <a:gd name="connsiteY1" fmla="*/ 524 h 226331"/>
                <a:gd name="connsiteX2" fmla="*/ 912654 w 912654"/>
                <a:gd name="connsiteY2" fmla="*/ 176859 h 226331"/>
                <a:gd name="connsiteX3" fmla="*/ 422989 w 912654"/>
                <a:gd name="connsiteY3" fmla="*/ 211892 h 226331"/>
                <a:gd name="connsiteX4" fmla="*/ 1105 w 912654"/>
                <a:gd name="connsiteY4" fmla="*/ 133820 h 22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54" h="226331">
                  <a:moveTo>
                    <a:pt x="1105" y="133820"/>
                  </a:moveTo>
                  <a:cubicBezTo>
                    <a:pt x="-21322" y="60857"/>
                    <a:pt x="303225" y="-6649"/>
                    <a:pt x="455150" y="524"/>
                  </a:cubicBezTo>
                  <a:cubicBezTo>
                    <a:pt x="607075" y="7697"/>
                    <a:pt x="904161" y="61889"/>
                    <a:pt x="912654" y="176859"/>
                  </a:cubicBezTo>
                  <a:cubicBezTo>
                    <a:pt x="898776" y="257027"/>
                    <a:pt x="575854" y="216864"/>
                    <a:pt x="422989" y="211892"/>
                  </a:cubicBezTo>
                  <a:cubicBezTo>
                    <a:pt x="270124" y="206920"/>
                    <a:pt x="23532" y="206783"/>
                    <a:pt x="1105" y="1338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404040"/>
                </a:solidFill>
              </a:endParaRPr>
            </a:p>
          </p:txBody>
        </p:sp>
      </p:grpSp>
      <p:sp>
        <p:nvSpPr>
          <p:cNvPr id="28" name="文本框 8"/>
          <p:cNvSpPr txBox="1"/>
          <p:nvPr/>
        </p:nvSpPr>
        <p:spPr>
          <a:xfrm>
            <a:off x="3824663" y="2993178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4363577" y="2697170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2"/>
                </a:solidFill>
              </a:rPr>
              <a:t>点击此处添加标题</a:t>
            </a:r>
          </a:p>
        </p:txBody>
      </p:sp>
      <p:cxnSp>
        <p:nvCxnSpPr>
          <p:cNvPr id="31" name="直线连接符 30"/>
          <p:cNvCxnSpPr>
            <a:stCxn id="29" idx="3"/>
            <a:endCxn id="17" idx="3"/>
          </p:cNvCxnSpPr>
          <p:nvPr/>
        </p:nvCxnSpPr>
        <p:spPr>
          <a:xfrm>
            <a:off x="6189718" y="2866447"/>
            <a:ext cx="1634314" cy="6537"/>
          </a:xfrm>
          <a:prstGeom prst="line">
            <a:avLst/>
          </a:prstGeom>
          <a:ln w="12700" cmpd="sng">
            <a:solidFill>
              <a:schemeClr val="tx2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8"/>
          <p:cNvSpPr txBox="1"/>
          <p:nvPr/>
        </p:nvSpPr>
        <p:spPr>
          <a:xfrm>
            <a:off x="1446641" y="3641565"/>
            <a:ext cx="2378024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1998522" y="3345556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41" name="直线连接符 40"/>
          <p:cNvCxnSpPr>
            <a:stCxn id="40" idx="3"/>
            <a:endCxn id="13" idx="3"/>
          </p:cNvCxnSpPr>
          <p:nvPr/>
        </p:nvCxnSpPr>
        <p:spPr>
          <a:xfrm flipV="1">
            <a:off x="3824663" y="3503439"/>
            <a:ext cx="3566142" cy="11394"/>
          </a:xfrm>
          <a:prstGeom prst="line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8"/>
          <p:cNvSpPr txBox="1"/>
          <p:nvPr/>
        </p:nvSpPr>
        <p:spPr>
          <a:xfrm>
            <a:off x="3074528" y="4330670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613442" y="403466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46" name="直线连接符 45"/>
          <p:cNvCxnSpPr>
            <a:stCxn id="45" idx="3"/>
            <a:endCxn id="9" idx="3"/>
          </p:cNvCxnSpPr>
          <p:nvPr/>
        </p:nvCxnSpPr>
        <p:spPr>
          <a:xfrm>
            <a:off x="5439583" y="4203939"/>
            <a:ext cx="1634315" cy="5186"/>
          </a:xfrm>
          <a:prstGeom prst="line">
            <a:avLst/>
          </a:prstGeom>
          <a:ln w="12700" cmpd="sng">
            <a:solidFill>
              <a:schemeClr val="accent3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8"/>
          <p:cNvSpPr txBox="1"/>
          <p:nvPr/>
        </p:nvSpPr>
        <p:spPr>
          <a:xfrm>
            <a:off x="788379" y="5183523"/>
            <a:ext cx="2378024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340261" y="4887515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54" name="直线连接符 53"/>
          <p:cNvCxnSpPr>
            <a:stCxn id="53" idx="3"/>
            <a:endCxn id="5" idx="3"/>
          </p:cNvCxnSpPr>
          <p:nvPr/>
        </p:nvCxnSpPr>
        <p:spPr>
          <a:xfrm flipV="1">
            <a:off x="3166402" y="5037023"/>
            <a:ext cx="3566143" cy="19769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91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2652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238</TotalTime>
  <Words>195</Words>
  <Application>Microsoft Office PowerPoint</Application>
  <PresentationFormat>自定义</PresentationFormat>
  <Paragraphs>30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1_Office Theme</vt:lpstr>
      <vt:lpstr>3_Office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79</cp:revision>
  <dcterms:created xsi:type="dcterms:W3CDTF">2010-04-12T23:12:02Z</dcterms:created>
  <dcterms:modified xsi:type="dcterms:W3CDTF">2016-03-01T02:25:38Z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