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51" r:id="rId4"/>
  </p:sldMasterIdLst>
  <p:notesMasterIdLst>
    <p:notesMasterId r:id="rId10"/>
  </p:notesMasterIdLst>
  <p:handoutMasterIdLst>
    <p:handoutMasterId r:id="rId11"/>
  </p:handoutMasterIdLst>
  <p:sldIdLst>
    <p:sldId id="271" r:id="rId5"/>
    <p:sldId id="274" r:id="rId6"/>
    <p:sldId id="275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E73A1C"/>
    <a:srgbClr val="1DC4FF"/>
    <a:srgbClr val="009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/>
    <p:restoredTop sz="94625"/>
  </p:normalViewPr>
  <p:slideViewPr>
    <p:cSldViewPr snapToGrid="0">
      <p:cViewPr varScale="1">
        <p:scale>
          <a:sx n="103" d="100"/>
          <a:sy n="103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8E127-F7E3-4E88-8AB1-18CF298DF1B7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46F8C-FFF0-4894-8F8B-0C0EEC954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34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A070B-E552-AC43-8A5A-310D68D8BB8A}" type="datetimeFigureOut">
              <a:rPr kumimoji="1" lang="zh-CN" altLang="en-US" smtClean="0"/>
              <a:t>2016/3/1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06BBD-3170-E240-BFEB-DCB1C2CC53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31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83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56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76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905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356420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1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96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61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76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五边形 44"/>
          <p:cNvSpPr/>
          <p:nvPr/>
        </p:nvSpPr>
        <p:spPr>
          <a:xfrm>
            <a:off x="3027884" y="4256123"/>
            <a:ext cx="2553505" cy="733367"/>
          </a:xfrm>
          <a:custGeom>
            <a:avLst/>
            <a:gdLst/>
            <a:ahLst/>
            <a:cxnLst/>
            <a:rect l="l" t="t" r="r" b="b"/>
            <a:pathLst>
              <a:path w="2687800" h="772904">
                <a:moveTo>
                  <a:pt x="0" y="0"/>
                </a:moveTo>
                <a:cubicBezTo>
                  <a:pt x="574551" y="701060"/>
                  <a:pt x="1443161" y="711127"/>
                  <a:pt x="2278163" y="250638"/>
                </a:cubicBezTo>
                <a:lnTo>
                  <a:pt x="2219171" y="171585"/>
                </a:lnTo>
                <a:lnTo>
                  <a:pt x="2687800" y="146207"/>
                </a:lnTo>
                <a:lnTo>
                  <a:pt x="2502772" y="590197"/>
                </a:lnTo>
                <a:lnTo>
                  <a:pt x="2456475" y="513522"/>
                </a:lnTo>
                <a:cubicBezTo>
                  <a:pt x="1597297" y="939002"/>
                  <a:pt x="549287" y="889345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0" name="五边形 47"/>
          <p:cNvSpPr/>
          <p:nvPr/>
        </p:nvSpPr>
        <p:spPr>
          <a:xfrm>
            <a:off x="2425258" y="2109136"/>
            <a:ext cx="2551462" cy="733366"/>
          </a:xfrm>
          <a:custGeom>
            <a:avLst/>
            <a:gdLst/>
            <a:ahLst/>
            <a:cxnLst/>
            <a:rect l="l" t="t" r="r" b="b"/>
            <a:pathLst>
              <a:path w="2687800" h="772903">
                <a:moveTo>
                  <a:pt x="1241306" y="389"/>
                </a:moveTo>
                <a:cubicBezTo>
                  <a:pt x="1806378" y="-10775"/>
                  <a:pt x="2344496" y="217062"/>
                  <a:pt x="2687800" y="772903"/>
                </a:cubicBezTo>
                <a:cubicBezTo>
                  <a:pt x="2113249" y="71843"/>
                  <a:pt x="1244639" y="61776"/>
                  <a:pt x="409637" y="522265"/>
                </a:cubicBezTo>
                <a:lnTo>
                  <a:pt x="468629" y="601318"/>
                </a:lnTo>
                <a:lnTo>
                  <a:pt x="0" y="626696"/>
                </a:lnTo>
                <a:lnTo>
                  <a:pt x="185028" y="182706"/>
                </a:lnTo>
                <a:lnTo>
                  <a:pt x="231325" y="259381"/>
                </a:lnTo>
                <a:cubicBezTo>
                  <a:pt x="553517" y="99826"/>
                  <a:pt x="902263" y="7087"/>
                  <a:pt x="1241306" y="3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2" name="五边形 50"/>
          <p:cNvSpPr/>
          <p:nvPr/>
        </p:nvSpPr>
        <p:spPr>
          <a:xfrm>
            <a:off x="3943060" y="1710789"/>
            <a:ext cx="1346209" cy="2341053"/>
          </a:xfrm>
          <a:custGeom>
            <a:avLst/>
            <a:gdLst/>
            <a:ahLst/>
            <a:cxnLst/>
            <a:rect l="l" t="t" r="r" b="b"/>
            <a:pathLst>
              <a:path w="1418336" h="2462563">
                <a:moveTo>
                  <a:pt x="477021" y="0"/>
                </a:moveTo>
                <a:lnTo>
                  <a:pt x="433767" y="78432"/>
                </a:lnTo>
                <a:cubicBezTo>
                  <a:pt x="1231832" y="609762"/>
                  <a:pt x="1712833" y="1542194"/>
                  <a:pt x="1217281" y="2462563"/>
                </a:cubicBezTo>
                <a:cubicBezTo>
                  <a:pt x="1537142" y="1614457"/>
                  <a:pt x="1111555" y="857185"/>
                  <a:pt x="295258" y="364297"/>
                </a:cubicBezTo>
                <a:lnTo>
                  <a:pt x="256293" y="454912"/>
                </a:lnTo>
                <a:lnTo>
                  <a:pt x="0" y="617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1986054" y="1582232"/>
            <a:ext cx="2345139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35" name="五边形 46"/>
          <p:cNvSpPr/>
          <p:nvPr/>
        </p:nvSpPr>
        <p:spPr>
          <a:xfrm>
            <a:off x="2210762" y="2370615"/>
            <a:ext cx="1673057" cy="2140859"/>
          </a:xfrm>
          <a:custGeom>
            <a:avLst/>
            <a:gdLst/>
            <a:ahLst/>
            <a:cxnLst/>
            <a:rect l="l" t="t" r="r" b="b"/>
            <a:pathLst>
              <a:path w="1762511" h="2254600">
                <a:moveTo>
                  <a:pt x="1762511" y="0"/>
                </a:moveTo>
                <a:cubicBezTo>
                  <a:pt x="868100" y="147046"/>
                  <a:pt x="425077" y="894251"/>
                  <a:pt x="406371" y="1847628"/>
                </a:cubicBezTo>
                <a:lnTo>
                  <a:pt x="504329" y="1836066"/>
                </a:lnTo>
                <a:lnTo>
                  <a:pt x="291992" y="2254600"/>
                </a:lnTo>
                <a:lnTo>
                  <a:pt x="0" y="1872366"/>
                </a:lnTo>
                <a:lnTo>
                  <a:pt x="89551" y="1870609"/>
                </a:lnTo>
                <a:cubicBezTo>
                  <a:pt x="150663" y="913799"/>
                  <a:pt x="717673" y="31024"/>
                  <a:pt x="17625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6" name="五边形 45"/>
          <p:cNvSpPr/>
          <p:nvPr/>
        </p:nvSpPr>
        <p:spPr>
          <a:xfrm>
            <a:off x="2713292" y="3091724"/>
            <a:ext cx="1348251" cy="2339011"/>
          </a:xfrm>
          <a:custGeom>
            <a:avLst/>
            <a:gdLst/>
            <a:ahLst/>
            <a:cxnLst/>
            <a:rect l="l" t="t" r="r" b="b"/>
            <a:pathLst>
              <a:path w="1418336" h="2462563">
                <a:moveTo>
                  <a:pt x="201055" y="0"/>
                </a:moveTo>
                <a:cubicBezTo>
                  <a:pt x="-118805" y="848106"/>
                  <a:pt x="306782" y="1605378"/>
                  <a:pt x="1123078" y="2098266"/>
                </a:cubicBezTo>
                <a:lnTo>
                  <a:pt x="1162044" y="2007651"/>
                </a:lnTo>
                <a:lnTo>
                  <a:pt x="1418336" y="2400807"/>
                </a:lnTo>
                <a:lnTo>
                  <a:pt x="941316" y="2462563"/>
                </a:lnTo>
                <a:lnTo>
                  <a:pt x="984570" y="2384131"/>
                </a:lnTo>
                <a:cubicBezTo>
                  <a:pt x="186504" y="1852801"/>
                  <a:pt x="-294497" y="920369"/>
                  <a:pt x="2010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五边形 51"/>
          <p:cNvSpPr/>
          <p:nvPr/>
        </p:nvSpPr>
        <p:spPr>
          <a:xfrm>
            <a:off x="4120785" y="2609623"/>
            <a:ext cx="1673056" cy="2140859"/>
          </a:xfrm>
          <a:custGeom>
            <a:avLst/>
            <a:gdLst/>
            <a:ahLst/>
            <a:cxnLst/>
            <a:rect l="l" t="t" r="r" b="b"/>
            <a:pathLst>
              <a:path w="1762512" h="2254600">
                <a:moveTo>
                  <a:pt x="1470518" y="0"/>
                </a:moveTo>
                <a:lnTo>
                  <a:pt x="1762512" y="382234"/>
                </a:lnTo>
                <a:lnTo>
                  <a:pt x="1672961" y="383991"/>
                </a:lnTo>
                <a:cubicBezTo>
                  <a:pt x="1611848" y="1340801"/>
                  <a:pt x="1044838" y="2223576"/>
                  <a:pt x="0" y="2254600"/>
                </a:cubicBezTo>
                <a:cubicBezTo>
                  <a:pt x="894411" y="2107554"/>
                  <a:pt x="1337434" y="1360349"/>
                  <a:pt x="1356140" y="406972"/>
                </a:cubicBezTo>
                <a:lnTo>
                  <a:pt x="1258182" y="4185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1" name="TextBox 36"/>
          <p:cNvSpPr txBox="1"/>
          <p:nvPr/>
        </p:nvSpPr>
        <p:spPr>
          <a:xfrm>
            <a:off x="460080" y="2460638"/>
            <a:ext cx="2343096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52" name="TextBox 37"/>
          <p:cNvSpPr txBox="1"/>
          <p:nvPr/>
        </p:nvSpPr>
        <p:spPr>
          <a:xfrm>
            <a:off x="523406" y="4422752"/>
            <a:ext cx="2345139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3642769" y="5195953"/>
            <a:ext cx="2343096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54" name="TextBox 39"/>
          <p:cNvSpPr txBox="1"/>
          <p:nvPr/>
        </p:nvSpPr>
        <p:spPr>
          <a:xfrm>
            <a:off x="5191214" y="4202129"/>
            <a:ext cx="2343096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55" name="TextBox 40"/>
          <p:cNvSpPr txBox="1"/>
          <p:nvPr/>
        </p:nvSpPr>
        <p:spPr>
          <a:xfrm>
            <a:off x="5191214" y="2356455"/>
            <a:ext cx="2343096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grpSp>
        <p:nvGrpSpPr>
          <p:cNvPr id="56" name="组合 1"/>
          <p:cNvGrpSpPr/>
          <p:nvPr/>
        </p:nvGrpSpPr>
        <p:grpSpPr>
          <a:xfrm>
            <a:off x="2792962" y="2333845"/>
            <a:ext cx="2422766" cy="2422766"/>
            <a:chOff x="2701522" y="2501485"/>
            <a:chExt cx="2422766" cy="2422766"/>
          </a:xfrm>
          <a:solidFill>
            <a:schemeClr val="bg1"/>
          </a:solidFill>
        </p:grpSpPr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2701522" y="2501485"/>
              <a:ext cx="2422766" cy="24227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TextBox 22"/>
            <p:cNvSpPr txBox="1">
              <a:spLocks noChangeArrowheads="1"/>
            </p:cNvSpPr>
            <p:nvPr/>
          </p:nvSpPr>
          <p:spPr bwMode="auto">
            <a:xfrm>
              <a:off x="2793047" y="3498014"/>
              <a:ext cx="2239716" cy="58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latin typeface="Century Gothic" pitchFamily="34" charset="0"/>
                </a:rPr>
                <a:t>YOUR TEXT</a:t>
              </a:r>
              <a:endParaRPr lang="zh-CN" altLang="en-US" sz="3200" b="1" dirty="0">
                <a:latin typeface="Century Gothic" pitchFamily="34" charset="0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8234292" y="3131383"/>
            <a:ext cx="2492989" cy="812514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234291" y="2626379"/>
            <a:ext cx="2492990" cy="41735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8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五边形 44"/>
          <p:cNvSpPr/>
          <p:nvPr/>
        </p:nvSpPr>
        <p:spPr>
          <a:xfrm>
            <a:off x="3027884" y="4256123"/>
            <a:ext cx="2553505" cy="733367"/>
          </a:xfrm>
          <a:custGeom>
            <a:avLst/>
            <a:gdLst/>
            <a:ahLst/>
            <a:cxnLst/>
            <a:rect l="l" t="t" r="r" b="b"/>
            <a:pathLst>
              <a:path w="2687800" h="772904">
                <a:moveTo>
                  <a:pt x="0" y="0"/>
                </a:moveTo>
                <a:cubicBezTo>
                  <a:pt x="574551" y="701060"/>
                  <a:pt x="1443161" y="711127"/>
                  <a:pt x="2278163" y="250638"/>
                </a:cubicBezTo>
                <a:lnTo>
                  <a:pt x="2219171" y="171585"/>
                </a:lnTo>
                <a:lnTo>
                  <a:pt x="2687800" y="146207"/>
                </a:lnTo>
                <a:lnTo>
                  <a:pt x="2502772" y="590197"/>
                </a:lnTo>
                <a:lnTo>
                  <a:pt x="2456475" y="513522"/>
                </a:lnTo>
                <a:cubicBezTo>
                  <a:pt x="1597297" y="939002"/>
                  <a:pt x="549287" y="889345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0" name="五边形 47"/>
          <p:cNvSpPr/>
          <p:nvPr/>
        </p:nvSpPr>
        <p:spPr>
          <a:xfrm>
            <a:off x="2425258" y="2109136"/>
            <a:ext cx="2551462" cy="733366"/>
          </a:xfrm>
          <a:custGeom>
            <a:avLst/>
            <a:gdLst/>
            <a:ahLst/>
            <a:cxnLst/>
            <a:rect l="l" t="t" r="r" b="b"/>
            <a:pathLst>
              <a:path w="2687800" h="772903">
                <a:moveTo>
                  <a:pt x="1241306" y="389"/>
                </a:moveTo>
                <a:cubicBezTo>
                  <a:pt x="1806378" y="-10775"/>
                  <a:pt x="2344496" y="217062"/>
                  <a:pt x="2687800" y="772903"/>
                </a:cubicBezTo>
                <a:cubicBezTo>
                  <a:pt x="2113249" y="71843"/>
                  <a:pt x="1244639" y="61776"/>
                  <a:pt x="409637" y="522265"/>
                </a:cubicBezTo>
                <a:lnTo>
                  <a:pt x="468629" y="601318"/>
                </a:lnTo>
                <a:lnTo>
                  <a:pt x="0" y="626696"/>
                </a:lnTo>
                <a:lnTo>
                  <a:pt x="185028" y="182706"/>
                </a:lnTo>
                <a:lnTo>
                  <a:pt x="231325" y="259381"/>
                </a:lnTo>
                <a:cubicBezTo>
                  <a:pt x="553517" y="99826"/>
                  <a:pt x="902263" y="7087"/>
                  <a:pt x="1241306" y="3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2" name="五边形 50"/>
          <p:cNvSpPr/>
          <p:nvPr/>
        </p:nvSpPr>
        <p:spPr>
          <a:xfrm>
            <a:off x="3943060" y="1710789"/>
            <a:ext cx="1346209" cy="2341053"/>
          </a:xfrm>
          <a:custGeom>
            <a:avLst/>
            <a:gdLst/>
            <a:ahLst/>
            <a:cxnLst/>
            <a:rect l="l" t="t" r="r" b="b"/>
            <a:pathLst>
              <a:path w="1418336" h="2462563">
                <a:moveTo>
                  <a:pt x="477021" y="0"/>
                </a:moveTo>
                <a:lnTo>
                  <a:pt x="433767" y="78432"/>
                </a:lnTo>
                <a:cubicBezTo>
                  <a:pt x="1231832" y="609762"/>
                  <a:pt x="1712833" y="1542194"/>
                  <a:pt x="1217281" y="2462563"/>
                </a:cubicBezTo>
                <a:cubicBezTo>
                  <a:pt x="1537142" y="1614457"/>
                  <a:pt x="1111555" y="857185"/>
                  <a:pt x="295258" y="364297"/>
                </a:cubicBezTo>
                <a:lnTo>
                  <a:pt x="256293" y="454912"/>
                </a:lnTo>
                <a:lnTo>
                  <a:pt x="0" y="617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1986054" y="1582232"/>
            <a:ext cx="2345139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35" name="五边形 46"/>
          <p:cNvSpPr/>
          <p:nvPr/>
        </p:nvSpPr>
        <p:spPr>
          <a:xfrm>
            <a:off x="2210762" y="2370615"/>
            <a:ext cx="1673057" cy="2140859"/>
          </a:xfrm>
          <a:custGeom>
            <a:avLst/>
            <a:gdLst/>
            <a:ahLst/>
            <a:cxnLst/>
            <a:rect l="l" t="t" r="r" b="b"/>
            <a:pathLst>
              <a:path w="1762511" h="2254600">
                <a:moveTo>
                  <a:pt x="1762511" y="0"/>
                </a:moveTo>
                <a:cubicBezTo>
                  <a:pt x="868100" y="147046"/>
                  <a:pt x="425077" y="894251"/>
                  <a:pt x="406371" y="1847628"/>
                </a:cubicBezTo>
                <a:lnTo>
                  <a:pt x="504329" y="1836066"/>
                </a:lnTo>
                <a:lnTo>
                  <a:pt x="291992" y="2254600"/>
                </a:lnTo>
                <a:lnTo>
                  <a:pt x="0" y="1872366"/>
                </a:lnTo>
                <a:lnTo>
                  <a:pt x="89551" y="1870609"/>
                </a:lnTo>
                <a:cubicBezTo>
                  <a:pt x="150663" y="913799"/>
                  <a:pt x="717673" y="31024"/>
                  <a:pt x="17625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6" name="五边形 45"/>
          <p:cNvSpPr/>
          <p:nvPr/>
        </p:nvSpPr>
        <p:spPr>
          <a:xfrm>
            <a:off x="2713292" y="3091724"/>
            <a:ext cx="1348251" cy="2339011"/>
          </a:xfrm>
          <a:custGeom>
            <a:avLst/>
            <a:gdLst/>
            <a:ahLst/>
            <a:cxnLst/>
            <a:rect l="l" t="t" r="r" b="b"/>
            <a:pathLst>
              <a:path w="1418336" h="2462563">
                <a:moveTo>
                  <a:pt x="201055" y="0"/>
                </a:moveTo>
                <a:cubicBezTo>
                  <a:pt x="-118805" y="848106"/>
                  <a:pt x="306782" y="1605378"/>
                  <a:pt x="1123078" y="2098266"/>
                </a:cubicBezTo>
                <a:lnTo>
                  <a:pt x="1162044" y="2007651"/>
                </a:lnTo>
                <a:lnTo>
                  <a:pt x="1418336" y="2400807"/>
                </a:lnTo>
                <a:lnTo>
                  <a:pt x="941316" y="2462563"/>
                </a:lnTo>
                <a:lnTo>
                  <a:pt x="984570" y="2384131"/>
                </a:lnTo>
                <a:cubicBezTo>
                  <a:pt x="186504" y="1852801"/>
                  <a:pt x="-294497" y="920369"/>
                  <a:pt x="2010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五边形 51"/>
          <p:cNvSpPr/>
          <p:nvPr/>
        </p:nvSpPr>
        <p:spPr>
          <a:xfrm>
            <a:off x="4120785" y="2609623"/>
            <a:ext cx="1673056" cy="2140859"/>
          </a:xfrm>
          <a:custGeom>
            <a:avLst/>
            <a:gdLst/>
            <a:ahLst/>
            <a:cxnLst/>
            <a:rect l="l" t="t" r="r" b="b"/>
            <a:pathLst>
              <a:path w="1762512" h="2254600">
                <a:moveTo>
                  <a:pt x="1470518" y="0"/>
                </a:moveTo>
                <a:lnTo>
                  <a:pt x="1762512" y="382234"/>
                </a:lnTo>
                <a:lnTo>
                  <a:pt x="1672961" y="383991"/>
                </a:lnTo>
                <a:cubicBezTo>
                  <a:pt x="1611848" y="1340801"/>
                  <a:pt x="1044838" y="2223576"/>
                  <a:pt x="0" y="2254600"/>
                </a:cubicBezTo>
                <a:cubicBezTo>
                  <a:pt x="894411" y="2107554"/>
                  <a:pt x="1337434" y="1360349"/>
                  <a:pt x="1356140" y="406972"/>
                </a:cubicBezTo>
                <a:lnTo>
                  <a:pt x="1258182" y="4185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1" name="TextBox 36"/>
          <p:cNvSpPr txBox="1"/>
          <p:nvPr/>
        </p:nvSpPr>
        <p:spPr>
          <a:xfrm>
            <a:off x="460080" y="2460638"/>
            <a:ext cx="2343096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52" name="TextBox 37"/>
          <p:cNvSpPr txBox="1"/>
          <p:nvPr/>
        </p:nvSpPr>
        <p:spPr>
          <a:xfrm>
            <a:off x="523406" y="4422752"/>
            <a:ext cx="2345139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3642769" y="5195953"/>
            <a:ext cx="2343096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54" name="TextBox 39"/>
          <p:cNvSpPr txBox="1"/>
          <p:nvPr/>
        </p:nvSpPr>
        <p:spPr>
          <a:xfrm>
            <a:off x="5191214" y="4202129"/>
            <a:ext cx="2343096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55" name="TextBox 40"/>
          <p:cNvSpPr txBox="1"/>
          <p:nvPr/>
        </p:nvSpPr>
        <p:spPr>
          <a:xfrm>
            <a:off x="5191214" y="2356455"/>
            <a:ext cx="2343096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grpSp>
        <p:nvGrpSpPr>
          <p:cNvPr id="56" name="组合 1"/>
          <p:cNvGrpSpPr/>
          <p:nvPr/>
        </p:nvGrpSpPr>
        <p:grpSpPr>
          <a:xfrm>
            <a:off x="2792962" y="2333845"/>
            <a:ext cx="2422766" cy="2422766"/>
            <a:chOff x="2701522" y="2501485"/>
            <a:chExt cx="2422766" cy="2422766"/>
          </a:xfrm>
          <a:solidFill>
            <a:schemeClr val="bg1"/>
          </a:solidFill>
        </p:grpSpPr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2701522" y="2501485"/>
              <a:ext cx="2422766" cy="24227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TextBox 22"/>
            <p:cNvSpPr txBox="1">
              <a:spLocks noChangeArrowheads="1"/>
            </p:cNvSpPr>
            <p:nvPr/>
          </p:nvSpPr>
          <p:spPr bwMode="auto">
            <a:xfrm>
              <a:off x="2793047" y="3498014"/>
              <a:ext cx="2239716" cy="58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latin typeface="Century Gothic" pitchFamily="34" charset="0"/>
                </a:rPr>
                <a:t>YOUR TEXT</a:t>
              </a:r>
              <a:endParaRPr lang="zh-CN" altLang="en-US" sz="3200" b="1" dirty="0">
                <a:latin typeface="Century Gothic" pitchFamily="34" charset="0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8234292" y="3131383"/>
            <a:ext cx="2492989" cy="812514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234291" y="2626379"/>
            <a:ext cx="2492990" cy="41735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7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五边形 44"/>
          <p:cNvSpPr/>
          <p:nvPr/>
        </p:nvSpPr>
        <p:spPr>
          <a:xfrm>
            <a:off x="3027884" y="4256123"/>
            <a:ext cx="2553505" cy="733367"/>
          </a:xfrm>
          <a:custGeom>
            <a:avLst/>
            <a:gdLst/>
            <a:ahLst/>
            <a:cxnLst/>
            <a:rect l="l" t="t" r="r" b="b"/>
            <a:pathLst>
              <a:path w="2687800" h="772904">
                <a:moveTo>
                  <a:pt x="0" y="0"/>
                </a:moveTo>
                <a:cubicBezTo>
                  <a:pt x="574551" y="701060"/>
                  <a:pt x="1443161" y="711127"/>
                  <a:pt x="2278163" y="250638"/>
                </a:cubicBezTo>
                <a:lnTo>
                  <a:pt x="2219171" y="171585"/>
                </a:lnTo>
                <a:lnTo>
                  <a:pt x="2687800" y="146207"/>
                </a:lnTo>
                <a:lnTo>
                  <a:pt x="2502772" y="590197"/>
                </a:lnTo>
                <a:lnTo>
                  <a:pt x="2456475" y="513522"/>
                </a:lnTo>
                <a:cubicBezTo>
                  <a:pt x="1597297" y="939002"/>
                  <a:pt x="549287" y="889345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0" name="五边形 47"/>
          <p:cNvSpPr/>
          <p:nvPr/>
        </p:nvSpPr>
        <p:spPr>
          <a:xfrm>
            <a:off x="2425258" y="2109136"/>
            <a:ext cx="2551462" cy="733366"/>
          </a:xfrm>
          <a:custGeom>
            <a:avLst/>
            <a:gdLst/>
            <a:ahLst/>
            <a:cxnLst/>
            <a:rect l="l" t="t" r="r" b="b"/>
            <a:pathLst>
              <a:path w="2687800" h="772903">
                <a:moveTo>
                  <a:pt x="1241306" y="389"/>
                </a:moveTo>
                <a:cubicBezTo>
                  <a:pt x="1806378" y="-10775"/>
                  <a:pt x="2344496" y="217062"/>
                  <a:pt x="2687800" y="772903"/>
                </a:cubicBezTo>
                <a:cubicBezTo>
                  <a:pt x="2113249" y="71843"/>
                  <a:pt x="1244639" y="61776"/>
                  <a:pt x="409637" y="522265"/>
                </a:cubicBezTo>
                <a:lnTo>
                  <a:pt x="468629" y="601318"/>
                </a:lnTo>
                <a:lnTo>
                  <a:pt x="0" y="626696"/>
                </a:lnTo>
                <a:lnTo>
                  <a:pt x="185028" y="182706"/>
                </a:lnTo>
                <a:lnTo>
                  <a:pt x="231325" y="259381"/>
                </a:lnTo>
                <a:cubicBezTo>
                  <a:pt x="553517" y="99826"/>
                  <a:pt x="902263" y="7087"/>
                  <a:pt x="1241306" y="3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2" name="五边形 50"/>
          <p:cNvSpPr/>
          <p:nvPr/>
        </p:nvSpPr>
        <p:spPr>
          <a:xfrm>
            <a:off x="3943060" y="1710789"/>
            <a:ext cx="1346209" cy="2341053"/>
          </a:xfrm>
          <a:custGeom>
            <a:avLst/>
            <a:gdLst/>
            <a:ahLst/>
            <a:cxnLst/>
            <a:rect l="l" t="t" r="r" b="b"/>
            <a:pathLst>
              <a:path w="1418336" h="2462563">
                <a:moveTo>
                  <a:pt x="477021" y="0"/>
                </a:moveTo>
                <a:lnTo>
                  <a:pt x="433767" y="78432"/>
                </a:lnTo>
                <a:cubicBezTo>
                  <a:pt x="1231832" y="609762"/>
                  <a:pt x="1712833" y="1542194"/>
                  <a:pt x="1217281" y="2462563"/>
                </a:cubicBezTo>
                <a:cubicBezTo>
                  <a:pt x="1537142" y="1614457"/>
                  <a:pt x="1111555" y="857185"/>
                  <a:pt x="295258" y="364297"/>
                </a:cubicBezTo>
                <a:lnTo>
                  <a:pt x="256293" y="454912"/>
                </a:lnTo>
                <a:lnTo>
                  <a:pt x="0" y="617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3" name="TextBox 24"/>
          <p:cNvSpPr txBox="1"/>
          <p:nvPr/>
        </p:nvSpPr>
        <p:spPr>
          <a:xfrm>
            <a:off x="1986054" y="1582232"/>
            <a:ext cx="2345139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35" name="五边形 46"/>
          <p:cNvSpPr/>
          <p:nvPr/>
        </p:nvSpPr>
        <p:spPr>
          <a:xfrm>
            <a:off x="2210762" y="2370615"/>
            <a:ext cx="1673057" cy="2140859"/>
          </a:xfrm>
          <a:custGeom>
            <a:avLst/>
            <a:gdLst/>
            <a:ahLst/>
            <a:cxnLst/>
            <a:rect l="l" t="t" r="r" b="b"/>
            <a:pathLst>
              <a:path w="1762511" h="2254600">
                <a:moveTo>
                  <a:pt x="1762511" y="0"/>
                </a:moveTo>
                <a:cubicBezTo>
                  <a:pt x="868100" y="147046"/>
                  <a:pt x="425077" y="894251"/>
                  <a:pt x="406371" y="1847628"/>
                </a:cubicBezTo>
                <a:lnTo>
                  <a:pt x="504329" y="1836066"/>
                </a:lnTo>
                <a:lnTo>
                  <a:pt x="291992" y="2254600"/>
                </a:lnTo>
                <a:lnTo>
                  <a:pt x="0" y="1872366"/>
                </a:lnTo>
                <a:lnTo>
                  <a:pt x="89551" y="1870609"/>
                </a:lnTo>
                <a:cubicBezTo>
                  <a:pt x="150663" y="913799"/>
                  <a:pt x="717673" y="31024"/>
                  <a:pt x="17625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6" name="五边形 45"/>
          <p:cNvSpPr/>
          <p:nvPr/>
        </p:nvSpPr>
        <p:spPr>
          <a:xfrm>
            <a:off x="2713292" y="3091724"/>
            <a:ext cx="1348251" cy="2339011"/>
          </a:xfrm>
          <a:custGeom>
            <a:avLst/>
            <a:gdLst/>
            <a:ahLst/>
            <a:cxnLst/>
            <a:rect l="l" t="t" r="r" b="b"/>
            <a:pathLst>
              <a:path w="1418336" h="2462563">
                <a:moveTo>
                  <a:pt x="201055" y="0"/>
                </a:moveTo>
                <a:cubicBezTo>
                  <a:pt x="-118805" y="848106"/>
                  <a:pt x="306782" y="1605378"/>
                  <a:pt x="1123078" y="2098266"/>
                </a:cubicBezTo>
                <a:lnTo>
                  <a:pt x="1162044" y="2007651"/>
                </a:lnTo>
                <a:lnTo>
                  <a:pt x="1418336" y="2400807"/>
                </a:lnTo>
                <a:lnTo>
                  <a:pt x="941316" y="2462563"/>
                </a:lnTo>
                <a:lnTo>
                  <a:pt x="984570" y="2384131"/>
                </a:lnTo>
                <a:cubicBezTo>
                  <a:pt x="186504" y="1852801"/>
                  <a:pt x="-294497" y="920369"/>
                  <a:pt x="2010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五边形 51"/>
          <p:cNvSpPr/>
          <p:nvPr/>
        </p:nvSpPr>
        <p:spPr>
          <a:xfrm>
            <a:off x="4120785" y="2609623"/>
            <a:ext cx="1673056" cy="2140859"/>
          </a:xfrm>
          <a:custGeom>
            <a:avLst/>
            <a:gdLst/>
            <a:ahLst/>
            <a:cxnLst/>
            <a:rect l="l" t="t" r="r" b="b"/>
            <a:pathLst>
              <a:path w="1762512" h="2254600">
                <a:moveTo>
                  <a:pt x="1470518" y="0"/>
                </a:moveTo>
                <a:lnTo>
                  <a:pt x="1762512" y="382234"/>
                </a:lnTo>
                <a:lnTo>
                  <a:pt x="1672961" y="383991"/>
                </a:lnTo>
                <a:cubicBezTo>
                  <a:pt x="1611848" y="1340801"/>
                  <a:pt x="1044838" y="2223576"/>
                  <a:pt x="0" y="2254600"/>
                </a:cubicBezTo>
                <a:cubicBezTo>
                  <a:pt x="894411" y="2107554"/>
                  <a:pt x="1337434" y="1360349"/>
                  <a:pt x="1356140" y="406972"/>
                </a:cubicBezTo>
                <a:lnTo>
                  <a:pt x="1258182" y="4185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1" name="TextBox 36"/>
          <p:cNvSpPr txBox="1"/>
          <p:nvPr/>
        </p:nvSpPr>
        <p:spPr>
          <a:xfrm>
            <a:off x="460080" y="2460638"/>
            <a:ext cx="2343096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52" name="TextBox 37"/>
          <p:cNvSpPr txBox="1"/>
          <p:nvPr/>
        </p:nvSpPr>
        <p:spPr>
          <a:xfrm>
            <a:off x="523406" y="4422752"/>
            <a:ext cx="2345139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3642769" y="5195953"/>
            <a:ext cx="2343096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54" name="TextBox 39"/>
          <p:cNvSpPr txBox="1"/>
          <p:nvPr/>
        </p:nvSpPr>
        <p:spPr>
          <a:xfrm>
            <a:off x="5191214" y="4202129"/>
            <a:ext cx="2343096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sp>
        <p:nvSpPr>
          <p:cNvPr id="55" name="TextBox 40"/>
          <p:cNvSpPr txBox="1"/>
          <p:nvPr/>
        </p:nvSpPr>
        <p:spPr>
          <a:xfrm>
            <a:off x="5191214" y="2356455"/>
            <a:ext cx="2343096" cy="40011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defTabSz="914400">
              <a:defRPr/>
            </a:pPr>
            <a:r>
              <a:rPr lang="en-US" altLang="zh-CN" sz="2000" b="1" kern="0" dirty="0">
                <a:latin typeface="Century Gothic" pitchFamily="34" charset="0"/>
                <a:ea typeface="微软雅黑" pitchFamily="34" charset="-122"/>
              </a:rPr>
              <a:t>YOUR TEXT</a:t>
            </a:r>
            <a:endParaRPr lang="zh-CN" altLang="en-US" sz="2000" b="1" kern="0" dirty="0">
              <a:latin typeface="Century Gothic" pitchFamily="34" charset="0"/>
              <a:ea typeface="微软雅黑" pitchFamily="34" charset="-122"/>
            </a:endParaRPr>
          </a:p>
        </p:txBody>
      </p:sp>
      <p:grpSp>
        <p:nvGrpSpPr>
          <p:cNvPr id="56" name="组合 1"/>
          <p:cNvGrpSpPr/>
          <p:nvPr/>
        </p:nvGrpSpPr>
        <p:grpSpPr>
          <a:xfrm>
            <a:off x="2792962" y="2333845"/>
            <a:ext cx="2422766" cy="2422766"/>
            <a:chOff x="2701522" y="2501485"/>
            <a:chExt cx="2422766" cy="2422766"/>
          </a:xfrm>
          <a:solidFill>
            <a:schemeClr val="bg1"/>
          </a:solidFill>
        </p:grpSpPr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2701522" y="2501485"/>
              <a:ext cx="2422766" cy="24227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TextBox 22"/>
            <p:cNvSpPr txBox="1">
              <a:spLocks noChangeArrowheads="1"/>
            </p:cNvSpPr>
            <p:nvPr/>
          </p:nvSpPr>
          <p:spPr bwMode="auto">
            <a:xfrm>
              <a:off x="2793047" y="3498014"/>
              <a:ext cx="2239716" cy="58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dirty="0">
                  <a:latin typeface="Century Gothic" pitchFamily="34" charset="0"/>
                </a:rPr>
                <a:t>YOUR TEXT</a:t>
              </a:r>
              <a:endParaRPr lang="zh-CN" altLang="en-US" sz="3200" b="1" dirty="0">
                <a:latin typeface="Century Gothic" pitchFamily="34" charset="0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8234292" y="3131383"/>
            <a:ext cx="2492989" cy="812514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点击图表然后右键选择“编辑数据”即自动跳转到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中对图表的数据信息进行编辑。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234291" y="2626379"/>
            <a:ext cx="2492990" cy="417358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8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65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431340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主题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120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Calibri</vt:lpstr>
      <vt:lpstr>Century Gothic</vt:lpstr>
      <vt:lpstr>Segoe UI Light</vt:lpstr>
      <vt:lpstr>4_Office 主题</vt:lpstr>
      <vt:lpstr>5_Office 主题</vt:lpstr>
      <vt:lpstr>6_Office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刘云轩</cp:lastModifiedBy>
  <cp:revision>29</cp:revision>
  <dcterms:created xsi:type="dcterms:W3CDTF">2015-08-04T05:27:15Z</dcterms:created>
  <dcterms:modified xsi:type="dcterms:W3CDTF">2016-03-01T04:25:22Z</dcterms:modified>
</cp:coreProperties>
</file>