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65" r:id="rId5"/>
    <p:sldMasterId id="2147493467" r:id="rId6"/>
    <p:sldMasterId id="2147493462" r:id="rId7"/>
  </p:sldMasterIdLst>
  <p:sldIdLst>
    <p:sldId id="259" r:id="rId8"/>
    <p:sldId id="269" r:id="rId9"/>
    <p:sldId id="270" r:id="rId10"/>
    <p:sldId id="265" r:id="rId11"/>
    <p:sldId id="266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E6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80" autoAdjust="0"/>
    <p:restoredTop sz="94620"/>
  </p:normalViewPr>
  <p:slideViewPr>
    <p:cSldViewPr snapToGrid="0" snapToObjects="1">
      <p:cViewPr varScale="1">
        <p:scale>
          <a:sx n="100" d="100"/>
          <a:sy n="100" d="100"/>
        </p:scale>
        <p:origin x="72" y="156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351133" y="224217"/>
            <a:ext cx="5644403" cy="586316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 dirty="0"/>
              <a:t>CLICK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HERE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TO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ADD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YOUR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TITLE</a:t>
            </a:r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03228" y="6094894"/>
            <a:ext cx="678875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351133" y="224217"/>
            <a:ext cx="5644403" cy="586316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 dirty="0"/>
              <a:t>CLICK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HERE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TO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ADD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YOUR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TITLE</a:t>
            </a:r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03228" y="6094894"/>
            <a:ext cx="678875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558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351133" y="224217"/>
            <a:ext cx="5644403" cy="586316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 dirty="0"/>
              <a:t>CLICK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HERE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TO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ADD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YOUR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TITLE</a:t>
            </a:r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03228" y="6094894"/>
            <a:ext cx="678875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95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61" y="759873"/>
            <a:ext cx="66244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924" y="759874"/>
            <a:ext cx="1402184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552" y="759874"/>
            <a:ext cx="7075266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61" y="182446"/>
            <a:ext cx="777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2719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90" y="2788087"/>
            <a:ext cx="3178317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601" y="4007796"/>
            <a:ext cx="33478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307172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89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48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8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87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3" r:id="rId1"/>
    <p:sldLayoutId id="2147493464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空心弧 5"/>
          <p:cNvSpPr/>
          <p:nvPr/>
        </p:nvSpPr>
        <p:spPr>
          <a:xfrm>
            <a:off x="811344" y="1426299"/>
            <a:ext cx="1490039" cy="1858288"/>
          </a:xfrm>
          <a:custGeom>
            <a:avLst/>
            <a:gdLst/>
            <a:ahLst/>
            <a:cxnLst/>
            <a:rect l="l" t="t" r="r" b="b"/>
            <a:pathLst>
              <a:path w="1156644" h="1442498">
                <a:moveTo>
                  <a:pt x="463847" y="0"/>
                </a:moveTo>
                <a:lnTo>
                  <a:pt x="1156644" y="141576"/>
                </a:lnTo>
                <a:lnTo>
                  <a:pt x="1103634" y="846701"/>
                </a:lnTo>
                <a:lnTo>
                  <a:pt x="970373" y="670341"/>
                </a:lnTo>
                <a:lnTo>
                  <a:pt x="908664" y="725539"/>
                </a:lnTo>
                <a:cubicBezTo>
                  <a:pt x="719902" y="914709"/>
                  <a:pt x="612178" y="1172166"/>
                  <a:pt x="612178" y="1442498"/>
                </a:cubicBezTo>
                <a:lnTo>
                  <a:pt x="0" y="1442498"/>
                </a:lnTo>
                <a:cubicBezTo>
                  <a:pt x="0" y="1009135"/>
                  <a:pt x="172691" y="596413"/>
                  <a:pt x="475290" y="293158"/>
                </a:cubicBezTo>
                <a:lnTo>
                  <a:pt x="600640" y="1810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73" name="空心弧 5"/>
          <p:cNvSpPr/>
          <p:nvPr/>
        </p:nvSpPr>
        <p:spPr>
          <a:xfrm rot="18900000">
            <a:off x="490873" y="2636147"/>
            <a:ext cx="1490039" cy="1858288"/>
          </a:xfrm>
          <a:custGeom>
            <a:avLst/>
            <a:gdLst/>
            <a:ahLst/>
            <a:cxnLst/>
            <a:rect l="l" t="t" r="r" b="b"/>
            <a:pathLst>
              <a:path w="1156644" h="1442498">
                <a:moveTo>
                  <a:pt x="463847" y="0"/>
                </a:moveTo>
                <a:lnTo>
                  <a:pt x="1156644" y="141576"/>
                </a:lnTo>
                <a:lnTo>
                  <a:pt x="1103634" y="846701"/>
                </a:lnTo>
                <a:lnTo>
                  <a:pt x="970373" y="670341"/>
                </a:lnTo>
                <a:lnTo>
                  <a:pt x="908664" y="725539"/>
                </a:lnTo>
                <a:cubicBezTo>
                  <a:pt x="719902" y="914709"/>
                  <a:pt x="612178" y="1172166"/>
                  <a:pt x="612178" y="1442498"/>
                </a:cubicBezTo>
                <a:lnTo>
                  <a:pt x="0" y="1442498"/>
                </a:lnTo>
                <a:cubicBezTo>
                  <a:pt x="0" y="1009135"/>
                  <a:pt x="172691" y="596413"/>
                  <a:pt x="475290" y="293158"/>
                </a:cubicBezTo>
                <a:lnTo>
                  <a:pt x="600640" y="1810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72" name="空心弧 5"/>
          <p:cNvSpPr/>
          <p:nvPr/>
        </p:nvSpPr>
        <p:spPr>
          <a:xfrm rot="16200000">
            <a:off x="1262715" y="3911420"/>
            <a:ext cx="1490039" cy="1858288"/>
          </a:xfrm>
          <a:custGeom>
            <a:avLst/>
            <a:gdLst/>
            <a:ahLst/>
            <a:cxnLst/>
            <a:rect l="l" t="t" r="r" b="b"/>
            <a:pathLst>
              <a:path w="1156644" h="1442498">
                <a:moveTo>
                  <a:pt x="463847" y="0"/>
                </a:moveTo>
                <a:lnTo>
                  <a:pt x="1156644" y="141576"/>
                </a:lnTo>
                <a:lnTo>
                  <a:pt x="1103634" y="846701"/>
                </a:lnTo>
                <a:lnTo>
                  <a:pt x="970373" y="670341"/>
                </a:lnTo>
                <a:lnTo>
                  <a:pt x="908664" y="725539"/>
                </a:lnTo>
                <a:cubicBezTo>
                  <a:pt x="719902" y="914709"/>
                  <a:pt x="612178" y="1172166"/>
                  <a:pt x="612178" y="1442498"/>
                </a:cubicBezTo>
                <a:lnTo>
                  <a:pt x="0" y="1442498"/>
                </a:lnTo>
                <a:cubicBezTo>
                  <a:pt x="0" y="1009135"/>
                  <a:pt x="172691" y="596413"/>
                  <a:pt x="475290" y="293158"/>
                </a:cubicBezTo>
                <a:lnTo>
                  <a:pt x="600640" y="181033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71" name="空心弧 5"/>
          <p:cNvSpPr/>
          <p:nvPr/>
        </p:nvSpPr>
        <p:spPr>
          <a:xfrm rot="13500000">
            <a:off x="2675532" y="4190125"/>
            <a:ext cx="1490039" cy="1858288"/>
          </a:xfrm>
          <a:custGeom>
            <a:avLst/>
            <a:gdLst/>
            <a:ahLst/>
            <a:cxnLst/>
            <a:rect l="l" t="t" r="r" b="b"/>
            <a:pathLst>
              <a:path w="1156644" h="1442498">
                <a:moveTo>
                  <a:pt x="463847" y="0"/>
                </a:moveTo>
                <a:lnTo>
                  <a:pt x="1156644" y="141576"/>
                </a:lnTo>
                <a:lnTo>
                  <a:pt x="1103634" y="846701"/>
                </a:lnTo>
                <a:lnTo>
                  <a:pt x="970373" y="670341"/>
                </a:lnTo>
                <a:lnTo>
                  <a:pt x="908664" y="725539"/>
                </a:lnTo>
                <a:cubicBezTo>
                  <a:pt x="719902" y="914709"/>
                  <a:pt x="612178" y="1172166"/>
                  <a:pt x="612178" y="1442498"/>
                </a:cubicBezTo>
                <a:lnTo>
                  <a:pt x="0" y="1442498"/>
                </a:lnTo>
                <a:cubicBezTo>
                  <a:pt x="0" y="1009135"/>
                  <a:pt x="172691" y="596413"/>
                  <a:pt x="475290" y="293158"/>
                </a:cubicBezTo>
                <a:lnTo>
                  <a:pt x="600640" y="181033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70" name="空心弧 5"/>
          <p:cNvSpPr/>
          <p:nvPr/>
        </p:nvSpPr>
        <p:spPr>
          <a:xfrm rot="10800000">
            <a:off x="3839368" y="3451685"/>
            <a:ext cx="1490039" cy="1858288"/>
          </a:xfrm>
          <a:custGeom>
            <a:avLst/>
            <a:gdLst/>
            <a:ahLst/>
            <a:cxnLst/>
            <a:rect l="l" t="t" r="r" b="b"/>
            <a:pathLst>
              <a:path w="1156644" h="1442498">
                <a:moveTo>
                  <a:pt x="463847" y="0"/>
                </a:moveTo>
                <a:lnTo>
                  <a:pt x="1156644" y="141576"/>
                </a:lnTo>
                <a:lnTo>
                  <a:pt x="1103634" y="846701"/>
                </a:lnTo>
                <a:lnTo>
                  <a:pt x="970373" y="670341"/>
                </a:lnTo>
                <a:lnTo>
                  <a:pt x="908664" y="725539"/>
                </a:lnTo>
                <a:cubicBezTo>
                  <a:pt x="719902" y="914709"/>
                  <a:pt x="612178" y="1172166"/>
                  <a:pt x="612178" y="1442498"/>
                </a:cubicBezTo>
                <a:lnTo>
                  <a:pt x="0" y="1442498"/>
                </a:lnTo>
                <a:cubicBezTo>
                  <a:pt x="0" y="1009135"/>
                  <a:pt x="172691" y="596413"/>
                  <a:pt x="475290" y="293158"/>
                </a:cubicBezTo>
                <a:lnTo>
                  <a:pt x="600640" y="18103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69" name="空心弧 5"/>
          <p:cNvSpPr/>
          <p:nvPr/>
        </p:nvSpPr>
        <p:spPr>
          <a:xfrm rot="8126324">
            <a:off x="4134785" y="2173669"/>
            <a:ext cx="1490039" cy="1858288"/>
          </a:xfrm>
          <a:custGeom>
            <a:avLst/>
            <a:gdLst/>
            <a:ahLst/>
            <a:cxnLst/>
            <a:rect l="l" t="t" r="r" b="b"/>
            <a:pathLst>
              <a:path w="1156644" h="1442498">
                <a:moveTo>
                  <a:pt x="463847" y="0"/>
                </a:moveTo>
                <a:lnTo>
                  <a:pt x="1156644" y="141576"/>
                </a:lnTo>
                <a:lnTo>
                  <a:pt x="1103634" y="846701"/>
                </a:lnTo>
                <a:lnTo>
                  <a:pt x="970373" y="670341"/>
                </a:lnTo>
                <a:lnTo>
                  <a:pt x="908664" y="725539"/>
                </a:lnTo>
                <a:cubicBezTo>
                  <a:pt x="719902" y="914709"/>
                  <a:pt x="612178" y="1172166"/>
                  <a:pt x="612178" y="1442498"/>
                </a:cubicBezTo>
                <a:lnTo>
                  <a:pt x="0" y="1442498"/>
                </a:lnTo>
                <a:cubicBezTo>
                  <a:pt x="0" y="1009135"/>
                  <a:pt x="172691" y="596413"/>
                  <a:pt x="475290" y="293158"/>
                </a:cubicBezTo>
                <a:lnTo>
                  <a:pt x="600640" y="18103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68" name="空心弧 5"/>
          <p:cNvSpPr/>
          <p:nvPr/>
        </p:nvSpPr>
        <p:spPr>
          <a:xfrm rot="5400000">
            <a:off x="3453220" y="988895"/>
            <a:ext cx="1490039" cy="1858288"/>
          </a:xfrm>
          <a:custGeom>
            <a:avLst/>
            <a:gdLst/>
            <a:ahLst/>
            <a:cxnLst/>
            <a:rect l="l" t="t" r="r" b="b"/>
            <a:pathLst>
              <a:path w="1156644" h="1442498">
                <a:moveTo>
                  <a:pt x="463847" y="0"/>
                </a:moveTo>
                <a:lnTo>
                  <a:pt x="1156644" y="141576"/>
                </a:lnTo>
                <a:lnTo>
                  <a:pt x="1103634" y="846701"/>
                </a:lnTo>
                <a:lnTo>
                  <a:pt x="970373" y="670341"/>
                </a:lnTo>
                <a:lnTo>
                  <a:pt x="908664" y="725539"/>
                </a:lnTo>
                <a:cubicBezTo>
                  <a:pt x="719902" y="914709"/>
                  <a:pt x="612178" y="1172166"/>
                  <a:pt x="612178" y="1442498"/>
                </a:cubicBezTo>
                <a:lnTo>
                  <a:pt x="0" y="1442498"/>
                </a:lnTo>
                <a:cubicBezTo>
                  <a:pt x="0" y="1009135"/>
                  <a:pt x="172691" y="596413"/>
                  <a:pt x="475290" y="293158"/>
                </a:cubicBezTo>
                <a:lnTo>
                  <a:pt x="600640" y="18103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67" name="空心弧 5"/>
          <p:cNvSpPr/>
          <p:nvPr/>
        </p:nvSpPr>
        <p:spPr>
          <a:xfrm rot="2709928">
            <a:off x="1995529" y="687859"/>
            <a:ext cx="1490039" cy="1858288"/>
          </a:xfrm>
          <a:custGeom>
            <a:avLst/>
            <a:gdLst/>
            <a:ahLst/>
            <a:cxnLst/>
            <a:rect l="l" t="t" r="r" b="b"/>
            <a:pathLst>
              <a:path w="1156644" h="1442498">
                <a:moveTo>
                  <a:pt x="463847" y="0"/>
                </a:moveTo>
                <a:lnTo>
                  <a:pt x="1156644" y="141576"/>
                </a:lnTo>
                <a:lnTo>
                  <a:pt x="1103634" y="846701"/>
                </a:lnTo>
                <a:lnTo>
                  <a:pt x="970373" y="670341"/>
                </a:lnTo>
                <a:lnTo>
                  <a:pt x="908664" y="725539"/>
                </a:lnTo>
                <a:cubicBezTo>
                  <a:pt x="719902" y="914709"/>
                  <a:pt x="612178" y="1172166"/>
                  <a:pt x="612178" y="1442498"/>
                </a:cubicBezTo>
                <a:lnTo>
                  <a:pt x="0" y="1442498"/>
                </a:lnTo>
                <a:cubicBezTo>
                  <a:pt x="0" y="1009135"/>
                  <a:pt x="172691" y="596413"/>
                  <a:pt x="475290" y="293158"/>
                </a:cubicBezTo>
                <a:lnTo>
                  <a:pt x="600640" y="1810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1369044" y="1426299"/>
            <a:ext cx="932341" cy="1090757"/>
          </a:xfrm>
          <a:custGeom>
            <a:avLst/>
            <a:gdLst/>
            <a:ahLst/>
            <a:cxnLst/>
            <a:rect l="l" t="t" r="r" b="b"/>
            <a:pathLst>
              <a:path w="723731" h="846701">
                <a:moveTo>
                  <a:pt x="30934" y="0"/>
                </a:moveTo>
                <a:lnTo>
                  <a:pt x="723731" y="141576"/>
                </a:lnTo>
                <a:lnTo>
                  <a:pt x="670721" y="846701"/>
                </a:lnTo>
                <a:lnTo>
                  <a:pt x="537460" y="670341"/>
                </a:lnTo>
                <a:lnTo>
                  <a:pt x="475751" y="725539"/>
                </a:lnTo>
                <a:lnTo>
                  <a:pt x="418210" y="789181"/>
                </a:lnTo>
                <a:lnTo>
                  <a:pt x="397945" y="773683"/>
                </a:lnTo>
                <a:cubicBezTo>
                  <a:pt x="379456" y="757245"/>
                  <a:pt x="362017" y="739588"/>
                  <a:pt x="345469" y="721198"/>
                </a:cubicBezTo>
                <a:cubicBezTo>
                  <a:pt x="293812" y="663792"/>
                  <a:pt x="316954" y="675251"/>
                  <a:pt x="261507" y="626726"/>
                </a:cubicBezTo>
                <a:cubicBezTo>
                  <a:pt x="248343" y="615206"/>
                  <a:pt x="234080" y="604940"/>
                  <a:pt x="219526" y="595235"/>
                </a:cubicBezTo>
                <a:cubicBezTo>
                  <a:pt x="202553" y="583918"/>
                  <a:pt x="182720" y="576805"/>
                  <a:pt x="167049" y="563744"/>
                </a:cubicBezTo>
                <a:cubicBezTo>
                  <a:pt x="114122" y="519631"/>
                  <a:pt x="68623" y="463317"/>
                  <a:pt x="30611" y="406290"/>
                </a:cubicBezTo>
                <a:cubicBezTo>
                  <a:pt x="21932" y="393270"/>
                  <a:pt x="15974" y="378602"/>
                  <a:pt x="9620" y="364303"/>
                </a:cubicBezTo>
                <a:lnTo>
                  <a:pt x="0" y="340028"/>
                </a:lnTo>
                <a:lnTo>
                  <a:pt x="42377" y="293158"/>
                </a:lnTo>
                <a:lnTo>
                  <a:pt x="167727" y="1810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2" name="燕尾形 11"/>
          <p:cNvSpPr/>
          <p:nvPr/>
        </p:nvSpPr>
        <p:spPr>
          <a:xfrm>
            <a:off x="6016091" y="1542935"/>
            <a:ext cx="237893" cy="237931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75" name="文本框 8"/>
          <p:cNvSpPr txBox="1"/>
          <p:nvPr/>
        </p:nvSpPr>
        <p:spPr>
          <a:xfrm>
            <a:off x="6213339" y="1763275"/>
            <a:ext cx="2595828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顶部“开始”面板中可以对字体、字号、行距等进行修改。</a:t>
            </a:r>
          </a:p>
        </p:txBody>
      </p:sp>
      <p:sp>
        <p:nvSpPr>
          <p:cNvPr id="76" name="矩形 75"/>
          <p:cNvSpPr/>
          <p:nvPr/>
        </p:nvSpPr>
        <p:spPr>
          <a:xfrm>
            <a:off x="6213337" y="1488251"/>
            <a:ext cx="23823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>
                <a:solidFill>
                  <a:schemeClr val="accent1"/>
                </a:solidFill>
              </a:rPr>
              <a:t>NO.1</a:t>
            </a:r>
            <a:r>
              <a:rPr lang="zh-CN" altLang="en-US" sz="1600" b="1" dirty="0">
                <a:solidFill>
                  <a:schemeClr val="accent1"/>
                </a:solidFill>
              </a:rPr>
              <a:t> 点击此处添加标题</a:t>
            </a:r>
            <a:endParaRPr lang="en-US" altLang="zh-CN" sz="1600" b="1" dirty="0">
              <a:solidFill>
                <a:schemeClr val="accent1"/>
              </a:solidFill>
            </a:endParaRPr>
          </a:p>
        </p:txBody>
      </p:sp>
      <p:sp>
        <p:nvSpPr>
          <p:cNvPr id="78" name="燕尾形 77"/>
          <p:cNvSpPr/>
          <p:nvPr/>
        </p:nvSpPr>
        <p:spPr>
          <a:xfrm>
            <a:off x="6016091" y="2618787"/>
            <a:ext cx="237893" cy="237931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79" name="文本框 8"/>
          <p:cNvSpPr txBox="1"/>
          <p:nvPr/>
        </p:nvSpPr>
        <p:spPr>
          <a:xfrm>
            <a:off x="6213339" y="2839127"/>
            <a:ext cx="2595828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顶部“开始”面板中可以对字体、字号、行距等进行修改。</a:t>
            </a:r>
          </a:p>
        </p:txBody>
      </p:sp>
      <p:sp>
        <p:nvSpPr>
          <p:cNvPr id="80" name="矩形 79"/>
          <p:cNvSpPr/>
          <p:nvPr/>
        </p:nvSpPr>
        <p:spPr>
          <a:xfrm>
            <a:off x="6213337" y="2564103"/>
            <a:ext cx="23823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>
                <a:solidFill>
                  <a:schemeClr val="accent2"/>
                </a:solidFill>
              </a:rPr>
              <a:t>NO.2</a:t>
            </a:r>
            <a:r>
              <a:rPr lang="zh-CN" altLang="en-US" sz="1600" b="1" dirty="0">
                <a:solidFill>
                  <a:schemeClr val="accent2"/>
                </a:solidFill>
              </a:rPr>
              <a:t> 点击此处添加标题</a:t>
            </a:r>
            <a:endParaRPr lang="en-US" altLang="zh-CN" sz="1600" b="1" dirty="0">
              <a:solidFill>
                <a:schemeClr val="accent2"/>
              </a:solidFill>
            </a:endParaRPr>
          </a:p>
        </p:txBody>
      </p:sp>
      <p:sp>
        <p:nvSpPr>
          <p:cNvPr id="82" name="燕尾形 81"/>
          <p:cNvSpPr/>
          <p:nvPr/>
        </p:nvSpPr>
        <p:spPr>
          <a:xfrm>
            <a:off x="6016091" y="3694639"/>
            <a:ext cx="237893" cy="237931"/>
          </a:xfrm>
          <a:prstGeom prst="chevro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83" name="文本框 8"/>
          <p:cNvSpPr txBox="1"/>
          <p:nvPr/>
        </p:nvSpPr>
        <p:spPr>
          <a:xfrm>
            <a:off x="6213339" y="3914979"/>
            <a:ext cx="2595828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顶部“开始”面板中可以对字体、字号、行距等进行修改。</a:t>
            </a:r>
          </a:p>
        </p:txBody>
      </p:sp>
      <p:sp>
        <p:nvSpPr>
          <p:cNvPr id="84" name="矩形 83"/>
          <p:cNvSpPr/>
          <p:nvPr/>
        </p:nvSpPr>
        <p:spPr>
          <a:xfrm>
            <a:off x="6213337" y="3639955"/>
            <a:ext cx="23823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>
                <a:solidFill>
                  <a:schemeClr val="accent3"/>
                </a:solidFill>
              </a:rPr>
              <a:t>NO.3</a:t>
            </a:r>
            <a:r>
              <a:rPr lang="zh-CN" altLang="en-US" sz="1600" b="1" dirty="0">
                <a:solidFill>
                  <a:schemeClr val="accent3"/>
                </a:solidFill>
              </a:rPr>
              <a:t> 点击此处添加标题</a:t>
            </a:r>
            <a:endParaRPr lang="en-US" altLang="zh-CN" sz="1600" b="1" dirty="0">
              <a:solidFill>
                <a:schemeClr val="accent3"/>
              </a:solidFill>
            </a:endParaRPr>
          </a:p>
        </p:txBody>
      </p:sp>
      <p:sp>
        <p:nvSpPr>
          <p:cNvPr id="86" name="燕尾形 85"/>
          <p:cNvSpPr/>
          <p:nvPr/>
        </p:nvSpPr>
        <p:spPr>
          <a:xfrm>
            <a:off x="6016091" y="4770491"/>
            <a:ext cx="237893" cy="237931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87" name="文本框 8"/>
          <p:cNvSpPr txBox="1"/>
          <p:nvPr/>
        </p:nvSpPr>
        <p:spPr>
          <a:xfrm>
            <a:off x="6213339" y="4990831"/>
            <a:ext cx="2595828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顶部“开始”面板中可以对字体、字号、行距等进行修改。</a:t>
            </a:r>
          </a:p>
        </p:txBody>
      </p:sp>
      <p:sp>
        <p:nvSpPr>
          <p:cNvPr id="88" name="矩形 87"/>
          <p:cNvSpPr/>
          <p:nvPr/>
        </p:nvSpPr>
        <p:spPr>
          <a:xfrm>
            <a:off x="6213337" y="4715807"/>
            <a:ext cx="23823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>
                <a:solidFill>
                  <a:schemeClr val="accent6"/>
                </a:solidFill>
              </a:rPr>
              <a:t>NO.4</a:t>
            </a:r>
            <a:r>
              <a:rPr lang="zh-CN" altLang="en-US" sz="1600" b="1" dirty="0">
                <a:solidFill>
                  <a:schemeClr val="accent6"/>
                </a:solidFill>
              </a:rPr>
              <a:t> 点击此处添加标题</a:t>
            </a:r>
            <a:endParaRPr lang="en-US" altLang="zh-CN" sz="1600" b="1" dirty="0">
              <a:solidFill>
                <a:schemeClr val="accent6"/>
              </a:solidFill>
            </a:endParaRPr>
          </a:p>
        </p:txBody>
      </p:sp>
      <p:sp>
        <p:nvSpPr>
          <p:cNvPr id="90" name="燕尾形 89"/>
          <p:cNvSpPr/>
          <p:nvPr/>
        </p:nvSpPr>
        <p:spPr>
          <a:xfrm>
            <a:off x="8764051" y="1531497"/>
            <a:ext cx="237893" cy="237931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91" name="文本框 8"/>
          <p:cNvSpPr txBox="1"/>
          <p:nvPr/>
        </p:nvSpPr>
        <p:spPr>
          <a:xfrm>
            <a:off x="8961299" y="1751836"/>
            <a:ext cx="2595828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顶部“开始”面板中可以对字体、字号、行距等进行修改。</a:t>
            </a:r>
          </a:p>
        </p:txBody>
      </p:sp>
      <p:sp>
        <p:nvSpPr>
          <p:cNvPr id="92" name="矩形 91"/>
          <p:cNvSpPr/>
          <p:nvPr/>
        </p:nvSpPr>
        <p:spPr>
          <a:xfrm>
            <a:off x="8961297" y="1476812"/>
            <a:ext cx="23823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NO.5</a:t>
            </a:r>
            <a:r>
              <a:rPr lang="zh-CN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点击此处添加标题</a:t>
            </a:r>
            <a:endParaRPr lang="en-US" altLang="zh-CN" sz="1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4" name="燕尾形 93"/>
          <p:cNvSpPr/>
          <p:nvPr/>
        </p:nvSpPr>
        <p:spPr>
          <a:xfrm>
            <a:off x="8764051" y="2607349"/>
            <a:ext cx="237893" cy="237931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95" name="文本框 8"/>
          <p:cNvSpPr txBox="1"/>
          <p:nvPr/>
        </p:nvSpPr>
        <p:spPr>
          <a:xfrm>
            <a:off x="8961299" y="2827688"/>
            <a:ext cx="2595828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顶部“开始”面板中可以对字体、字号、行距等进行修改。</a:t>
            </a:r>
          </a:p>
        </p:txBody>
      </p:sp>
      <p:sp>
        <p:nvSpPr>
          <p:cNvPr id="96" name="矩形 95"/>
          <p:cNvSpPr/>
          <p:nvPr/>
        </p:nvSpPr>
        <p:spPr>
          <a:xfrm>
            <a:off x="8961297" y="2552664"/>
            <a:ext cx="23823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NO.6</a:t>
            </a:r>
            <a:r>
              <a:rPr lang="zh-CN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点击此处添加标题</a:t>
            </a:r>
            <a:endParaRPr lang="en-US" altLang="zh-CN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" name="燕尾形 97"/>
          <p:cNvSpPr/>
          <p:nvPr/>
        </p:nvSpPr>
        <p:spPr>
          <a:xfrm>
            <a:off x="8764051" y="3683201"/>
            <a:ext cx="237893" cy="237931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99" name="文本框 8"/>
          <p:cNvSpPr txBox="1"/>
          <p:nvPr/>
        </p:nvSpPr>
        <p:spPr>
          <a:xfrm>
            <a:off x="8961299" y="3903540"/>
            <a:ext cx="2595828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顶部“开始”面板中可以对字体、字号、行距等进行修改。</a:t>
            </a:r>
          </a:p>
        </p:txBody>
      </p:sp>
      <p:sp>
        <p:nvSpPr>
          <p:cNvPr id="100" name="矩形 99"/>
          <p:cNvSpPr/>
          <p:nvPr/>
        </p:nvSpPr>
        <p:spPr>
          <a:xfrm>
            <a:off x="8961297" y="3628516"/>
            <a:ext cx="23823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NO.7</a:t>
            </a:r>
            <a:r>
              <a:rPr lang="zh-CN" alt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点击此处添加标题</a:t>
            </a:r>
            <a:endParaRPr lang="en-US" altLang="zh-CN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2" name="燕尾形 101"/>
          <p:cNvSpPr/>
          <p:nvPr/>
        </p:nvSpPr>
        <p:spPr>
          <a:xfrm>
            <a:off x="8764051" y="4759053"/>
            <a:ext cx="237893" cy="237931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03" name="文本框 8"/>
          <p:cNvSpPr txBox="1"/>
          <p:nvPr/>
        </p:nvSpPr>
        <p:spPr>
          <a:xfrm>
            <a:off x="8961299" y="4979392"/>
            <a:ext cx="2595828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顶部“开始”面板中可以对字体、字号、行距等进行修改。</a:t>
            </a:r>
          </a:p>
        </p:txBody>
      </p:sp>
      <p:sp>
        <p:nvSpPr>
          <p:cNvPr id="104" name="矩形 103"/>
          <p:cNvSpPr/>
          <p:nvPr/>
        </p:nvSpPr>
        <p:spPr>
          <a:xfrm>
            <a:off x="8961297" y="4704368"/>
            <a:ext cx="23823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NO.8</a:t>
            </a:r>
            <a:r>
              <a:rPr lang="zh-CN" alt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点击此处添加标题</a:t>
            </a:r>
            <a:endParaRPr lang="en-US" altLang="zh-CN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05" name="组 104"/>
          <p:cNvGrpSpPr/>
          <p:nvPr/>
        </p:nvGrpSpPr>
        <p:grpSpPr>
          <a:xfrm>
            <a:off x="2301383" y="2892723"/>
            <a:ext cx="1615279" cy="949439"/>
            <a:chOff x="3902075" y="4498975"/>
            <a:chExt cx="831850" cy="488950"/>
          </a:xfrm>
          <a:solidFill>
            <a:schemeClr val="tx2"/>
          </a:solidFill>
          <a:effectLst/>
        </p:grpSpPr>
        <p:sp>
          <p:nvSpPr>
            <p:cNvPr id="106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7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8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9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0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1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2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46" name="矩形 45"/>
          <p:cNvSpPr/>
          <p:nvPr/>
        </p:nvSpPr>
        <p:spPr>
          <a:xfrm rot="15856814">
            <a:off x="663852" y="3275559"/>
            <a:ext cx="1091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/>
              <a:t>STEP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ONE</a:t>
            </a:r>
          </a:p>
        </p:txBody>
      </p:sp>
      <p:sp>
        <p:nvSpPr>
          <p:cNvPr id="47" name="矩形 46"/>
          <p:cNvSpPr/>
          <p:nvPr/>
        </p:nvSpPr>
        <p:spPr>
          <a:xfrm rot="18549026">
            <a:off x="1082931" y="1970929"/>
            <a:ext cx="1103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/>
              <a:t>STEP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TWO</a:t>
            </a:r>
          </a:p>
        </p:txBody>
      </p:sp>
      <p:sp>
        <p:nvSpPr>
          <p:cNvPr id="48" name="矩形 47"/>
          <p:cNvSpPr/>
          <p:nvPr/>
        </p:nvSpPr>
        <p:spPr>
          <a:xfrm>
            <a:off x="2258559" y="1348586"/>
            <a:ext cx="1218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/>
              <a:t>STEP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THREE</a:t>
            </a:r>
          </a:p>
        </p:txBody>
      </p:sp>
      <p:sp>
        <p:nvSpPr>
          <p:cNvPr id="49" name="矩形 48"/>
          <p:cNvSpPr/>
          <p:nvPr/>
        </p:nvSpPr>
        <p:spPr>
          <a:xfrm rot="13212621">
            <a:off x="1226139" y="4627235"/>
            <a:ext cx="12234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/>
              <a:t>STEP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EIGHT</a:t>
            </a:r>
          </a:p>
        </p:txBody>
      </p:sp>
      <p:sp>
        <p:nvSpPr>
          <p:cNvPr id="50" name="矩形 49"/>
          <p:cNvSpPr/>
          <p:nvPr/>
        </p:nvSpPr>
        <p:spPr>
          <a:xfrm rot="2493757">
            <a:off x="3731001" y="1802180"/>
            <a:ext cx="11801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/>
              <a:t>STEP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FOUR</a:t>
            </a:r>
          </a:p>
        </p:txBody>
      </p:sp>
      <p:sp>
        <p:nvSpPr>
          <p:cNvPr id="51" name="矩形 50"/>
          <p:cNvSpPr/>
          <p:nvPr/>
        </p:nvSpPr>
        <p:spPr>
          <a:xfrm rot="5122100">
            <a:off x="4434933" y="3094273"/>
            <a:ext cx="1066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/>
              <a:t>STEP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FIVE</a:t>
            </a:r>
          </a:p>
        </p:txBody>
      </p:sp>
      <p:sp>
        <p:nvSpPr>
          <p:cNvPr id="52" name="矩形 51"/>
          <p:cNvSpPr/>
          <p:nvPr/>
        </p:nvSpPr>
        <p:spPr>
          <a:xfrm rot="7786032">
            <a:off x="3978580" y="4405044"/>
            <a:ext cx="9637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/>
              <a:t>STEP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SIX</a:t>
            </a:r>
          </a:p>
        </p:txBody>
      </p:sp>
      <p:sp>
        <p:nvSpPr>
          <p:cNvPr id="53" name="矩形 52"/>
          <p:cNvSpPr/>
          <p:nvPr/>
        </p:nvSpPr>
        <p:spPr>
          <a:xfrm rot="10800000">
            <a:off x="2582887" y="5000325"/>
            <a:ext cx="12779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/>
              <a:t>STEP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SEVEN</a:t>
            </a:r>
          </a:p>
        </p:txBody>
      </p:sp>
      <p:pic>
        <p:nvPicPr>
          <p:cNvPr id="54" name="图片 5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658" y="627705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0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空心弧 5"/>
          <p:cNvSpPr/>
          <p:nvPr/>
        </p:nvSpPr>
        <p:spPr>
          <a:xfrm>
            <a:off x="811344" y="1426299"/>
            <a:ext cx="1490039" cy="1858288"/>
          </a:xfrm>
          <a:custGeom>
            <a:avLst/>
            <a:gdLst/>
            <a:ahLst/>
            <a:cxnLst/>
            <a:rect l="l" t="t" r="r" b="b"/>
            <a:pathLst>
              <a:path w="1156644" h="1442498">
                <a:moveTo>
                  <a:pt x="463847" y="0"/>
                </a:moveTo>
                <a:lnTo>
                  <a:pt x="1156644" y="141576"/>
                </a:lnTo>
                <a:lnTo>
                  <a:pt x="1103634" y="846701"/>
                </a:lnTo>
                <a:lnTo>
                  <a:pt x="970373" y="670341"/>
                </a:lnTo>
                <a:lnTo>
                  <a:pt x="908664" y="725539"/>
                </a:lnTo>
                <a:cubicBezTo>
                  <a:pt x="719902" y="914709"/>
                  <a:pt x="612178" y="1172166"/>
                  <a:pt x="612178" y="1442498"/>
                </a:cubicBezTo>
                <a:lnTo>
                  <a:pt x="0" y="1442498"/>
                </a:lnTo>
                <a:cubicBezTo>
                  <a:pt x="0" y="1009135"/>
                  <a:pt x="172691" y="596413"/>
                  <a:pt x="475290" y="293158"/>
                </a:cubicBezTo>
                <a:lnTo>
                  <a:pt x="600640" y="1810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73" name="空心弧 5"/>
          <p:cNvSpPr/>
          <p:nvPr/>
        </p:nvSpPr>
        <p:spPr>
          <a:xfrm rot="18900000">
            <a:off x="490873" y="2636147"/>
            <a:ext cx="1490039" cy="1858288"/>
          </a:xfrm>
          <a:custGeom>
            <a:avLst/>
            <a:gdLst/>
            <a:ahLst/>
            <a:cxnLst/>
            <a:rect l="l" t="t" r="r" b="b"/>
            <a:pathLst>
              <a:path w="1156644" h="1442498">
                <a:moveTo>
                  <a:pt x="463847" y="0"/>
                </a:moveTo>
                <a:lnTo>
                  <a:pt x="1156644" y="141576"/>
                </a:lnTo>
                <a:lnTo>
                  <a:pt x="1103634" y="846701"/>
                </a:lnTo>
                <a:lnTo>
                  <a:pt x="970373" y="670341"/>
                </a:lnTo>
                <a:lnTo>
                  <a:pt x="908664" y="725539"/>
                </a:lnTo>
                <a:cubicBezTo>
                  <a:pt x="719902" y="914709"/>
                  <a:pt x="612178" y="1172166"/>
                  <a:pt x="612178" y="1442498"/>
                </a:cubicBezTo>
                <a:lnTo>
                  <a:pt x="0" y="1442498"/>
                </a:lnTo>
                <a:cubicBezTo>
                  <a:pt x="0" y="1009135"/>
                  <a:pt x="172691" y="596413"/>
                  <a:pt x="475290" y="293158"/>
                </a:cubicBezTo>
                <a:lnTo>
                  <a:pt x="600640" y="1810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72" name="空心弧 5"/>
          <p:cNvSpPr/>
          <p:nvPr/>
        </p:nvSpPr>
        <p:spPr>
          <a:xfrm rot="16200000">
            <a:off x="1262715" y="3911420"/>
            <a:ext cx="1490039" cy="1858288"/>
          </a:xfrm>
          <a:custGeom>
            <a:avLst/>
            <a:gdLst/>
            <a:ahLst/>
            <a:cxnLst/>
            <a:rect l="l" t="t" r="r" b="b"/>
            <a:pathLst>
              <a:path w="1156644" h="1442498">
                <a:moveTo>
                  <a:pt x="463847" y="0"/>
                </a:moveTo>
                <a:lnTo>
                  <a:pt x="1156644" y="141576"/>
                </a:lnTo>
                <a:lnTo>
                  <a:pt x="1103634" y="846701"/>
                </a:lnTo>
                <a:lnTo>
                  <a:pt x="970373" y="670341"/>
                </a:lnTo>
                <a:lnTo>
                  <a:pt x="908664" y="725539"/>
                </a:lnTo>
                <a:cubicBezTo>
                  <a:pt x="719902" y="914709"/>
                  <a:pt x="612178" y="1172166"/>
                  <a:pt x="612178" y="1442498"/>
                </a:cubicBezTo>
                <a:lnTo>
                  <a:pt x="0" y="1442498"/>
                </a:lnTo>
                <a:cubicBezTo>
                  <a:pt x="0" y="1009135"/>
                  <a:pt x="172691" y="596413"/>
                  <a:pt x="475290" y="293158"/>
                </a:cubicBezTo>
                <a:lnTo>
                  <a:pt x="600640" y="181033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71" name="空心弧 5"/>
          <p:cNvSpPr/>
          <p:nvPr/>
        </p:nvSpPr>
        <p:spPr>
          <a:xfrm rot="13500000">
            <a:off x="2675532" y="4190125"/>
            <a:ext cx="1490039" cy="1858288"/>
          </a:xfrm>
          <a:custGeom>
            <a:avLst/>
            <a:gdLst/>
            <a:ahLst/>
            <a:cxnLst/>
            <a:rect l="l" t="t" r="r" b="b"/>
            <a:pathLst>
              <a:path w="1156644" h="1442498">
                <a:moveTo>
                  <a:pt x="463847" y="0"/>
                </a:moveTo>
                <a:lnTo>
                  <a:pt x="1156644" y="141576"/>
                </a:lnTo>
                <a:lnTo>
                  <a:pt x="1103634" y="846701"/>
                </a:lnTo>
                <a:lnTo>
                  <a:pt x="970373" y="670341"/>
                </a:lnTo>
                <a:lnTo>
                  <a:pt x="908664" y="725539"/>
                </a:lnTo>
                <a:cubicBezTo>
                  <a:pt x="719902" y="914709"/>
                  <a:pt x="612178" y="1172166"/>
                  <a:pt x="612178" y="1442498"/>
                </a:cubicBezTo>
                <a:lnTo>
                  <a:pt x="0" y="1442498"/>
                </a:lnTo>
                <a:cubicBezTo>
                  <a:pt x="0" y="1009135"/>
                  <a:pt x="172691" y="596413"/>
                  <a:pt x="475290" y="293158"/>
                </a:cubicBezTo>
                <a:lnTo>
                  <a:pt x="600640" y="181033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70" name="空心弧 5"/>
          <p:cNvSpPr/>
          <p:nvPr/>
        </p:nvSpPr>
        <p:spPr>
          <a:xfrm rot="10800000">
            <a:off x="3839368" y="3451685"/>
            <a:ext cx="1490039" cy="1858288"/>
          </a:xfrm>
          <a:custGeom>
            <a:avLst/>
            <a:gdLst/>
            <a:ahLst/>
            <a:cxnLst/>
            <a:rect l="l" t="t" r="r" b="b"/>
            <a:pathLst>
              <a:path w="1156644" h="1442498">
                <a:moveTo>
                  <a:pt x="463847" y="0"/>
                </a:moveTo>
                <a:lnTo>
                  <a:pt x="1156644" y="141576"/>
                </a:lnTo>
                <a:lnTo>
                  <a:pt x="1103634" y="846701"/>
                </a:lnTo>
                <a:lnTo>
                  <a:pt x="970373" y="670341"/>
                </a:lnTo>
                <a:lnTo>
                  <a:pt x="908664" y="725539"/>
                </a:lnTo>
                <a:cubicBezTo>
                  <a:pt x="719902" y="914709"/>
                  <a:pt x="612178" y="1172166"/>
                  <a:pt x="612178" y="1442498"/>
                </a:cubicBezTo>
                <a:lnTo>
                  <a:pt x="0" y="1442498"/>
                </a:lnTo>
                <a:cubicBezTo>
                  <a:pt x="0" y="1009135"/>
                  <a:pt x="172691" y="596413"/>
                  <a:pt x="475290" y="293158"/>
                </a:cubicBezTo>
                <a:lnTo>
                  <a:pt x="600640" y="18103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69" name="空心弧 5"/>
          <p:cNvSpPr/>
          <p:nvPr/>
        </p:nvSpPr>
        <p:spPr>
          <a:xfrm rot="8126324">
            <a:off x="4134785" y="2173669"/>
            <a:ext cx="1490039" cy="1858288"/>
          </a:xfrm>
          <a:custGeom>
            <a:avLst/>
            <a:gdLst/>
            <a:ahLst/>
            <a:cxnLst/>
            <a:rect l="l" t="t" r="r" b="b"/>
            <a:pathLst>
              <a:path w="1156644" h="1442498">
                <a:moveTo>
                  <a:pt x="463847" y="0"/>
                </a:moveTo>
                <a:lnTo>
                  <a:pt x="1156644" y="141576"/>
                </a:lnTo>
                <a:lnTo>
                  <a:pt x="1103634" y="846701"/>
                </a:lnTo>
                <a:lnTo>
                  <a:pt x="970373" y="670341"/>
                </a:lnTo>
                <a:lnTo>
                  <a:pt x="908664" y="725539"/>
                </a:lnTo>
                <a:cubicBezTo>
                  <a:pt x="719902" y="914709"/>
                  <a:pt x="612178" y="1172166"/>
                  <a:pt x="612178" y="1442498"/>
                </a:cubicBezTo>
                <a:lnTo>
                  <a:pt x="0" y="1442498"/>
                </a:lnTo>
                <a:cubicBezTo>
                  <a:pt x="0" y="1009135"/>
                  <a:pt x="172691" y="596413"/>
                  <a:pt x="475290" y="293158"/>
                </a:cubicBezTo>
                <a:lnTo>
                  <a:pt x="600640" y="18103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68" name="空心弧 5"/>
          <p:cNvSpPr/>
          <p:nvPr/>
        </p:nvSpPr>
        <p:spPr>
          <a:xfrm rot="5400000">
            <a:off x="3453220" y="988895"/>
            <a:ext cx="1490039" cy="1858288"/>
          </a:xfrm>
          <a:custGeom>
            <a:avLst/>
            <a:gdLst/>
            <a:ahLst/>
            <a:cxnLst/>
            <a:rect l="l" t="t" r="r" b="b"/>
            <a:pathLst>
              <a:path w="1156644" h="1442498">
                <a:moveTo>
                  <a:pt x="463847" y="0"/>
                </a:moveTo>
                <a:lnTo>
                  <a:pt x="1156644" y="141576"/>
                </a:lnTo>
                <a:lnTo>
                  <a:pt x="1103634" y="846701"/>
                </a:lnTo>
                <a:lnTo>
                  <a:pt x="970373" y="670341"/>
                </a:lnTo>
                <a:lnTo>
                  <a:pt x="908664" y="725539"/>
                </a:lnTo>
                <a:cubicBezTo>
                  <a:pt x="719902" y="914709"/>
                  <a:pt x="612178" y="1172166"/>
                  <a:pt x="612178" y="1442498"/>
                </a:cubicBezTo>
                <a:lnTo>
                  <a:pt x="0" y="1442498"/>
                </a:lnTo>
                <a:cubicBezTo>
                  <a:pt x="0" y="1009135"/>
                  <a:pt x="172691" y="596413"/>
                  <a:pt x="475290" y="293158"/>
                </a:cubicBezTo>
                <a:lnTo>
                  <a:pt x="600640" y="18103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67" name="空心弧 5"/>
          <p:cNvSpPr/>
          <p:nvPr/>
        </p:nvSpPr>
        <p:spPr>
          <a:xfrm rot="2709928">
            <a:off x="1995529" y="687859"/>
            <a:ext cx="1490039" cy="1858288"/>
          </a:xfrm>
          <a:custGeom>
            <a:avLst/>
            <a:gdLst/>
            <a:ahLst/>
            <a:cxnLst/>
            <a:rect l="l" t="t" r="r" b="b"/>
            <a:pathLst>
              <a:path w="1156644" h="1442498">
                <a:moveTo>
                  <a:pt x="463847" y="0"/>
                </a:moveTo>
                <a:lnTo>
                  <a:pt x="1156644" y="141576"/>
                </a:lnTo>
                <a:lnTo>
                  <a:pt x="1103634" y="846701"/>
                </a:lnTo>
                <a:lnTo>
                  <a:pt x="970373" y="670341"/>
                </a:lnTo>
                <a:lnTo>
                  <a:pt x="908664" y="725539"/>
                </a:lnTo>
                <a:cubicBezTo>
                  <a:pt x="719902" y="914709"/>
                  <a:pt x="612178" y="1172166"/>
                  <a:pt x="612178" y="1442498"/>
                </a:cubicBezTo>
                <a:lnTo>
                  <a:pt x="0" y="1442498"/>
                </a:lnTo>
                <a:cubicBezTo>
                  <a:pt x="0" y="1009135"/>
                  <a:pt x="172691" y="596413"/>
                  <a:pt x="475290" y="293158"/>
                </a:cubicBezTo>
                <a:lnTo>
                  <a:pt x="600640" y="1810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1369044" y="1426299"/>
            <a:ext cx="932341" cy="1090757"/>
          </a:xfrm>
          <a:custGeom>
            <a:avLst/>
            <a:gdLst/>
            <a:ahLst/>
            <a:cxnLst/>
            <a:rect l="l" t="t" r="r" b="b"/>
            <a:pathLst>
              <a:path w="723731" h="846701">
                <a:moveTo>
                  <a:pt x="30934" y="0"/>
                </a:moveTo>
                <a:lnTo>
                  <a:pt x="723731" y="141576"/>
                </a:lnTo>
                <a:lnTo>
                  <a:pt x="670721" y="846701"/>
                </a:lnTo>
                <a:lnTo>
                  <a:pt x="537460" y="670341"/>
                </a:lnTo>
                <a:lnTo>
                  <a:pt x="475751" y="725539"/>
                </a:lnTo>
                <a:lnTo>
                  <a:pt x="418210" y="789181"/>
                </a:lnTo>
                <a:lnTo>
                  <a:pt x="397945" y="773683"/>
                </a:lnTo>
                <a:cubicBezTo>
                  <a:pt x="379456" y="757245"/>
                  <a:pt x="362017" y="739588"/>
                  <a:pt x="345469" y="721198"/>
                </a:cubicBezTo>
                <a:cubicBezTo>
                  <a:pt x="293812" y="663792"/>
                  <a:pt x="316954" y="675251"/>
                  <a:pt x="261507" y="626726"/>
                </a:cubicBezTo>
                <a:cubicBezTo>
                  <a:pt x="248343" y="615206"/>
                  <a:pt x="234080" y="604940"/>
                  <a:pt x="219526" y="595235"/>
                </a:cubicBezTo>
                <a:cubicBezTo>
                  <a:pt x="202553" y="583918"/>
                  <a:pt x="182720" y="576805"/>
                  <a:pt x="167049" y="563744"/>
                </a:cubicBezTo>
                <a:cubicBezTo>
                  <a:pt x="114122" y="519631"/>
                  <a:pt x="68623" y="463317"/>
                  <a:pt x="30611" y="406290"/>
                </a:cubicBezTo>
                <a:cubicBezTo>
                  <a:pt x="21932" y="393270"/>
                  <a:pt x="15974" y="378602"/>
                  <a:pt x="9620" y="364303"/>
                </a:cubicBezTo>
                <a:lnTo>
                  <a:pt x="0" y="340028"/>
                </a:lnTo>
                <a:lnTo>
                  <a:pt x="42377" y="293158"/>
                </a:lnTo>
                <a:lnTo>
                  <a:pt x="167727" y="1810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2" name="燕尾形 11"/>
          <p:cNvSpPr/>
          <p:nvPr/>
        </p:nvSpPr>
        <p:spPr>
          <a:xfrm>
            <a:off x="6016091" y="1542935"/>
            <a:ext cx="237893" cy="237931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75" name="文本框 8"/>
          <p:cNvSpPr txBox="1"/>
          <p:nvPr/>
        </p:nvSpPr>
        <p:spPr>
          <a:xfrm>
            <a:off x="6213339" y="1763275"/>
            <a:ext cx="2595828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顶部“开始”面板中可以对字体、字号、行距等进行修改。</a:t>
            </a:r>
          </a:p>
        </p:txBody>
      </p:sp>
      <p:sp>
        <p:nvSpPr>
          <p:cNvPr id="76" name="矩形 75"/>
          <p:cNvSpPr/>
          <p:nvPr/>
        </p:nvSpPr>
        <p:spPr>
          <a:xfrm>
            <a:off x="6213337" y="1488251"/>
            <a:ext cx="23823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>
                <a:solidFill>
                  <a:schemeClr val="accent1"/>
                </a:solidFill>
              </a:rPr>
              <a:t>NO.1</a:t>
            </a:r>
            <a:r>
              <a:rPr lang="zh-CN" altLang="en-US" sz="1600" b="1" dirty="0">
                <a:solidFill>
                  <a:schemeClr val="accent1"/>
                </a:solidFill>
              </a:rPr>
              <a:t> 点击此处添加标题</a:t>
            </a:r>
            <a:endParaRPr lang="en-US" altLang="zh-CN" sz="1600" b="1" dirty="0">
              <a:solidFill>
                <a:schemeClr val="accent1"/>
              </a:solidFill>
            </a:endParaRPr>
          </a:p>
        </p:txBody>
      </p:sp>
      <p:sp>
        <p:nvSpPr>
          <p:cNvPr id="78" name="燕尾形 77"/>
          <p:cNvSpPr/>
          <p:nvPr/>
        </p:nvSpPr>
        <p:spPr>
          <a:xfrm>
            <a:off x="6016091" y="2618787"/>
            <a:ext cx="237893" cy="237931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79" name="文本框 8"/>
          <p:cNvSpPr txBox="1"/>
          <p:nvPr/>
        </p:nvSpPr>
        <p:spPr>
          <a:xfrm>
            <a:off x="6213339" y="2839127"/>
            <a:ext cx="2595828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顶部“开始”面板中可以对字体、字号、行距等进行修改。</a:t>
            </a:r>
          </a:p>
        </p:txBody>
      </p:sp>
      <p:sp>
        <p:nvSpPr>
          <p:cNvPr id="80" name="矩形 79"/>
          <p:cNvSpPr/>
          <p:nvPr/>
        </p:nvSpPr>
        <p:spPr>
          <a:xfrm>
            <a:off x="6213337" y="2564103"/>
            <a:ext cx="23823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>
                <a:solidFill>
                  <a:schemeClr val="accent2"/>
                </a:solidFill>
              </a:rPr>
              <a:t>NO.2</a:t>
            </a:r>
            <a:r>
              <a:rPr lang="zh-CN" altLang="en-US" sz="1600" b="1" dirty="0">
                <a:solidFill>
                  <a:schemeClr val="accent2"/>
                </a:solidFill>
              </a:rPr>
              <a:t> 点击此处添加标题</a:t>
            </a:r>
            <a:endParaRPr lang="en-US" altLang="zh-CN" sz="1600" b="1" dirty="0">
              <a:solidFill>
                <a:schemeClr val="accent2"/>
              </a:solidFill>
            </a:endParaRPr>
          </a:p>
        </p:txBody>
      </p:sp>
      <p:sp>
        <p:nvSpPr>
          <p:cNvPr id="82" name="燕尾形 81"/>
          <p:cNvSpPr/>
          <p:nvPr/>
        </p:nvSpPr>
        <p:spPr>
          <a:xfrm>
            <a:off x="6016091" y="3694639"/>
            <a:ext cx="237893" cy="237931"/>
          </a:xfrm>
          <a:prstGeom prst="chevro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83" name="文本框 8"/>
          <p:cNvSpPr txBox="1"/>
          <p:nvPr/>
        </p:nvSpPr>
        <p:spPr>
          <a:xfrm>
            <a:off x="6213339" y="3914979"/>
            <a:ext cx="2595828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顶部“开始”面板中可以对字体、字号、行距等进行修改。</a:t>
            </a:r>
          </a:p>
        </p:txBody>
      </p:sp>
      <p:sp>
        <p:nvSpPr>
          <p:cNvPr id="84" name="矩形 83"/>
          <p:cNvSpPr/>
          <p:nvPr/>
        </p:nvSpPr>
        <p:spPr>
          <a:xfrm>
            <a:off x="6213337" y="3639955"/>
            <a:ext cx="23823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>
                <a:solidFill>
                  <a:schemeClr val="accent3"/>
                </a:solidFill>
              </a:rPr>
              <a:t>NO.3</a:t>
            </a:r>
            <a:r>
              <a:rPr lang="zh-CN" altLang="en-US" sz="1600" b="1" dirty="0">
                <a:solidFill>
                  <a:schemeClr val="accent3"/>
                </a:solidFill>
              </a:rPr>
              <a:t> 点击此处添加标题</a:t>
            </a:r>
            <a:endParaRPr lang="en-US" altLang="zh-CN" sz="1600" b="1" dirty="0">
              <a:solidFill>
                <a:schemeClr val="accent3"/>
              </a:solidFill>
            </a:endParaRPr>
          </a:p>
        </p:txBody>
      </p:sp>
      <p:sp>
        <p:nvSpPr>
          <p:cNvPr id="86" name="燕尾形 85"/>
          <p:cNvSpPr/>
          <p:nvPr/>
        </p:nvSpPr>
        <p:spPr>
          <a:xfrm>
            <a:off x="6016091" y="4770491"/>
            <a:ext cx="237893" cy="237931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87" name="文本框 8"/>
          <p:cNvSpPr txBox="1"/>
          <p:nvPr/>
        </p:nvSpPr>
        <p:spPr>
          <a:xfrm>
            <a:off x="6213339" y="4990831"/>
            <a:ext cx="2595828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顶部“开始”面板中可以对字体、字号、行距等进行修改。</a:t>
            </a:r>
          </a:p>
        </p:txBody>
      </p:sp>
      <p:sp>
        <p:nvSpPr>
          <p:cNvPr id="88" name="矩形 87"/>
          <p:cNvSpPr/>
          <p:nvPr/>
        </p:nvSpPr>
        <p:spPr>
          <a:xfrm>
            <a:off x="6213337" y="4715807"/>
            <a:ext cx="23823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>
                <a:solidFill>
                  <a:schemeClr val="accent6"/>
                </a:solidFill>
              </a:rPr>
              <a:t>NO.4</a:t>
            </a:r>
            <a:r>
              <a:rPr lang="zh-CN" altLang="en-US" sz="1600" b="1" dirty="0">
                <a:solidFill>
                  <a:schemeClr val="accent6"/>
                </a:solidFill>
              </a:rPr>
              <a:t> 点击此处添加标题</a:t>
            </a:r>
            <a:endParaRPr lang="en-US" altLang="zh-CN" sz="1600" b="1" dirty="0">
              <a:solidFill>
                <a:schemeClr val="accent6"/>
              </a:solidFill>
            </a:endParaRPr>
          </a:p>
        </p:txBody>
      </p:sp>
      <p:sp>
        <p:nvSpPr>
          <p:cNvPr id="90" name="燕尾形 89"/>
          <p:cNvSpPr/>
          <p:nvPr/>
        </p:nvSpPr>
        <p:spPr>
          <a:xfrm>
            <a:off x="8764051" y="1531497"/>
            <a:ext cx="237893" cy="237931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91" name="文本框 8"/>
          <p:cNvSpPr txBox="1"/>
          <p:nvPr/>
        </p:nvSpPr>
        <p:spPr>
          <a:xfrm>
            <a:off x="8961299" y="1751836"/>
            <a:ext cx="2595828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顶部“开始”面板中可以对字体、字号、行距等进行修改。</a:t>
            </a:r>
          </a:p>
        </p:txBody>
      </p:sp>
      <p:sp>
        <p:nvSpPr>
          <p:cNvPr id="92" name="矩形 91"/>
          <p:cNvSpPr/>
          <p:nvPr/>
        </p:nvSpPr>
        <p:spPr>
          <a:xfrm>
            <a:off x="8961297" y="1476812"/>
            <a:ext cx="23823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NO.5</a:t>
            </a:r>
            <a:r>
              <a:rPr lang="zh-CN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点击此处添加标题</a:t>
            </a:r>
            <a:endParaRPr lang="en-US" altLang="zh-CN" sz="1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4" name="燕尾形 93"/>
          <p:cNvSpPr/>
          <p:nvPr/>
        </p:nvSpPr>
        <p:spPr>
          <a:xfrm>
            <a:off x="8764051" y="2607349"/>
            <a:ext cx="237893" cy="237931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95" name="文本框 8"/>
          <p:cNvSpPr txBox="1"/>
          <p:nvPr/>
        </p:nvSpPr>
        <p:spPr>
          <a:xfrm>
            <a:off x="8961299" y="2827688"/>
            <a:ext cx="2595828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顶部“开始”面板中可以对字体、字号、行距等进行修改。</a:t>
            </a:r>
          </a:p>
        </p:txBody>
      </p:sp>
      <p:sp>
        <p:nvSpPr>
          <p:cNvPr id="96" name="矩形 95"/>
          <p:cNvSpPr/>
          <p:nvPr/>
        </p:nvSpPr>
        <p:spPr>
          <a:xfrm>
            <a:off x="8961297" y="2552664"/>
            <a:ext cx="23823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NO.6</a:t>
            </a:r>
            <a:r>
              <a:rPr lang="zh-CN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点击此处添加标题</a:t>
            </a:r>
            <a:endParaRPr lang="en-US" altLang="zh-CN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" name="燕尾形 97"/>
          <p:cNvSpPr/>
          <p:nvPr/>
        </p:nvSpPr>
        <p:spPr>
          <a:xfrm>
            <a:off x="8764051" y="3683201"/>
            <a:ext cx="237893" cy="237931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99" name="文本框 8"/>
          <p:cNvSpPr txBox="1"/>
          <p:nvPr/>
        </p:nvSpPr>
        <p:spPr>
          <a:xfrm>
            <a:off x="8961299" y="3903540"/>
            <a:ext cx="2595828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顶部“开始”面板中可以对字体、字号、行距等进行修改。</a:t>
            </a:r>
          </a:p>
        </p:txBody>
      </p:sp>
      <p:sp>
        <p:nvSpPr>
          <p:cNvPr id="100" name="矩形 99"/>
          <p:cNvSpPr/>
          <p:nvPr/>
        </p:nvSpPr>
        <p:spPr>
          <a:xfrm>
            <a:off x="8961297" y="3628516"/>
            <a:ext cx="23823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NO.7</a:t>
            </a:r>
            <a:r>
              <a:rPr lang="zh-CN" alt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点击此处添加标题</a:t>
            </a:r>
            <a:endParaRPr lang="en-US" altLang="zh-CN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2" name="燕尾形 101"/>
          <p:cNvSpPr/>
          <p:nvPr/>
        </p:nvSpPr>
        <p:spPr>
          <a:xfrm>
            <a:off x="8764051" y="4759053"/>
            <a:ext cx="237893" cy="237931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03" name="文本框 8"/>
          <p:cNvSpPr txBox="1"/>
          <p:nvPr/>
        </p:nvSpPr>
        <p:spPr>
          <a:xfrm>
            <a:off x="8961299" y="4979392"/>
            <a:ext cx="2595828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顶部“开始”面板中可以对字体、字号、行距等进行修改。</a:t>
            </a:r>
          </a:p>
        </p:txBody>
      </p:sp>
      <p:sp>
        <p:nvSpPr>
          <p:cNvPr id="104" name="矩形 103"/>
          <p:cNvSpPr/>
          <p:nvPr/>
        </p:nvSpPr>
        <p:spPr>
          <a:xfrm>
            <a:off x="8961297" y="4704368"/>
            <a:ext cx="23823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NO.8</a:t>
            </a:r>
            <a:r>
              <a:rPr lang="zh-CN" alt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点击此处添加标题</a:t>
            </a:r>
            <a:endParaRPr lang="en-US" altLang="zh-CN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05" name="组 104"/>
          <p:cNvGrpSpPr/>
          <p:nvPr/>
        </p:nvGrpSpPr>
        <p:grpSpPr>
          <a:xfrm>
            <a:off x="2301383" y="2892723"/>
            <a:ext cx="1615279" cy="949439"/>
            <a:chOff x="3902075" y="4498975"/>
            <a:chExt cx="831850" cy="488950"/>
          </a:xfrm>
          <a:solidFill>
            <a:schemeClr val="tx2"/>
          </a:solidFill>
          <a:effectLst/>
        </p:grpSpPr>
        <p:sp>
          <p:nvSpPr>
            <p:cNvPr id="106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7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8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9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0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1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2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46" name="矩形 45"/>
          <p:cNvSpPr/>
          <p:nvPr/>
        </p:nvSpPr>
        <p:spPr>
          <a:xfrm rot="15856814">
            <a:off x="663852" y="3275559"/>
            <a:ext cx="1091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/>
              <a:t>STEP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ONE</a:t>
            </a:r>
          </a:p>
        </p:txBody>
      </p:sp>
      <p:sp>
        <p:nvSpPr>
          <p:cNvPr id="47" name="矩形 46"/>
          <p:cNvSpPr/>
          <p:nvPr/>
        </p:nvSpPr>
        <p:spPr>
          <a:xfrm rot="18549026">
            <a:off x="1082931" y="1970929"/>
            <a:ext cx="1103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/>
              <a:t>STEP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TWO</a:t>
            </a:r>
          </a:p>
        </p:txBody>
      </p:sp>
      <p:sp>
        <p:nvSpPr>
          <p:cNvPr id="48" name="矩形 47"/>
          <p:cNvSpPr/>
          <p:nvPr/>
        </p:nvSpPr>
        <p:spPr>
          <a:xfrm>
            <a:off x="2258559" y="1348586"/>
            <a:ext cx="1218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/>
              <a:t>STEP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THREE</a:t>
            </a:r>
          </a:p>
        </p:txBody>
      </p:sp>
      <p:sp>
        <p:nvSpPr>
          <p:cNvPr id="49" name="矩形 48"/>
          <p:cNvSpPr/>
          <p:nvPr/>
        </p:nvSpPr>
        <p:spPr>
          <a:xfrm rot="13212621">
            <a:off x="1226139" y="4627235"/>
            <a:ext cx="12234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/>
              <a:t>STEP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EIGHT</a:t>
            </a:r>
          </a:p>
        </p:txBody>
      </p:sp>
      <p:sp>
        <p:nvSpPr>
          <p:cNvPr id="50" name="矩形 49"/>
          <p:cNvSpPr/>
          <p:nvPr/>
        </p:nvSpPr>
        <p:spPr>
          <a:xfrm rot="2493757">
            <a:off x="3731001" y="1802180"/>
            <a:ext cx="11801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/>
              <a:t>STEP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FOUR</a:t>
            </a:r>
          </a:p>
        </p:txBody>
      </p:sp>
      <p:sp>
        <p:nvSpPr>
          <p:cNvPr id="51" name="矩形 50"/>
          <p:cNvSpPr/>
          <p:nvPr/>
        </p:nvSpPr>
        <p:spPr>
          <a:xfrm rot="5122100">
            <a:off x="4434933" y="3094273"/>
            <a:ext cx="1066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/>
              <a:t>STEP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FIVE</a:t>
            </a:r>
          </a:p>
        </p:txBody>
      </p:sp>
      <p:sp>
        <p:nvSpPr>
          <p:cNvPr id="52" name="矩形 51"/>
          <p:cNvSpPr/>
          <p:nvPr/>
        </p:nvSpPr>
        <p:spPr>
          <a:xfrm rot="7786032">
            <a:off x="3978580" y="4405044"/>
            <a:ext cx="9637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/>
              <a:t>STEP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SIX</a:t>
            </a:r>
          </a:p>
        </p:txBody>
      </p:sp>
      <p:sp>
        <p:nvSpPr>
          <p:cNvPr id="53" name="矩形 52"/>
          <p:cNvSpPr/>
          <p:nvPr/>
        </p:nvSpPr>
        <p:spPr>
          <a:xfrm rot="10800000">
            <a:off x="2582887" y="5000325"/>
            <a:ext cx="12779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/>
              <a:t>STEP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SEVEN</a:t>
            </a:r>
          </a:p>
        </p:txBody>
      </p:sp>
      <p:pic>
        <p:nvPicPr>
          <p:cNvPr id="54" name="图片 5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658" y="627705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3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空心弧 5"/>
          <p:cNvSpPr/>
          <p:nvPr/>
        </p:nvSpPr>
        <p:spPr>
          <a:xfrm>
            <a:off x="811344" y="1426299"/>
            <a:ext cx="1490039" cy="1858288"/>
          </a:xfrm>
          <a:custGeom>
            <a:avLst/>
            <a:gdLst/>
            <a:ahLst/>
            <a:cxnLst/>
            <a:rect l="l" t="t" r="r" b="b"/>
            <a:pathLst>
              <a:path w="1156644" h="1442498">
                <a:moveTo>
                  <a:pt x="463847" y="0"/>
                </a:moveTo>
                <a:lnTo>
                  <a:pt x="1156644" y="141576"/>
                </a:lnTo>
                <a:lnTo>
                  <a:pt x="1103634" y="846701"/>
                </a:lnTo>
                <a:lnTo>
                  <a:pt x="970373" y="670341"/>
                </a:lnTo>
                <a:lnTo>
                  <a:pt x="908664" y="725539"/>
                </a:lnTo>
                <a:cubicBezTo>
                  <a:pt x="719902" y="914709"/>
                  <a:pt x="612178" y="1172166"/>
                  <a:pt x="612178" y="1442498"/>
                </a:cubicBezTo>
                <a:lnTo>
                  <a:pt x="0" y="1442498"/>
                </a:lnTo>
                <a:cubicBezTo>
                  <a:pt x="0" y="1009135"/>
                  <a:pt x="172691" y="596413"/>
                  <a:pt x="475290" y="293158"/>
                </a:cubicBezTo>
                <a:lnTo>
                  <a:pt x="600640" y="1810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73" name="空心弧 5"/>
          <p:cNvSpPr/>
          <p:nvPr/>
        </p:nvSpPr>
        <p:spPr>
          <a:xfrm rot="18900000">
            <a:off x="490873" y="2636147"/>
            <a:ext cx="1490039" cy="1858288"/>
          </a:xfrm>
          <a:custGeom>
            <a:avLst/>
            <a:gdLst/>
            <a:ahLst/>
            <a:cxnLst/>
            <a:rect l="l" t="t" r="r" b="b"/>
            <a:pathLst>
              <a:path w="1156644" h="1442498">
                <a:moveTo>
                  <a:pt x="463847" y="0"/>
                </a:moveTo>
                <a:lnTo>
                  <a:pt x="1156644" y="141576"/>
                </a:lnTo>
                <a:lnTo>
                  <a:pt x="1103634" y="846701"/>
                </a:lnTo>
                <a:lnTo>
                  <a:pt x="970373" y="670341"/>
                </a:lnTo>
                <a:lnTo>
                  <a:pt x="908664" y="725539"/>
                </a:lnTo>
                <a:cubicBezTo>
                  <a:pt x="719902" y="914709"/>
                  <a:pt x="612178" y="1172166"/>
                  <a:pt x="612178" y="1442498"/>
                </a:cubicBezTo>
                <a:lnTo>
                  <a:pt x="0" y="1442498"/>
                </a:lnTo>
                <a:cubicBezTo>
                  <a:pt x="0" y="1009135"/>
                  <a:pt x="172691" y="596413"/>
                  <a:pt x="475290" y="293158"/>
                </a:cubicBezTo>
                <a:lnTo>
                  <a:pt x="600640" y="1810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72" name="空心弧 5"/>
          <p:cNvSpPr/>
          <p:nvPr/>
        </p:nvSpPr>
        <p:spPr>
          <a:xfrm rot="16200000">
            <a:off x="1262715" y="3911420"/>
            <a:ext cx="1490039" cy="1858288"/>
          </a:xfrm>
          <a:custGeom>
            <a:avLst/>
            <a:gdLst/>
            <a:ahLst/>
            <a:cxnLst/>
            <a:rect l="l" t="t" r="r" b="b"/>
            <a:pathLst>
              <a:path w="1156644" h="1442498">
                <a:moveTo>
                  <a:pt x="463847" y="0"/>
                </a:moveTo>
                <a:lnTo>
                  <a:pt x="1156644" y="141576"/>
                </a:lnTo>
                <a:lnTo>
                  <a:pt x="1103634" y="846701"/>
                </a:lnTo>
                <a:lnTo>
                  <a:pt x="970373" y="670341"/>
                </a:lnTo>
                <a:lnTo>
                  <a:pt x="908664" y="725539"/>
                </a:lnTo>
                <a:cubicBezTo>
                  <a:pt x="719902" y="914709"/>
                  <a:pt x="612178" y="1172166"/>
                  <a:pt x="612178" y="1442498"/>
                </a:cubicBezTo>
                <a:lnTo>
                  <a:pt x="0" y="1442498"/>
                </a:lnTo>
                <a:cubicBezTo>
                  <a:pt x="0" y="1009135"/>
                  <a:pt x="172691" y="596413"/>
                  <a:pt x="475290" y="293158"/>
                </a:cubicBezTo>
                <a:lnTo>
                  <a:pt x="600640" y="181033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71" name="空心弧 5"/>
          <p:cNvSpPr/>
          <p:nvPr/>
        </p:nvSpPr>
        <p:spPr>
          <a:xfrm rot="13500000">
            <a:off x="2675532" y="4190125"/>
            <a:ext cx="1490039" cy="1858288"/>
          </a:xfrm>
          <a:custGeom>
            <a:avLst/>
            <a:gdLst/>
            <a:ahLst/>
            <a:cxnLst/>
            <a:rect l="l" t="t" r="r" b="b"/>
            <a:pathLst>
              <a:path w="1156644" h="1442498">
                <a:moveTo>
                  <a:pt x="463847" y="0"/>
                </a:moveTo>
                <a:lnTo>
                  <a:pt x="1156644" y="141576"/>
                </a:lnTo>
                <a:lnTo>
                  <a:pt x="1103634" y="846701"/>
                </a:lnTo>
                <a:lnTo>
                  <a:pt x="970373" y="670341"/>
                </a:lnTo>
                <a:lnTo>
                  <a:pt x="908664" y="725539"/>
                </a:lnTo>
                <a:cubicBezTo>
                  <a:pt x="719902" y="914709"/>
                  <a:pt x="612178" y="1172166"/>
                  <a:pt x="612178" y="1442498"/>
                </a:cubicBezTo>
                <a:lnTo>
                  <a:pt x="0" y="1442498"/>
                </a:lnTo>
                <a:cubicBezTo>
                  <a:pt x="0" y="1009135"/>
                  <a:pt x="172691" y="596413"/>
                  <a:pt x="475290" y="293158"/>
                </a:cubicBezTo>
                <a:lnTo>
                  <a:pt x="600640" y="181033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70" name="空心弧 5"/>
          <p:cNvSpPr/>
          <p:nvPr/>
        </p:nvSpPr>
        <p:spPr>
          <a:xfrm rot="10800000">
            <a:off x="3839368" y="3451685"/>
            <a:ext cx="1490039" cy="1858288"/>
          </a:xfrm>
          <a:custGeom>
            <a:avLst/>
            <a:gdLst/>
            <a:ahLst/>
            <a:cxnLst/>
            <a:rect l="l" t="t" r="r" b="b"/>
            <a:pathLst>
              <a:path w="1156644" h="1442498">
                <a:moveTo>
                  <a:pt x="463847" y="0"/>
                </a:moveTo>
                <a:lnTo>
                  <a:pt x="1156644" y="141576"/>
                </a:lnTo>
                <a:lnTo>
                  <a:pt x="1103634" y="846701"/>
                </a:lnTo>
                <a:lnTo>
                  <a:pt x="970373" y="670341"/>
                </a:lnTo>
                <a:lnTo>
                  <a:pt x="908664" y="725539"/>
                </a:lnTo>
                <a:cubicBezTo>
                  <a:pt x="719902" y="914709"/>
                  <a:pt x="612178" y="1172166"/>
                  <a:pt x="612178" y="1442498"/>
                </a:cubicBezTo>
                <a:lnTo>
                  <a:pt x="0" y="1442498"/>
                </a:lnTo>
                <a:cubicBezTo>
                  <a:pt x="0" y="1009135"/>
                  <a:pt x="172691" y="596413"/>
                  <a:pt x="475290" y="293158"/>
                </a:cubicBezTo>
                <a:lnTo>
                  <a:pt x="600640" y="18103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69" name="空心弧 5"/>
          <p:cNvSpPr/>
          <p:nvPr/>
        </p:nvSpPr>
        <p:spPr>
          <a:xfrm rot="8126324">
            <a:off x="4134785" y="2173669"/>
            <a:ext cx="1490039" cy="1858288"/>
          </a:xfrm>
          <a:custGeom>
            <a:avLst/>
            <a:gdLst/>
            <a:ahLst/>
            <a:cxnLst/>
            <a:rect l="l" t="t" r="r" b="b"/>
            <a:pathLst>
              <a:path w="1156644" h="1442498">
                <a:moveTo>
                  <a:pt x="463847" y="0"/>
                </a:moveTo>
                <a:lnTo>
                  <a:pt x="1156644" y="141576"/>
                </a:lnTo>
                <a:lnTo>
                  <a:pt x="1103634" y="846701"/>
                </a:lnTo>
                <a:lnTo>
                  <a:pt x="970373" y="670341"/>
                </a:lnTo>
                <a:lnTo>
                  <a:pt x="908664" y="725539"/>
                </a:lnTo>
                <a:cubicBezTo>
                  <a:pt x="719902" y="914709"/>
                  <a:pt x="612178" y="1172166"/>
                  <a:pt x="612178" y="1442498"/>
                </a:cubicBezTo>
                <a:lnTo>
                  <a:pt x="0" y="1442498"/>
                </a:lnTo>
                <a:cubicBezTo>
                  <a:pt x="0" y="1009135"/>
                  <a:pt x="172691" y="596413"/>
                  <a:pt x="475290" y="293158"/>
                </a:cubicBezTo>
                <a:lnTo>
                  <a:pt x="600640" y="18103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68" name="空心弧 5"/>
          <p:cNvSpPr/>
          <p:nvPr/>
        </p:nvSpPr>
        <p:spPr>
          <a:xfrm rot="5400000">
            <a:off x="3453220" y="988895"/>
            <a:ext cx="1490039" cy="1858288"/>
          </a:xfrm>
          <a:custGeom>
            <a:avLst/>
            <a:gdLst/>
            <a:ahLst/>
            <a:cxnLst/>
            <a:rect l="l" t="t" r="r" b="b"/>
            <a:pathLst>
              <a:path w="1156644" h="1442498">
                <a:moveTo>
                  <a:pt x="463847" y="0"/>
                </a:moveTo>
                <a:lnTo>
                  <a:pt x="1156644" y="141576"/>
                </a:lnTo>
                <a:lnTo>
                  <a:pt x="1103634" y="846701"/>
                </a:lnTo>
                <a:lnTo>
                  <a:pt x="970373" y="670341"/>
                </a:lnTo>
                <a:lnTo>
                  <a:pt x="908664" y="725539"/>
                </a:lnTo>
                <a:cubicBezTo>
                  <a:pt x="719902" y="914709"/>
                  <a:pt x="612178" y="1172166"/>
                  <a:pt x="612178" y="1442498"/>
                </a:cubicBezTo>
                <a:lnTo>
                  <a:pt x="0" y="1442498"/>
                </a:lnTo>
                <a:cubicBezTo>
                  <a:pt x="0" y="1009135"/>
                  <a:pt x="172691" y="596413"/>
                  <a:pt x="475290" y="293158"/>
                </a:cubicBezTo>
                <a:lnTo>
                  <a:pt x="600640" y="18103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67" name="空心弧 5"/>
          <p:cNvSpPr/>
          <p:nvPr/>
        </p:nvSpPr>
        <p:spPr>
          <a:xfrm rot="2709928">
            <a:off x="1995529" y="687859"/>
            <a:ext cx="1490039" cy="1858288"/>
          </a:xfrm>
          <a:custGeom>
            <a:avLst/>
            <a:gdLst/>
            <a:ahLst/>
            <a:cxnLst/>
            <a:rect l="l" t="t" r="r" b="b"/>
            <a:pathLst>
              <a:path w="1156644" h="1442498">
                <a:moveTo>
                  <a:pt x="463847" y="0"/>
                </a:moveTo>
                <a:lnTo>
                  <a:pt x="1156644" y="141576"/>
                </a:lnTo>
                <a:lnTo>
                  <a:pt x="1103634" y="846701"/>
                </a:lnTo>
                <a:lnTo>
                  <a:pt x="970373" y="670341"/>
                </a:lnTo>
                <a:lnTo>
                  <a:pt x="908664" y="725539"/>
                </a:lnTo>
                <a:cubicBezTo>
                  <a:pt x="719902" y="914709"/>
                  <a:pt x="612178" y="1172166"/>
                  <a:pt x="612178" y="1442498"/>
                </a:cubicBezTo>
                <a:lnTo>
                  <a:pt x="0" y="1442498"/>
                </a:lnTo>
                <a:cubicBezTo>
                  <a:pt x="0" y="1009135"/>
                  <a:pt x="172691" y="596413"/>
                  <a:pt x="475290" y="293158"/>
                </a:cubicBezTo>
                <a:lnTo>
                  <a:pt x="600640" y="1810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1369044" y="1426299"/>
            <a:ext cx="932341" cy="1090757"/>
          </a:xfrm>
          <a:custGeom>
            <a:avLst/>
            <a:gdLst/>
            <a:ahLst/>
            <a:cxnLst/>
            <a:rect l="l" t="t" r="r" b="b"/>
            <a:pathLst>
              <a:path w="723731" h="846701">
                <a:moveTo>
                  <a:pt x="30934" y="0"/>
                </a:moveTo>
                <a:lnTo>
                  <a:pt x="723731" y="141576"/>
                </a:lnTo>
                <a:lnTo>
                  <a:pt x="670721" y="846701"/>
                </a:lnTo>
                <a:lnTo>
                  <a:pt x="537460" y="670341"/>
                </a:lnTo>
                <a:lnTo>
                  <a:pt x="475751" y="725539"/>
                </a:lnTo>
                <a:lnTo>
                  <a:pt x="418210" y="789181"/>
                </a:lnTo>
                <a:lnTo>
                  <a:pt x="397945" y="773683"/>
                </a:lnTo>
                <a:cubicBezTo>
                  <a:pt x="379456" y="757245"/>
                  <a:pt x="362017" y="739588"/>
                  <a:pt x="345469" y="721198"/>
                </a:cubicBezTo>
                <a:cubicBezTo>
                  <a:pt x="293812" y="663792"/>
                  <a:pt x="316954" y="675251"/>
                  <a:pt x="261507" y="626726"/>
                </a:cubicBezTo>
                <a:cubicBezTo>
                  <a:pt x="248343" y="615206"/>
                  <a:pt x="234080" y="604940"/>
                  <a:pt x="219526" y="595235"/>
                </a:cubicBezTo>
                <a:cubicBezTo>
                  <a:pt x="202553" y="583918"/>
                  <a:pt x="182720" y="576805"/>
                  <a:pt x="167049" y="563744"/>
                </a:cubicBezTo>
                <a:cubicBezTo>
                  <a:pt x="114122" y="519631"/>
                  <a:pt x="68623" y="463317"/>
                  <a:pt x="30611" y="406290"/>
                </a:cubicBezTo>
                <a:cubicBezTo>
                  <a:pt x="21932" y="393270"/>
                  <a:pt x="15974" y="378602"/>
                  <a:pt x="9620" y="364303"/>
                </a:cubicBezTo>
                <a:lnTo>
                  <a:pt x="0" y="340028"/>
                </a:lnTo>
                <a:lnTo>
                  <a:pt x="42377" y="293158"/>
                </a:lnTo>
                <a:lnTo>
                  <a:pt x="167727" y="1810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2" name="燕尾形 11"/>
          <p:cNvSpPr/>
          <p:nvPr/>
        </p:nvSpPr>
        <p:spPr>
          <a:xfrm>
            <a:off x="6016091" y="1542935"/>
            <a:ext cx="237893" cy="237931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75" name="文本框 8"/>
          <p:cNvSpPr txBox="1"/>
          <p:nvPr/>
        </p:nvSpPr>
        <p:spPr>
          <a:xfrm>
            <a:off x="6213339" y="1763275"/>
            <a:ext cx="2595828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顶部“开始”面板中可以对字体、字号、行距等进行修改。</a:t>
            </a:r>
          </a:p>
        </p:txBody>
      </p:sp>
      <p:sp>
        <p:nvSpPr>
          <p:cNvPr id="76" name="矩形 75"/>
          <p:cNvSpPr/>
          <p:nvPr/>
        </p:nvSpPr>
        <p:spPr>
          <a:xfrm>
            <a:off x="6213337" y="1488251"/>
            <a:ext cx="23823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>
                <a:solidFill>
                  <a:schemeClr val="accent1"/>
                </a:solidFill>
              </a:rPr>
              <a:t>NO.1</a:t>
            </a:r>
            <a:r>
              <a:rPr lang="zh-CN" altLang="en-US" sz="1600" b="1" dirty="0">
                <a:solidFill>
                  <a:schemeClr val="accent1"/>
                </a:solidFill>
              </a:rPr>
              <a:t> 点击此处添加标题</a:t>
            </a:r>
            <a:endParaRPr lang="en-US" altLang="zh-CN" sz="1600" b="1" dirty="0">
              <a:solidFill>
                <a:schemeClr val="accent1"/>
              </a:solidFill>
            </a:endParaRPr>
          </a:p>
        </p:txBody>
      </p:sp>
      <p:sp>
        <p:nvSpPr>
          <p:cNvPr id="78" name="燕尾形 77"/>
          <p:cNvSpPr/>
          <p:nvPr/>
        </p:nvSpPr>
        <p:spPr>
          <a:xfrm>
            <a:off x="6016091" y="2618787"/>
            <a:ext cx="237893" cy="237931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79" name="文本框 8"/>
          <p:cNvSpPr txBox="1"/>
          <p:nvPr/>
        </p:nvSpPr>
        <p:spPr>
          <a:xfrm>
            <a:off x="6213339" y="2839127"/>
            <a:ext cx="2595828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顶部“开始”面板中可以对字体、字号、行距等进行修改。</a:t>
            </a:r>
          </a:p>
        </p:txBody>
      </p:sp>
      <p:sp>
        <p:nvSpPr>
          <p:cNvPr id="80" name="矩形 79"/>
          <p:cNvSpPr/>
          <p:nvPr/>
        </p:nvSpPr>
        <p:spPr>
          <a:xfrm>
            <a:off x="6213337" y="2564103"/>
            <a:ext cx="23823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>
                <a:solidFill>
                  <a:schemeClr val="accent2"/>
                </a:solidFill>
              </a:rPr>
              <a:t>NO.2</a:t>
            </a:r>
            <a:r>
              <a:rPr lang="zh-CN" altLang="en-US" sz="1600" b="1" dirty="0">
                <a:solidFill>
                  <a:schemeClr val="accent2"/>
                </a:solidFill>
              </a:rPr>
              <a:t> 点击此处添加标题</a:t>
            </a:r>
            <a:endParaRPr lang="en-US" altLang="zh-CN" sz="1600" b="1" dirty="0">
              <a:solidFill>
                <a:schemeClr val="accent2"/>
              </a:solidFill>
            </a:endParaRPr>
          </a:p>
        </p:txBody>
      </p:sp>
      <p:sp>
        <p:nvSpPr>
          <p:cNvPr id="82" name="燕尾形 81"/>
          <p:cNvSpPr/>
          <p:nvPr/>
        </p:nvSpPr>
        <p:spPr>
          <a:xfrm>
            <a:off x="6016091" y="3694639"/>
            <a:ext cx="237893" cy="237931"/>
          </a:xfrm>
          <a:prstGeom prst="chevro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83" name="文本框 8"/>
          <p:cNvSpPr txBox="1"/>
          <p:nvPr/>
        </p:nvSpPr>
        <p:spPr>
          <a:xfrm>
            <a:off x="6213339" y="3914979"/>
            <a:ext cx="2595828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顶部“开始”面板中可以对字体、字号、行距等进行修改。</a:t>
            </a:r>
          </a:p>
        </p:txBody>
      </p:sp>
      <p:sp>
        <p:nvSpPr>
          <p:cNvPr id="84" name="矩形 83"/>
          <p:cNvSpPr/>
          <p:nvPr/>
        </p:nvSpPr>
        <p:spPr>
          <a:xfrm>
            <a:off x="6213337" y="3639955"/>
            <a:ext cx="23823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>
                <a:solidFill>
                  <a:schemeClr val="accent3"/>
                </a:solidFill>
              </a:rPr>
              <a:t>NO.3</a:t>
            </a:r>
            <a:r>
              <a:rPr lang="zh-CN" altLang="en-US" sz="1600" b="1" dirty="0">
                <a:solidFill>
                  <a:schemeClr val="accent3"/>
                </a:solidFill>
              </a:rPr>
              <a:t> 点击此处添加标题</a:t>
            </a:r>
            <a:endParaRPr lang="en-US" altLang="zh-CN" sz="1600" b="1" dirty="0">
              <a:solidFill>
                <a:schemeClr val="accent3"/>
              </a:solidFill>
            </a:endParaRPr>
          </a:p>
        </p:txBody>
      </p:sp>
      <p:sp>
        <p:nvSpPr>
          <p:cNvPr id="86" name="燕尾形 85"/>
          <p:cNvSpPr/>
          <p:nvPr/>
        </p:nvSpPr>
        <p:spPr>
          <a:xfrm>
            <a:off x="6016091" y="4770491"/>
            <a:ext cx="237893" cy="237931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87" name="文本框 8"/>
          <p:cNvSpPr txBox="1"/>
          <p:nvPr/>
        </p:nvSpPr>
        <p:spPr>
          <a:xfrm>
            <a:off x="6213339" y="4990831"/>
            <a:ext cx="2595828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顶部“开始”面板中可以对字体、字号、行距等进行修改。</a:t>
            </a:r>
          </a:p>
        </p:txBody>
      </p:sp>
      <p:sp>
        <p:nvSpPr>
          <p:cNvPr id="88" name="矩形 87"/>
          <p:cNvSpPr/>
          <p:nvPr/>
        </p:nvSpPr>
        <p:spPr>
          <a:xfrm>
            <a:off x="6213337" y="4715807"/>
            <a:ext cx="23823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>
                <a:solidFill>
                  <a:schemeClr val="accent6"/>
                </a:solidFill>
              </a:rPr>
              <a:t>NO.4</a:t>
            </a:r>
            <a:r>
              <a:rPr lang="zh-CN" altLang="en-US" sz="1600" b="1" dirty="0">
                <a:solidFill>
                  <a:schemeClr val="accent6"/>
                </a:solidFill>
              </a:rPr>
              <a:t> 点击此处添加标题</a:t>
            </a:r>
            <a:endParaRPr lang="en-US" altLang="zh-CN" sz="1600" b="1" dirty="0">
              <a:solidFill>
                <a:schemeClr val="accent6"/>
              </a:solidFill>
            </a:endParaRPr>
          </a:p>
        </p:txBody>
      </p:sp>
      <p:sp>
        <p:nvSpPr>
          <p:cNvPr id="90" name="燕尾形 89"/>
          <p:cNvSpPr/>
          <p:nvPr/>
        </p:nvSpPr>
        <p:spPr>
          <a:xfrm>
            <a:off x="8764051" y="1531497"/>
            <a:ext cx="237893" cy="237931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91" name="文本框 8"/>
          <p:cNvSpPr txBox="1"/>
          <p:nvPr/>
        </p:nvSpPr>
        <p:spPr>
          <a:xfrm>
            <a:off x="8961299" y="1751836"/>
            <a:ext cx="2595828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顶部“开始”面板中可以对字体、字号、行距等进行修改。</a:t>
            </a:r>
          </a:p>
        </p:txBody>
      </p:sp>
      <p:sp>
        <p:nvSpPr>
          <p:cNvPr id="92" name="矩形 91"/>
          <p:cNvSpPr/>
          <p:nvPr/>
        </p:nvSpPr>
        <p:spPr>
          <a:xfrm>
            <a:off x="8961297" y="1476812"/>
            <a:ext cx="23823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NO.5</a:t>
            </a:r>
            <a:r>
              <a:rPr lang="zh-CN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点击此处添加标题</a:t>
            </a:r>
            <a:endParaRPr lang="en-US" altLang="zh-CN" sz="1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4" name="燕尾形 93"/>
          <p:cNvSpPr/>
          <p:nvPr/>
        </p:nvSpPr>
        <p:spPr>
          <a:xfrm>
            <a:off x="8764051" y="2607349"/>
            <a:ext cx="237893" cy="237931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95" name="文本框 8"/>
          <p:cNvSpPr txBox="1"/>
          <p:nvPr/>
        </p:nvSpPr>
        <p:spPr>
          <a:xfrm>
            <a:off x="8961299" y="2827688"/>
            <a:ext cx="2595828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顶部“开始”面板中可以对字体、字号、行距等进行修改。</a:t>
            </a:r>
          </a:p>
        </p:txBody>
      </p:sp>
      <p:sp>
        <p:nvSpPr>
          <p:cNvPr id="96" name="矩形 95"/>
          <p:cNvSpPr/>
          <p:nvPr/>
        </p:nvSpPr>
        <p:spPr>
          <a:xfrm>
            <a:off x="8961297" y="2552664"/>
            <a:ext cx="23823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NO.6</a:t>
            </a:r>
            <a:r>
              <a:rPr lang="zh-CN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点击此处添加标题</a:t>
            </a:r>
            <a:endParaRPr lang="en-US" altLang="zh-CN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" name="燕尾形 97"/>
          <p:cNvSpPr/>
          <p:nvPr/>
        </p:nvSpPr>
        <p:spPr>
          <a:xfrm>
            <a:off x="8764051" y="3683201"/>
            <a:ext cx="237893" cy="237931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99" name="文本框 8"/>
          <p:cNvSpPr txBox="1"/>
          <p:nvPr/>
        </p:nvSpPr>
        <p:spPr>
          <a:xfrm>
            <a:off x="8961299" y="3903540"/>
            <a:ext cx="2595828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顶部“开始”面板中可以对字体、字号、行距等进行修改。</a:t>
            </a:r>
          </a:p>
        </p:txBody>
      </p:sp>
      <p:sp>
        <p:nvSpPr>
          <p:cNvPr id="100" name="矩形 99"/>
          <p:cNvSpPr/>
          <p:nvPr/>
        </p:nvSpPr>
        <p:spPr>
          <a:xfrm>
            <a:off x="8961297" y="3628516"/>
            <a:ext cx="23823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NO.7</a:t>
            </a:r>
            <a:r>
              <a:rPr lang="zh-CN" alt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点击此处添加标题</a:t>
            </a:r>
            <a:endParaRPr lang="en-US" altLang="zh-CN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2" name="燕尾形 101"/>
          <p:cNvSpPr/>
          <p:nvPr/>
        </p:nvSpPr>
        <p:spPr>
          <a:xfrm>
            <a:off x="8764051" y="4759053"/>
            <a:ext cx="237893" cy="237931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03" name="文本框 8"/>
          <p:cNvSpPr txBox="1"/>
          <p:nvPr/>
        </p:nvSpPr>
        <p:spPr>
          <a:xfrm>
            <a:off x="8961299" y="4979392"/>
            <a:ext cx="2595828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顶部“开始”面板中可以对字体、字号、行距等进行修改。</a:t>
            </a:r>
          </a:p>
        </p:txBody>
      </p:sp>
      <p:sp>
        <p:nvSpPr>
          <p:cNvPr id="104" name="矩形 103"/>
          <p:cNvSpPr/>
          <p:nvPr/>
        </p:nvSpPr>
        <p:spPr>
          <a:xfrm>
            <a:off x="8961297" y="4704368"/>
            <a:ext cx="23823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NO.8</a:t>
            </a:r>
            <a:r>
              <a:rPr lang="zh-CN" alt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点击此处添加标题</a:t>
            </a:r>
            <a:endParaRPr lang="en-US" altLang="zh-CN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05" name="组 104"/>
          <p:cNvGrpSpPr/>
          <p:nvPr/>
        </p:nvGrpSpPr>
        <p:grpSpPr>
          <a:xfrm>
            <a:off x="2301383" y="2892723"/>
            <a:ext cx="1615279" cy="949439"/>
            <a:chOff x="3902075" y="4498975"/>
            <a:chExt cx="831850" cy="488950"/>
          </a:xfrm>
          <a:solidFill>
            <a:schemeClr val="tx2"/>
          </a:solidFill>
          <a:effectLst/>
        </p:grpSpPr>
        <p:sp>
          <p:nvSpPr>
            <p:cNvPr id="106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7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8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9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0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1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2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46" name="矩形 45"/>
          <p:cNvSpPr/>
          <p:nvPr/>
        </p:nvSpPr>
        <p:spPr>
          <a:xfrm rot="15856814">
            <a:off x="663852" y="3275559"/>
            <a:ext cx="1091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/>
              <a:t>STEP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ONE</a:t>
            </a:r>
          </a:p>
        </p:txBody>
      </p:sp>
      <p:sp>
        <p:nvSpPr>
          <p:cNvPr id="47" name="矩形 46"/>
          <p:cNvSpPr/>
          <p:nvPr/>
        </p:nvSpPr>
        <p:spPr>
          <a:xfrm rot="18549026">
            <a:off x="1082931" y="1970929"/>
            <a:ext cx="1103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/>
              <a:t>STEP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TWO</a:t>
            </a:r>
          </a:p>
        </p:txBody>
      </p:sp>
      <p:sp>
        <p:nvSpPr>
          <p:cNvPr id="48" name="矩形 47"/>
          <p:cNvSpPr/>
          <p:nvPr/>
        </p:nvSpPr>
        <p:spPr>
          <a:xfrm>
            <a:off x="2258559" y="1348586"/>
            <a:ext cx="1218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/>
              <a:t>STEP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THREE</a:t>
            </a:r>
          </a:p>
        </p:txBody>
      </p:sp>
      <p:sp>
        <p:nvSpPr>
          <p:cNvPr id="49" name="矩形 48"/>
          <p:cNvSpPr/>
          <p:nvPr/>
        </p:nvSpPr>
        <p:spPr>
          <a:xfrm rot="13212621">
            <a:off x="1226139" y="4627235"/>
            <a:ext cx="12234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/>
              <a:t>STEP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EIGHT</a:t>
            </a:r>
          </a:p>
        </p:txBody>
      </p:sp>
      <p:sp>
        <p:nvSpPr>
          <p:cNvPr id="50" name="矩形 49"/>
          <p:cNvSpPr/>
          <p:nvPr/>
        </p:nvSpPr>
        <p:spPr>
          <a:xfrm rot="2493757">
            <a:off x="3731001" y="1802180"/>
            <a:ext cx="11801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/>
              <a:t>STEP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FOUR</a:t>
            </a:r>
          </a:p>
        </p:txBody>
      </p:sp>
      <p:sp>
        <p:nvSpPr>
          <p:cNvPr id="51" name="矩形 50"/>
          <p:cNvSpPr/>
          <p:nvPr/>
        </p:nvSpPr>
        <p:spPr>
          <a:xfrm rot="5122100">
            <a:off x="4434933" y="3094273"/>
            <a:ext cx="1066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/>
              <a:t>STEP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FIVE</a:t>
            </a:r>
          </a:p>
        </p:txBody>
      </p:sp>
      <p:sp>
        <p:nvSpPr>
          <p:cNvPr id="52" name="矩形 51"/>
          <p:cNvSpPr/>
          <p:nvPr/>
        </p:nvSpPr>
        <p:spPr>
          <a:xfrm rot="7786032">
            <a:off x="3978580" y="4405044"/>
            <a:ext cx="9637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/>
              <a:t>STEP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SIX</a:t>
            </a:r>
          </a:p>
        </p:txBody>
      </p:sp>
      <p:sp>
        <p:nvSpPr>
          <p:cNvPr id="53" name="矩形 52"/>
          <p:cNvSpPr/>
          <p:nvPr/>
        </p:nvSpPr>
        <p:spPr>
          <a:xfrm rot="10800000">
            <a:off x="2582887" y="5000325"/>
            <a:ext cx="12779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/>
              <a:t>STEP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SEVEN</a:t>
            </a:r>
          </a:p>
        </p:txBody>
      </p:sp>
      <p:pic>
        <p:nvPicPr>
          <p:cNvPr id="54" name="图片 5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658" y="627705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9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725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97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Theme">
  <a:themeElements>
    <a:clrScheme name="自定义 142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FA2442"/>
      </a:accent1>
      <a:accent2>
        <a:srgbClr val="006DD6"/>
      </a:accent2>
      <a:accent3>
        <a:srgbClr val="F0940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purl.org/dc/terms/"/>
    <ds:schemaRef ds:uri="http://schemas.microsoft.com/sharepoint/v3/field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</TotalTime>
  <Words>552</Words>
  <Application>Microsoft Office PowerPoint</Application>
  <PresentationFormat>自定义</PresentationFormat>
  <Paragraphs>72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微软雅黑</vt:lpstr>
      <vt:lpstr>Arial</vt:lpstr>
      <vt:lpstr>Century Gothic</vt:lpstr>
      <vt:lpstr>Segoe UI Light</vt:lpstr>
      <vt:lpstr>Office Theme</vt:lpstr>
      <vt:lpstr>1_Office Theme</vt:lpstr>
      <vt:lpstr>3_Office Theme</vt:lpstr>
      <vt:lpstr>2_Office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95</cp:revision>
  <dcterms:created xsi:type="dcterms:W3CDTF">2010-04-12T23:12:02Z</dcterms:created>
  <dcterms:modified xsi:type="dcterms:W3CDTF">2016-03-01T02:34:24Z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