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6" r:id="rId2"/>
    <p:sldMasterId id="2147483668" r:id="rId3"/>
    <p:sldMasterId id="2147483663" r:id="rId4"/>
  </p:sldMasterIdLst>
  <p:sldIdLst>
    <p:sldId id="258" r:id="rId5"/>
    <p:sldId id="264" r:id="rId6"/>
    <p:sldId id="265" r:id="rId7"/>
    <p:sldId id="260" r:id="rId8"/>
    <p:sldId id="261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3A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84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1467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8597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1087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546" y="759873"/>
            <a:ext cx="662275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2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2572255" y="759874"/>
            <a:ext cx="1401818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524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24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24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24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24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24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24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24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24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marL="0" marR="0" lvl="0" indent="0" defTabSz="609524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24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24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4152469" y="759874"/>
            <a:ext cx="7073424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309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cs typeface="Segoe UI Light"/>
              </a:rPr>
              <a:t>Century Gothic</a:t>
            </a:r>
          </a:p>
          <a:p>
            <a:pPr marL="0" marR="0" lvl="0" indent="0" defTabSz="609524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24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24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24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24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</a:p>
          <a:p>
            <a:pPr marL="0" marR="0" lvl="0" indent="0" defTabSz="609524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24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24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24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24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24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440546" y="182446"/>
            <a:ext cx="77767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2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2969659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 userDrawn="1"/>
        </p:nvSpPr>
        <p:spPr>
          <a:xfrm>
            <a:off x="4142616" y="4093452"/>
            <a:ext cx="3295666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60952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获取更多优质模板（放映模式）</a:t>
            </a:r>
          </a:p>
        </p:txBody>
      </p:sp>
      <p:pic>
        <p:nvPicPr>
          <p:cNvPr id="7" name="图片 6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6644" y="2862560"/>
            <a:ext cx="3047603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20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2094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0407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3159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4100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txStyles>
    <p:titleStyle>
      <a:lvl1pPr algn="l" defTabSz="914309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77" indent="-228577" algn="l" defTabSz="9143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31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86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40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94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49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03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57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11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4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9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3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7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71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26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80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34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/>
          <p:cNvSpPr/>
          <p:nvPr/>
        </p:nvSpPr>
        <p:spPr>
          <a:xfrm>
            <a:off x="4144408" y="1795464"/>
            <a:ext cx="3845897" cy="3314107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等腰三角形 4"/>
          <p:cNvSpPr/>
          <p:nvPr/>
        </p:nvSpPr>
        <p:spPr>
          <a:xfrm>
            <a:off x="5101085" y="2919354"/>
            <a:ext cx="1932544" cy="1663907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6076951" y="2047654"/>
            <a:ext cx="0" cy="805912"/>
          </a:xfrm>
          <a:prstGeom prst="lin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直接连接符 6"/>
          <p:cNvCxnSpPr/>
          <p:nvPr/>
        </p:nvCxnSpPr>
        <p:spPr>
          <a:xfrm flipV="1">
            <a:off x="4473352" y="4564072"/>
            <a:ext cx="567427" cy="375545"/>
          </a:xfrm>
          <a:prstGeom prst="lin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5" name="组合 39"/>
          <p:cNvGrpSpPr>
            <a:grpSpLocks/>
          </p:cNvGrpSpPr>
          <p:nvPr/>
        </p:nvGrpSpPr>
        <p:grpSpPr bwMode="auto">
          <a:xfrm>
            <a:off x="5663345" y="3590934"/>
            <a:ext cx="807925" cy="730241"/>
            <a:chOff x="4897736" y="4969417"/>
            <a:chExt cx="329426" cy="298526"/>
          </a:xfrm>
          <a:solidFill>
            <a:schemeClr val="bg1">
              <a:lumMod val="50000"/>
            </a:schemeClr>
          </a:solidFill>
        </p:grpSpPr>
        <p:sp>
          <p:nvSpPr>
            <p:cNvPr id="16" name="饼形 4"/>
            <p:cNvSpPr/>
            <p:nvPr/>
          </p:nvSpPr>
          <p:spPr>
            <a:xfrm>
              <a:off x="4897736" y="5113917"/>
              <a:ext cx="329426" cy="154026"/>
            </a:xfrm>
            <a:custGeom>
              <a:avLst/>
              <a:gdLst/>
              <a:ahLst/>
              <a:cxnLst/>
              <a:rect l="l" t="t" r="r" b="b"/>
              <a:pathLst>
                <a:path w="329426" h="153821">
                  <a:moveTo>
                    <a:pt x="218661" y="0"/>
                  </a:moveTo>
                  <a:cubicBezTo>
                    <a:pt x="283412" y="20853"/>
                    <a:pt x="329426" y="81963"/>
                    <a:pt x="329426" y="153821"/>
                  </a:cubicBezTo>
                  <a:lnTo>
                    <a:pt x="173519" y="153821"/>
                  </a:lnTo>
                  <a:lnTo>
                    <a:pt x="187220" y="111291"/>
                  </a:lnTo>
                  <a:lnTo>
                    <a:pt x="168171" y="52162"/>
                  </a:lnTo>
                  <a:lnTo>
                    <a:pt x="186227" y="32667"/>
                  </a:lnTo>
                  <a:lnTo>
                    <a:pt x="173291" y="18700"/>
                  </a:lnTo>
                  <a:cubicBezTo>
                    <a:pt x="190726" y="18073"/>
                    <a:pt x="206485" y="11202"/>
                    <a:pt x="218661" y="0"/>
                  </a:cubicBezTo>
                  <a:close/>
                  <a:moveTo>
                    <a:pt x="110766" y="0"/>
                  </a:moveTo>
                  <a:cubicBezTo>
                    <a:pt x="122387" y="10691"/>
                    <a:pt x="137270" y="17437"/>
                    <a:pt x="153823" y="18290"/>
                  </a:cubicBezTo>
                  <a:lnTo>
                    <a:pt x="140508" y="32667"/>
                  </a:lnTo>
                  <a:lnTo>
                    <a:pt x="158040" y="51597"/>
                  </a:lnTo>
                  <a:lnTo>
                    <a:pt x="138808" y="111291"/>
                  </a:lnTo>
                  <a:lnTo>
                    <a:pt x="152510" y="153821"/>
                  </a:lnTo>
                  <a:lnTo>
                    <a:pt x="0" y="153821"/>
                  </a:lnTo>
                  <a:cubicBezTo>
                    <a:pt x="0" y="81963"/>
                    <a:pt x="46015" y="20853"/>
                    <a:pt x="110766" y="0"/>
                  </a:cubicBezTo>
                  <a:close/>
                </a:path>
              </a:pathLst>
            </a:custGeom>
            <a:solidFill>
              <a:srgbClr val="1817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4984844" y="4969417"/>
              <a:ext cx="150458" cy="150851"/>
            </a:xfrm>
            <a:prstGeom prst="ellipse">
              <a:avLst/>
            </a:prstGeom>
            <a:solidFill>
              <a:srgbClr val="1817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1" name="矩形 6"/>
          <p:cNvSpPr>
            <a:spLocks noChangeArrowheads="1"/>
          </p:cNvSpPr>
          <p:nvPr/>
        </p:nvSpPr>
        <p:spPr bwMode="auto">
          <a:xfrm rot="3583379">
            <a:off x="6358119" y="2675385"/>
            <a:ext cx="3177046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</a:t>
            </a:r>
            <a:endParaRPr lang="en-US" altLang="zh-CN" sz="1100" dirty="0">
              <a:solidFill>
                <a:srgbClr val="181715"/>
              </a:solidFill>
              <a:latin typeface="Century Gothic" panose="020B0502020202020204" pitchFamily="34" charset="0"/>
            </a:endParaRPr>
          </a:p>
        </p:txBody>
      </p:sp>
      <p:sp>
        <p:nvSpPr>
          <p:cNvPr id="22" name="矩形 6"/>
          <p:cNvSpPr>
            <a:spLocks noChangeArrowheads="1"/>
          </p:cNvSpPr>
          <p:nvPr/>
        </p:nvSpPr>
        <p:spPr bwMode="auto">
          <a:xfrm>
            <a:off x="4579158" y="5752399"/>
            <a:ext cx="3177046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</a:t>
            </a:r>
            <a:endParaRPr lang="en-US" altLang="zh-CN" sz="1100" dirty="0">
              <a:solidFill>
                <a:srgbClr val="181715"/>
              </a:solidFill>
              <a:latin typeface="Century Gothic" panose="020B0502020202020204" pitchFamily="34" charset="0"/>
            </a:endParaRPr>
          </a:p>
        </p:txBody>
      </p:sp>
      <p:sp>
        <p:nvSpPr>
          <p:cNvPr id="23" name="矩形 6"/>
          <p:cNvSpPr>
            <a:spLocks noChangeArrowheads="1"/>
          </p:cNvSpPr>
          <p:nvPr/>
        </p:nvSpPr>
        <p:spPr bwMode="auto">
          <a:xfrm rot="18016621" flipH="1">
            <a:off x="2697057" y="2716661"/>
            <a:ext cx="3174305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</a:t>
            </a:r>
            <a:r>
              <a:rPr lang="en-US" altLang="zh-CN" sz="1100" dirty="0">
                <a:solidFill>
                  <a:srgbClr val="181715"/>
                </a:solidFill>
                <a:latin typeface="Century Gothic" panose="020B0502020202020204" pitchFamily="34" charset="0"/>
              </a:rPr>
              <a:t> 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5517747" y="1173213"/>
            <a:ext cx="1118408" cy="1118408"/>
            <a:chOff x="5517747" y="1173213"/>
            <a:chExt cx="1118408" cy="1118408"/>
          </a:xfrm>
          <a:solidFill>
            <a:schemeClr val="accent4"/>
          </a:solidFill>
        </p:grpSpPr>
        <p:sp>
          <p:nvSpPr>
            <p:cNvPr id="12" name="椭圆 11"/>
            <p:cNvSpPr/>
            <p:nvPr/>
          </p:nvSpPr>
          <p:spPr>
            <a:xfrm>
              <a:off x="5517747" y="1173213"/>
              <a:ext cx="1118408" cy="111840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矩形 7"/>
            <p:cNvSpPr>
              <a:spLocks noChangeArrowheads="1"/>
            </p:cNvSpPr>
            <p:nvPr/>
          </p:nvSpPr>
          <p:spPr bwMode="auto">
            <a:xfrm>
              <a:off x="5778993" y="1537085"/>
              <a:ext cx="654346" cy="36933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TEXT</a:t>
              </a:r>
              <a:endParaRPr lang="zh-CN" altLang="en-US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7077488" y="4553107"/>
            <a:ext cx="1507658" cy="1121150"/>
            <a:chOff x="7077488" y="4553107"/>
            <a:chExt cx="1507658" cy="1121150"/>
          </a:xfrm>
        </p:grpSpPr>
        <p:cxnSp>
          <p:nvCxnSpPr>
            <p:cNvPr id="8" name="直接连接符 7"/>
            <p:cNvCxnSpPr/>
            <p:nvPr/>
          </p:nvCxnSpPr>
          <p:spPr>
            <a:xfrm flipH="1" flipV="1">
              <a:off x="7077488" y="4564072"/>
              <a:ext cx="564686" cy="375545"/>
            </a:xfrm>
            <a:prstGeom prst="lin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椭圆 12"/>
            <p:cNvSpPr/>
            <p:nvPr/>
          </p:nvSpPr>
          <p:spPr>
            <a:xfrm>
              <a:off x="7466738" y="4553107"/>
              <a:ext cx="1118408" cy="112115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5" name="矩形 7"/>
            <p:cNvSpPr>
              <a:spLocks noChangeArrowheads="1"/>
            </p:cNvSpPr>
            <p:nvPr/>
          </p:nvSpPr>
          <p:spPr bwMode="auto">
            <a:xfrm>
              <a:off x="7723039" y="4920013"/>
              <a:ext cx="65434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TEXT</a:t>
              </a:r>
              <a:endParaRPr lang="zh-CN" altLang="en-US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3552310" y="4553107"/>
            <a:ext cx="1118408" cy="1121150"/>
            <a:chOff x="3552310" y="4553107"/>
            <a:chExt cx="1118408" cy="1121150"/>
          </a:xfrm>
        </p:grpSpPr>
        <p:sp>
          <p:nvSpPr>
            <p:cNvPr id="14" name="椭圆 13"/>
            <p:cNvSpPr/>
            <p:nvPr/>
          </p:nvSpPr>
          <p:spPr>
            <a:xfrm>
              <a:off x="3552310" y="4553107"/>
              <a:ext cx="1118408" cy="112115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6" name="矩形 7"/>
            <p:cNvSpPr>
              <a:spLocks noChangeArrowheads="1"/>
            </p:cNvSpPr>
            <p:nvPr/>
          </p:nvSpPr>
          <p:spPr bwMode="auto">
            <a:xfrm>
              <a:off x="3789916" y="4911504"/>
              <a:ext cx="65434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TEXT</a:t>
              </a:r>
              <a:endParaRPr lang="zh-CN" altLang="en-US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27" name="矩形 7"/>
          <p:cNvSpPr>
            <a:spLocks noChangeArrowheads="1"/>
          </p:cNvSpPr>
          <p:nvPr/>
        </p:nvSpPr>
        <p:spPr bwMode="auto">
          <a:xfrm rot="3555528">
            <a:off x="7049365" y="1995505"/>
            <a:ext cx="17107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chemeClr val="accent4"/>
                </a:solidFill>
                <a:latin typeface="Century Gothic" panose="020B0502020202020204" pitchFamily="34" charset="0"/>
              </a:rPr>
              <a:t>ADD YOUR TEXT</a:t>
            </a:r>
            <a:endParaRPr lang="zh-CN" altLang="en-US" sz="1600" b="1" dirty="0">
              <a:solidFill>
                <a:schemeClr val="accent4"/>
              </a:solidFill>
              <a:latin typeface="Century Gothic" panose="020B0502020202020204" pitchFamily="34" charset="0"/>
            </a:endParaRPr>
          </a:p>
        </p:txBody>
      </p:sp>
      <p:sp>
        <p:nvSpPr>
          <p:cNvPr id="28" name="矩形 7"/>
          <p:cNvSpPr>
            <a:spLocks noChangeArrowheads="1"/>
          </p:cNvSpPr>
          <p:nvPr/>
        </p:nvSpPr>
        <p:spPr bwMode="auto">
          <a:xfrm rot="18000000">
            <a:off x="2684397" y="3241894"/>
            <a:ext cx="17107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ADD YOUR TEXT</a:t>
            </a:r>
            <a:endParaRPr lang="zh-CN" altLang="en-US" sz="1600" b="1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sp>
        <p:nvSpPr>
          <p:cNvPr id="29" name="矩形 7"/>
          <p:cNvSpPr>
            <a:spLocks noChangeArrowheads="1"/>
          </p:cNvSpPr>
          <p:nvPr/>
        </p:nvSpPr>
        <p:spPr bwMode="auto">
          <a:xfrm>
            <a:off x="4603828" y="5417973"/>
            <a:ext cx="17107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>
                <a:solidFill>
                  <a:srgbClr val="002060"/>
                </a:solidFill>
                <a:latin typeface="Century Gothic" panose="020B0502020202020204" pitchFamily="34" charset="0"/>
              </a:rPr>
              <a:t>ADD YOUR TEXT</a:t>
            </a:r>
            <a:endParaRPr lang="zh-CN" altLang="en-US" sz="1600" b="1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0" y="228600"/>
            <a:ext cx="4838700" cy="0"/>
          </a:xfrm>
          <a:prstGeom prst="line">
            <a:avLst/>
          </a:prstGeom>
          <a:ln w="1270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2656153" y="363097"/>
            <a:ext cx="32493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</a:p>
        </p:txBody>
      </p:sp>
      <p:pic>
        <p:nvPicPr>
          <p:cNvPr id="37" name="图片 36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875" y="277222"/>
            <a:ext cx="1828800" cy="243840"/>
          </a:xfrm>
          <a:prstGeom prst="rect">
            <a:avLst/>
          </a:prstGeom>
        </p:spPr>
      </p:pic>
      <p:grpSp>
        <p:nvGrpSpPr>
          <p:cNvPr id="33" name="组合 32"/>
          <p:cNvGrpSpPr/>
          <p:nvPr/>
        </p:nvGrpSpPr>
        <p:grpSpPr>
          <a:xfrm>
            <a:off x="5764454" y="2606858"/>
            <a:ext cx="624993" cy="624993"/>
            <a:chOff x="5764454" y="2606858"/>
            <a:chExt cx="624993" cy="624993"/>
          </a:xfrm>
        </p:grpSpPr>
        <p:sp>
          <p:nvSpPr>
            <p:cNvPr id="10" name="椭圆 9"/>
            <p:cNvSpPr/>
            <p:nvPr/>
          </p:nvSpPr>
          <p:spPr>
            <a:xfrm>
              <a:off x="5764454" y="2606858"/>
              <a:ext cx="624993" cy="62499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dirty="0">
                <a:solidFill>
                  <a:prstClr val="white"/>
                </a:solidFill>
                <a:latin typeface="+mj-lt"/>
              </a:endParaRPr>
            </a:p>
          </p:txBody>
        </p:sp>
        <p:sp>
          <p:nvSpPr>
            <p:cNvPr id="18" name="Rectangle 3"/>
            <p:cNvSpPr>
              <a:spLocks noChangeArrowheads="1"/>
            </p:cNvSpPr>
            <p:nvPr/>
          </p:nvSpPr>
          <p:spPr bwMode="auto">
            <a:xfrm>
              <a:off x="5797349" y="2639752"/>
              <a:ext cx="531792" cy="5235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000" dirty="0">
                  <a:solidFill>
                    <a:schemeClr val="bg1"/>
                  </a:solidFill>
                  <a:latin typeface="+mj-lt"/>
                </a:rPr>
                <a:t>1</a:t>
              </a:r>
              <a:endParaRPr lang="zh-CN" altLang="en-US" sz="20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4843412" y="4254318"/>
            <a:ext cx="624993" cy="624993"/>
            <a:chOff x="4843412" y="4254318"/>
            <a:chExt cx="624993" cy="624993"/>
          </a:xfrm>
        </p:grpSpPr>
        <p:sp>
          <p:nvSpPr>
            <p:cNvPr id="9" name="椭圆 8"/>
            <p:cNvSpPr/>
            <p:nvPr/>
          </p:nvSpPr>
          <p:spPr>
            <a:xfrm>
              <a:off x="4843412" y="4254318"/>
              <a:ext cx="624993" cy="62499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dirty="0">
                <a:solidFill>
                  <a:prstClr val="white"/>
                </a:solidFill>
                <a:latin typeface="+mj-lt"/>
              </a:endParaRPr>
            </a:p>
          </p:txBody>
        </p:sp>
        <p:sp>
          <p:nvSpPr>
            <p:cNvPr id="19" name="Rectangle 3"/>
            <p:cNvSpPr>
              <a:spLocks noChangeArrowheads="1"/>
            </p:cNvSpPr>
            <p:nvPr/>
          </p:nvSpPr>
          <p:spPr bwMode="auto">
            <a:xfrm>
              <a:off x="4887272" y="4292695"/>
              <a:ext cx="534534" cy="52356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000" dirty="0">
                  <a:solidFill>
                    <a:schemeClr val="bg1"/>
                  </a:solidFill>
                  <a:latin typeface="+mj-lt"/>
                </a:rPr>
                <a:t>2</a:t>
              </a:r>
              <a:endParaRPr lang="zh-CN" altLang="en-US" sz="20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6685496" y="4240611"/>
            <a:ext cx="624993" cy="624993"/>
            <a:chOff x="6685496" y="4240611"/>
            <a:chExt cx="624993" cy="624993"/>
          </a:xfrm>
        </p:grpSpPr>
        <p:sp>
          <p:nvSpPr>
            <p:cNvPr id="11" name="椭圆 10"/>
            <p:cNvSpPr/>
            <p:nvPr/>
          </p:nvSpPr>
          <p:spPr>
            <a:xfrm>
              <a:off x="6685496" y="4240611"/>
              <a:ext cx="624993" cy="62499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dirty="0">
                <a:solidFill>
                  <a:prstClr val="white"/>
                </a:solidFill>
                <a:latin typeface="+mj-lt"/>
              </a:endParaRPr>
            </a:p>
          </p:txBody>
        </p:sp>
        <p:sp>
          <p:nvSpPr>
            <p:cNvPr id="20" name="Rectangle 3"/>
            <p:cNvSpPr>
              <a:spLocks noChangeArrowheads="1"/>
            </p:cNvSpPr>
            <p:nvPr/>
          </p:nvSpPr>
          <p:spPr bwMode="auto">
            <a:xfrm>
              <a:off x="6732098" y="4292695"/>
              <a:ext cx="531792" cy="52356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000" dirty="0">
                  <a:solidFill>
                    <a:schemeClr val="bg1"/>
                  </a:solidFill>
                  <a:latin typeface="+mj-lt"/>
                </a:rPr>
                <a:t>3</a:t>
              </a:r>
              <a:endParaRPr lang="zh-CN" altLang="en-US" sz="2000" dirty="0">
                <a:solidFill>
                  <a:schemeClr val="bg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07857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/>
          <p:cNvSpPr/>
          <p:nvPr/>
        </p:nvSpPr>
        <p:spPr>
          <a:xfrm>
            <a:off x="4144408" y="1795464"/>
            <a:ext cx="3845897" cy="3314107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等腰三角形 4"/>
          <p:cNvSpPr/>
          <p:nvPr/>
        </p:nvSpPr>
        <p:spPr>
          <a:xfrm>
            <a:off x="5101085" y="2919354"/>
            <a:ext cx="1932544" cy="1663907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6076951" y="2047654"/>
            <a:ext cx="0" cy="805912"/>
          </a:xfrm>
          <a:prstGeom prst="lin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直接连接符 6"/>
          <p:cNvCxnSpPr/>
          <p:nvPr/>
        </p:nvCxnSpPr>
        <p:spPr>
          <a:xfrm flipV="1">
            <a:off x="4473352" y="4564072"/>
            <a:ext cx="567427" cy="375545"/>
          </a:xfrm>
          <a:prstGeom prst="lin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5" name="组合 39"/>
          <p:cNvGrpSpPr>
            <a:grpSpLocks/>
          </p:cNvGrpSpPr>
          <p:nvPr/>
        </p:nvGrpSpPr>
        <p:grpSpPr bwMode="auto">
          <a:xfrm>
            <a:off x="5663345" y="3590934"/>
            <a:ext cx="807925" cy="730241"/>
            <a:chOff x="4897736" y="4969417"/>
            <a:chExt cx="329426" cy="298526"/>
          </a:xfrm>
          <a:solidFill>
            <a:schemeClr val="bg1">
              <a:lumMod val="50000"/>
            </a:schemeClr>
          </a:solidFill>
        </p:grpSpPr>
        <p:sp>
          <p:nvSpPr>
            <p:cNvPr id="16" name="饼形 4"/>
            <p:cNvSpPr/>
            <p:nvPr/>
          </p:nvSpPr>
          <p:spPr>
            <a:xfrm>
              <a:off x="4897736" y="5113917"/>
              <a:ext cx="329426" cy="154026"/>
            </a:xfrm>
            <a:custGeom>
              <a:avLst/>
              <a:gdLst/>
              <a:ahLst/>
              <a:cxnLst/>
              <a:rect l="l" t="t" r="r" b="b"/>
              <a:pathLst>
                <a:path w="329426" h="153821">
                  <a:moveTo>
                    <a:pt x="218661" y="0"/>
                  </a:moveTo>
                  <a:cubicBezTo>
                    <a:pt x="283412" y="20853"/>
                    <a:pt x="329426" y="81963"/>
                    <a:pt x="329426" y="153821"/>
                  </a:cubicBezTo>
                  <a:lnTo>
                    <a:pt x="173519" y="153821"/>
                  </a:lnTo>
                  <a:lnTo>
                    <a:pt x="187220" y="111291"/>
                  </a:lnTo>
                  <a:lnTo>
                    <a:pt x="168171" y="52162"/>
                  </a:lnTo>
                  <a:lnTo>
                    <a:pt x="186227" y="32667"/>
                  </a:lnTo>
                  <a:lnTo>
                    <a:pt x="173291" y="18700"/>
                  </a:lnTo>
                  <a:cubicBezTo>
                    <a:pt x="190726" y="18073"/>
                    <a:pt x="206485" y="11202"/>
                    <a:pt x="218661" y="0"/>
                  </a:cubicBezTo>
                  <a:close/>
                  <a:moveTo>
                    <a:pt x="110766" y="0"/>
                  </a:moveTo>
                  <a:cubicBezTo>
                    <a:pt x="122387" y="10691"/>
                    <a:pt x="137270" y="17437"/>
                    <a:pt x="153823" y="18290"/>
                  </a:cubicBezTo>
                  <a:lnTo>
                    <a:pt x="140508" y="32667"/>
                  </a:lnTo>
                  <a:lnTo>
                    <a:pt x="158040" y="51597"/>
                  </a:lnTo>
                  <a:lnTo>
                    <a:pt x="138808" y="111291"/>
                  </a:lnTo>
                  <a:lnTo>
                    <a:pt x="152510" y="153821"/>
                  </a:lnTo>
                  <a:lnTo>
                    <a:pt x="0" y="153821"/>
                  </a:lnTo>
                  <a:cubicBezTo>
                    <a:pt x="0" y="81963"/>
                    <a:pt x="46015" y="20853"/>
                    <a:pt x="110766" y="0"/>
                  </a:cubicBezTo>
                  <a:close/>
                </a:path>
              </a:pathLst>
            </a:custGeom>
            <a:solidFill>
              <a:srgbClr val="1817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4984844" y="4969417"/>
              <a:ext cx="150458" cy="150851"/>
            </a:xfrm>
            <a:prstGeom prst="ellipse">
              <a:avLst/>
            </a:prstGeom>
            <a:solidFill>
              <a:srgbClr val="1817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1" name="矩形 6"/>
          <p:cNvSpPr>
            <a:spLocks noChangeArrowheads="1"/>
          </p:cNvSpPr>
          <p:nvPr/>
        </p:nvSpPr>
        <p:spPr bwMode="auto">
          <a:xfrm rot="3583379">
            <a:off x="6358119" y="2675385"/>
            <a:ext cx="3177046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</a:t>
            </a:r>
            <a:endParaRPr lang="en-US" altLang="zh-CN" sz="1100" dirty="0">
              <a:solidFill>
                <a:srgbClr val="181715"/>
              </a:solidFill>
              <a:latin typeface="Century Gothic" panose="020B0502020202020204" pitchFamily="34" charset="0"/>
            </a:endParaRPr>
          </a:p>
        </p:txBody>
      </p:sp>
      <p:sp>
        <p:nvSpPr>
          <p:cNvPr id="22" name="矩形 6"/>
          <p:cNvSpPr>
            <a:spLocks noChangeArrowheads="1"/>
          </p:cNvSpPr>
          <p:nvPr/>
        </p:nvSpPr>
        <p:spPr bwMode="auto">
          <a:xfrm>
            <a:off x="4579158" y="5752399"/>
            <a:ext cx="3177046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</a:t>
            </a:r>
            <a:endParaRPr lang="en-US" altLang="zh-CN" sz="1100" dirty="0">
              <a:solidFill>
                <a:srgbClr val="181715"/>
              </a:solidFill>
              <a:latin typeface="Century Gothic" panose="020B0502020202020204" pitchFamily="34" charset="0"/>
            </a:endParaRPr>
          </a:p>
        </p:txBody>
      </p:sp>
      <p:sp>
        <p:nvSpPr>
          <p:cNvPr id="23" name="矩形 6"/>
          <p:cNvSpPr>
            <a:spLocks noChangeArrowheads="1"/>
          </p:cNvSpPr>
          <p:nvPr/>
        </p:nvSpPr>
        <p:spPr bwMode="auto">
          <a:xfrm rot="18016621" flipH="1">
            <a:off x="2697057" y="2716661"/>
            <a:ext cx="3174305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</a:t>
            </a:r>
            <a:r>
              <a:rPr lang="en-US" altLang="zh-CN" sz="1100" dirty="0">
                <a:solidFill>
                  <a:srgbClr val="181715"/>
                </a:solidFill>
                <a:latin typeface="Century Gothic" panose="020B0502020202020204" pitchFamily="34" charset="0"/>
              </a:rPr>
              <a:t> 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5517747" y="1173213"/>
            <a:ext cx="1118408" cy="1118408"/>
            <a:chOff x="5517747" y="1173213"/>
            <a:chExt cx="1118408" cy="1118408"/>
          </a:xfrm>
          <a:solidFill>
            <a:schemeClr val="accent4"/>
          </a:solidFill>
        </p:grpSpPr>
        <p:sp>
          <p:nvSpPr>
            <p:cNvPr id="12" name="椭圆 11"/>
            <p:cNvSpPr/>
            <p:nvPr/>
          </p:nvSpPr>
          <p:spPr>
            <a:xfrm>
              <a:off x="5517747" y="1173213"/>
              <a:ext cx="1118408" cy="111840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矩形 7"/>
            <p:cNvSpPr>
              <a:spLocks noChangeArrowheads="1"/>
            </p:cNvSpPr>
            <p:nvPr/>
          </p:nvSpPr>
          <p:spPr bwMode="auto">
            <a:xfrm>
              <a:off x="5778993" y="1537085"/>
              <a:ext cx="654346" cy="36933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TEXT</a:t>
              </a:r>
              <a:endParaRPr lang="zh-CN" altLang="en-US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7077488" y="4553107"/>
            <a:ext cx="1507658" cy="1121150"/>
            <a:chOff x="7077488" y="4553107"/>
            <a:chExt cx="1507658" cy="1121150"/>
          </a:xfrm>
        </p:grpSpPr>
        <p:cxnSp>
          <p:nvCxnSpPr>
            <p:cNvPr id="8" name="直接连接符 7"/>
            <p:cNvCxnSpPr/>
            <p:nvPr/>
          </p:nvCxnSpPr>
          <p:spPr>
            <a:xfrm flipH="1" flipV="1">
              <a:off x="7077488" y="4564072"/>
              <a:ext cx="564686" cy="375545"/>
            </a:xfrm>
            <a:prstGeom prst="lin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椭圆 12"/>
            <p:cNvSpPr/>
            <p:nvPr/>
          </p:nvSpPr>
          <p:spPr>
            <a:xfrm>
              <a:off x="7466738" y="4553107"/>
              <a:ext cx="1118408" cy="112115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5" name="矩形 7"/>
            <p:cNvSpPr>
              <a:spLocks noChangeArrowheads="1"/>
            </p:cNvSpPr>
            <p:nvPr/>
          </p:nvSpPr>
          <p:spPr bwMode="auto">
            <a:xfrm>
              <a:off x="7723039" y="4920013"/>
              <a:ext cx="65434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TEXT</a:t>
              </a:r>
              <a:endParaRPr lang="zh-CN" altLang="en-US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3552310" y="4553107"/>
            <a:ext cx="1118408" cy="1121150"/>
            <a:chOff x="3552310" y="4553107"/>
            <a:chExt cx="1118408" cy="1121150"/>
          </a:xfrm>
        </p:grpSpPr>
        <p:sp>
          <p:nvSpPr>
            <p:cNvPr id="14" name="椭圆 13"/>
            <p:cNvSpPr/>
            <p:nvPr/>
          </p:nvSpPr>
          <p:spPr>
            <a:xfrm>
              <a:off x="3552310" y="4553107"/>
              <a:ext cx="1118408" cy="112115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6" name="矩形 7"/>
            <p:cNvSpPr>
              <a:spLocks noChangeArrowheads="1"/>
            </p:cNvSpPr>
            <p:nvPr/>
          </p:nvSpPr>
          <p:spPr bwMode="auto">
            <a:xfrm>
              <a:off x="3789916" y="4911504"/>
              <a:ext cx="65434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TEXT</a:t>
              </a:r>
              <a:endParaRPr lang="zh-CN" altLang="en-US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27" name="矩形 7"/>
          <p:cNvSpPr>
            <a:spLocks noChangeArrowheads="1"/>
          </p:cNvSpPr>
          <p:nvPr/>
        </p:nvSpPr>
        <p:spPr bwMode="auto">
          <a:xfrm rot="3555528">
            <a:off x="7049365" y="1995505"/>
            <a:ext cx="17107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chemeClr val="accent4"/>
                </a:solidFill>
                <a:latin typeface="Century Gothic" panose="020B0502020202020204" pitchFamily="34" charset="0"/>
              </a:rPr>
              <a:t>ADD YOUR TEXT</a:t>
            </a:r>
            <a:endParaRPr lang="zh-CN" altLang="en-US" sz="1600" b="1" dirty="0">
              <a:solidFill>
                <a:schemeClr val="accent4"/>
              </a:solidFill>
              <a:latin typeface="Century Gothic" panose="020B0502020202020204" pitchFamily="34" charset="0"/>
            </a:endParaRPr>
          </a:p>
        </p:txBody>
      </p:sp>
      <p:sp>
        <p:nvSpPr>
          <p:cNvPr id="28" name="矩形 7"/>
          <p:cNvSpPr>
            <a:spLocks noChangeArrowheads="1"/>
          </p:cNvSpPr>
          <p:nvPr/>
        </p:nvSpPr>
        <p:spPr bwMode="auto">
          <a:xfrm rot="18000000">
            <a:off x="2684397" y="3241894"/>
            <a:ext cx="17107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ADD YOUR TEXT</a:t>
            </a:r>
            <a:endParaRPr lang="zh-CN" altLang="en-US" sz="1600" b="1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sp>
        <p:nvSpPr>
          <p:cNvPr id="29" name="矩形 7"/>
          <p:cNvSpPr>
            <a:spLocks noChangeArrowheads="1"/>
          </p:cNvSpPr>
          <p:nvPr/>
        </p:nvSpPr>
        <p:spPr bwMode="auto">
          <a:xfrm>
            <a:off x="4603828" y="5417973"/>
            <a:ext cx="17107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>
                <a:solidFill>
                  <a:srgbClr val="002060"/>
                </a:solidFill>
                <a:latin typeface="Century Gothic" panose="020B0502020202020204" pitchFamily="34" charset="0"/>
              </a:rPr>
              <a:t>ADD YOUR TEXT</a:t>
            </a:r>
            <a:endParaRPr lang="zh-CN" altLang="en-US" sz="1600" b="1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0" y="228600"/>
            <a:ext cx="4838700" cy="0"/>
          </a:xfrm>
          <a:prstGeom prst="line">
            <a:avLst/>
          </a:prstGeom>
          <a:ln w="1270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2656153" y="363097"/>
            <a:ext cx="32493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</a:p>
        </p:txBody>
      </p:sp>
      <p:pic>
        <p:nvPicPr>
          <p:cNvPr id="37" name="图片 36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875" y="277222"/>
            <a:ext cx="1828800" cy="243840"/>
          </a:xfrm>
          <a:prstGeom prst="rect">
            <a:avLst/>
          </a:prstGeom>
        </p:spPr>
      </p:pic>
      <p:grpSp>
        <p:nvGrpSpPr>
          <p:cNvPr id="33" name="组合 32"/>
          <p:cNvGrpSpPr/>
          <p:nvPr/>
        </p:nvGrpSpPr>
        <p:grpSpPr>
          <a:xfrm>
            <a:off x="5764454" y="2606858"/>
            <a:ext cx="624993" cy="624993"/>
            <a:chOff x="5764454" y="2606858"/>
            <a:chExt cx="624993" cy="624993"/>
          </a:xfrm>
        </p:grpSpPr>
        <p:sp>
          <p:nvSpPr>
            <p:cNvPr id="10" name="椭圆 9"/>
            <p:cNvSpPr/>
            <p:nvPr/>
          </p:nvSpPr>
          <p:spPr>
            <a:xfrm>
              <a:off x="5764454" y="2606858"/>
              <a:ext cx="624993" cy="62499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dirty="0">
                <a:solidFill>
                  <a:prstClr val="white"/>
                </a:solidFill>
                <a:latin typeface="+mj-lt"/>
              </a:endParaRPr>
            </a:p>
          </p:txBody>
        </p:sp>
        <p:sp>
          <p:nvSpPr>
            <p:cNvPr id="18" name="Rectangle 3"/>
            <p:cNvSpPr>
              <a:spLocks noChangeArrowheads="1"/>
            </p:cNvSpPr>
            <p:nvPr/>
          </p:nvSpPr>
          <p:spPr bwMode="auto">
            <a:xfrm>
              <a:off x="5797349" y="2639752"/>
              <a:ext cx="531792" cy="5235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000" dirty="0">
                  <a:solidFill>
                    <a:schemeClr val="bg1"/>
                  </a:solidFill>
                  <a:latin typeface="+mj-lt"/>
                </a:rPr>
                <a:t>1</a:t>
              </a:r>
              <a:endParaRPr lang="zh-CN" altLang="en-US" sz="20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4843412" y="4254318"/>
            <a:ext cx="624993" cy="624993"/>
            <a:chOff x="4843412" y="4254318"/>
            <a:chExt cx="624993" cy="624993"/>
          </a:xfrm>
        </p:grpSpPr>
        <p:sp>
          <p:nvSpPr>
            <p:cNvPr id="9" name="椭圆 8"/>
            <p:cNvSpPr/>
            <p:nvPr/>
          </p:nvSpPr>
          <p:spPr>
            <a:xfrm>
              <a:off x="4843412" y="4254318"/>
              <a:ext cx="624993" cy="62499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dirty="0">
                <a:solidFill>
                  <a:prstClr val="white"/>
                </a:solidFill>
                <a:latin typeface="+mj-lt"/>
              </a:endParaRPr>
            </a:p>
          </p:txBody>
        </p:sp>
        <p:sp>
          <p:nvSpPr>
            <p:cNvPr id="19" name="Rectangle 3"/>
            <p:cNvSpPr>
              <a:spLocks noChangeArrowheads="1"/>
            </p:cNvSpPr>
            <p:nvPr/>
          </p:nvSpPr>
          <p:spPr bwMode="auto">
            <a:xfrm>
              <a:off x="4887272" y="4292695"/>
              <a:ext cx="534534" cy="52356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000" dirty="0">
                  <a:solidFill>
                    <a:schemeClr val="bg1"/>
                  </a:solidFill>
                  <a:latin typeface="+mj-lt"/>
                </a:rPr>
                <a:t>2</a:t>
              </a:r>
              <a:endParaRPr lang="zh-CN" altLang="en-US" sz="20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6685496" y="4240611"/>
            <a:ext cx="624993" cy="624993"/>
            <a:chOff x="6685496" y="4240611"/>
            <a:chExt cx="624993" cy="624993"/>
          </a:xfrm>
        </p:grpSpPr>
        <p:sp>
          <p:nvSpPr>
            <p:cNvPr id="11" name="椭圆 10"/>
            <p:cNvSpPr/>
            <p:nvPr/>
          </p:nvSpPr>
          <p:spPr>
            <a:xfrm>
              <a:off x="6685496" y="4240611"/>
              <a:ext cx="624993" cy="62499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dirty="0">
                <a:solidFill>
                  <a:prstClr val="white"/>
                </a:solidFill>
                <a:latin typeface="+mj-lt"/>
              </a:endParaRPr>
            </a:p>
          </p:txBody>
        </p:sp>
        <p:sp>
          <p:nvSpPr>
            <p:cNvPr id="20" name="Rectangle 3"/>
            <p:cNvSpPr>
              <a:spLocks noChangeArrowheads="1"/>
            </p:cNvSpPr>
            <p:nvPr/>
          </p:nvSpPr>
          <p:spPr bwMode="auto">
            <a:xfrm>
              <a:off x="6732098" y="4292695"/>
              <a:ext cx="531792" cy="52356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000" dirty="0">
                  <a:solidFill>
                    <a:schemeClr val="bg1"/>
                  </a:solidFill>
                  <a:latin typeface="+mj-lt"/>
                </a:rPr>
                <a:t>3</a:t>
              </a:r>
              <a:endParaRPr lang="zh-CN" altLang="en-US" sz="2000" dirty="0">
                <a:solidFill>
                  <a:schemeClr val="bg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52238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/>
          <p:cNvSpPr/>
          <p:nvPr/>
        </p:nvSpPr>
        <p:spPr>
          <a:xfrm>
            <a:off x="4144408" y="1795464"/>
            <a:ext cx="3845897" cy="3314107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等腰三角形 4"/>
          <p:cNvSpPr/>
          <p:nvPr/>
        </p:nvSpPr>
        <p:spPr>
          <a:xfrm>
            <a:off x="5101085" y="2919354"/>
            <a:ext cx="1932544" cy="1663907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6076951" y="2047654"/>
            <a:ext cx="0" cy="805912"/>
          </a:xfrm>
          <a:prstGeom prst="lin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直接连接符 6"/>
          <p:cNvCxnSpPr/>
          <p:nvPr/>
        </p:nvCxnSpPr>
        <p:spPr>
          <a:xfrm flipV="1">
            <a:off x="4473352" y="4564072"/>
            <a:ext cx="567427" cy="375545"/>
          </a:xfrm>
          <a:prstGeom prst="lin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5" name="组合 39"/>
          <p:cNvGrpSpPr>
            <a:grpSpLocks/>
          </p:cNvGrpSpPr>
          <p:nvPr/>
        </p:nvGrpSpPr>
        <p:grpSpPr bwMode="auto">
          <a:xfrm>
            <a:off x="5663345" y="3590934"/>
            <a:ext cx="807925" cy="730241"/>
            <a:chOff x="4897736" y="4969417"/>
            <a:chExt cx="329426" cy="298526"/>
          </a:xfrm>
          <a:solidFill>
            <a:schemeClr val="bg1">
              <a:lumMod val="50000"/>
            </a:schemeClr>
          </a:solidFill>
        </p:grpSpPr>
        <p:sp>
          <p:nvSpPr>
            <p:cNvPr id="16" name="饼形 4"/>
            <p:cNvSpPr/>
            <p:nvPr/>
          </p:nvSpPr>
          <p:spPr>
            <a:xfrm>
              <a:off x="4897736" y="5113917"/>
              <a:ext cx="329426" cy="154026"/>
            </a:xfrm>
            <a:custGeom>
              <a:avLst/>
              <a:gdLst/>
              <a:ahLst/>
              <a:cxnLst/>
              <a:rect l="l" t="t" r="r" b="b"/>
              <a:pathLst>
                <a:path w="329426" h="153821">
                  <a:moveTo>
                    <a:pt x="218661" y="0"/>
                  </a:moveTo>
                  <a:cubicBezTo>
                    <a:pt x="283412" y="20853"/>
                    <a:pt x="329426" y="81963"/>
                    <a:pt x="329426" y="153821"/>
                  </a:cubicBezTo>
                  <a:lnTo>
                    <a:pt x="173519" y="153821"/>
                  </a:lnTo>
                  <a:lnTo>
                    <a:pt x="187220" y="111291"/>
                  </a:lnTo>
                  <a:lnTo>
                    <a:pt x="168171" y="52162"/>
                  </a:lnTo>
                  <a:lnTo>
                    <a:pt x="186227" y="32667"/>
                  </a:lnTo>
                  <a:lnTo>
                    <a:pt x="173291" y="18700"/>
                  </a:lnTo>
                  <a:cubicBezTo>
                    <a:pt x="190726" y="18073"/>
                    <a:pt x="206485" y="11202"/>
                    <a:pt x="218661" y="0"/>
                  </a:cubicBezTo>
                  <a:close/>
                  <a:moveTo>
                    <a:pt x="110766" y="0"/>
                  </a:moveTo>
                  <a:cubicBezTo>
                    <a:pt x="122387" y="10691"/>
                    <a:pt x="137270" y="17437"/>
                    <a:pt x="153823" y="18290"/>
                  </a:cubicBezTo>
                  <a:lnTo>
                    <a:pt x="140508" y="32667"/>
                  </a:lnTo>
                  <a:lnTo>
                    <a:pt x="158040" y="51597"/>
                  </a:lnTo>
                  <a:lnTo>
                    <a:pt x="138808" y="111291"/>
                  </a:lnTo>
                  <a:lnTo>
                    <a:pt x="152510" y="153821"/>
                  </a:lnTo>
                  <a:lnTo>
                    <a:pt x="0" y="153821"/>
                  </a:lnTo>
                  <a:cubicBezTo>
                    <a:pt x="0" y="81963"/>
                    <a:pt x="46015" y="20853"/>
                    <a:pt x="110766" y="0"/>
                  </a:cubicBezTo>
                  <a:close/>
                </a:path>
              </a:pathLst>
            </a:custGeom>
            <a:solidFill>
              <a:srgbClr val="1817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4984844" y="4969417"/>
              <a:ext cx="150458" cy="150851"/>
            </a:xfrm>
            <a:prstGeom prst="ellipse">
              <a:avLst/>
            </a:prstGeom>
            <a:solidFill>
              <a:srgbClr val="1817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1" name="矩形 6"/>
          <p:cNvSpPr>
            <a:spLocks noChangeArrowheads="1"/>
          </p:cNvSpPr>
          <p:nvPr/>
        </p:nvSpPr>
        <p:spPr bwMode="auto">
          <a:xfrm rot="3583379">
            <a:off x="6358119" y="2675385"/>
            <a:ext cx="3177046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</a:t>
            </a:r>
            <a:endParaRPr lang="en-US" altLang="zh-CN" sz="1100" dirty="0">
              <a:solidFill>
                <a:srgbClr val="181715"/>
              </a:solidFill>
              <a:latin typeface="Century Gothic" panose="020B0502020202020204" pitchFamily="34" charset="0"/>
            </a:endParaRPr>
          </a:p>
        </p:txBody>
      </p:sp>
      <p:sp>
        <p:nvSpPr>
          <p:cNvPr id="22" name="矩形 6"/>
          <p:cNvSpPr>
            <a:spLocks noChangeArrowheads="1"/>
          </p:cNvSpPr>
          <p:nvPr/>
        </p:nvSpPr>
        <p:spPr bwMode="auto">
          <a:xfrm>
            <a:off x="4579158" y="5752399"/>
            <a:ext cx="3177046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</a:t>
            </a:r>
            <a:endParaRPr lang="en-US" altLang="zh-CN" sz="1100" dirty="0">
              <a:solidFill>
                <a:srgbClr val="181715"/>
              </a:solidFill>
              <a:latin typeface="Century Gothic" panose="020B0502020202020204" pitchFamily="34" charset="0"/>
            </a:endParaRPr>
          </a:p>
        </p:txBody>
      </p:sp>
      <p:sp>
        <p:nvSpPr>
          <p:cNvPr id="23" name="矩形 6"/>
          <p:cNvSpPr>
            <a:spLocks noChangeArrowheads="1"/>
          </p:cNvSpPr>
          <p:nvPr/>
        </p:nvSpPr>
        <p:spPr bwMode="auto">
          <a:xfrm rot="18016621" flipH="1">
            <a:off x="2697057" y="2716661"/>
            <a:ext cx="3174305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</a:t>
            </a:r>
            <a:r>
              <a:rPr lang="en-US" altLang="zh-CN" sz="1100" dirty="0">
                <a:solidFill>
                  <a:srgbClr val="181715"/>
                </a:solidFill>
                <a:latin typeface="Century Gothic" panose="020B0502020202020204" pitchFamily="34" charset="0"/>
              </a:rPr>
              <a:t> 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5517747" y="1173213"/>
            <a:ext cx="1118408" cy="1118408"/>
            <a:chOff x="5517747" y="1173213"/>
            <a:chExt cx="1118408" cy="1118408"/>
          </a:xfrm>
          <a:solidFill>
            <a:schemeClr val="accent4"/>
          </a:solidFill>
        </p:grpSpPr>
        <p:sp>
          <p:nvSpPr>
            <p:cNvPr id="12" name="椭圆 11"/>
            <p:cNvSpPr/>
            <p:nvPr/>
          </p:nvSpPr>
          <p:spPr>
            <a:xfrm>
              <a:off x="5517747" y="1173213"/>
              <a:ext cx="1118408" cy="111840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矩形 7"/>
            <p:cNvSpPr>
              <a:spLocks noChangeArrowheads="1"/>
            </p:cNvSpPr>
            <p:nvPr/>
          </p:nvSpPr>
          <p:spPr bwMode="auto">
            <a:xfrm>
              <a:off x="5778993" y="1537085"/>
              <a:ext cx="654346" cy="36933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TEXT</a:t>
              </a:r>
              <a:endParaRPr lang="zh-CN" altLang="en-US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7077488" y="4553107"/>
            <a:ext cx="1507658" cy="1121150"/>
            <a:chOff x="7077488" y="4553107"/>
            <a:chExt cx="1507658" cy="1121150"/>
          </a:xfrm>
        </p:grpSpPr>
        <p:cxnSp>
          <p:nvCxnSpPr>
            <p:cNvPr id="8" name="直接连接符 7"/>
            <p:cNvCxnSpPr/>
            <p:nvPr/>
          </p:nvCxnSpPr>
          <p:spPr>
            <a:xfrm flipH="1" flipV="1">
              <a:off x="7077488" y="4564072"/>
              <a:ext cx="564686" cy="375545"/>
            </a:xfrm>
            <a:prstGeom prst="lin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椭圆 12"/>
            <p:cNvSpPr/>
            <p:nvPr/>
          </p:nvSpPr>
          <p:spPr>
            <a:xfrm>
              <a:off x="7466738" y="4553107"/>
              <a:ext cx="1118408" cy="112115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5" name="矩形 7"/>
            <p:cNvSpPr>
              <a:spLocks noChangeArrowheads="1"/>
            </p:cNvSpPr>
            <p:nvPr/>
          </p:nvSpPr>
          <p:spPr bwMode="auto">
            <a:xfrm>
              <a:off x="7723039" y="4920013"/>
              <a:ext cx="65434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TEXT</a:t>
              </a:r>
              <a:endParaRPr lang="zh-CN" altLang="en-US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3552310" y="4553107"/>
            <a:ext cx="1118408" cy="1121150"/>
            <a:chOff x="3552310" y="4553107"/>
            <a:chExt cx="1118408" cy="1121150"/>
          </a:xfrm>
        </p:grpSpPr>
        <p:sp>
          <p:nvSpPr>
            <p:cNvPr id="14" name="椭圆 13"/>
            <p:cNvSpPr/>
            <p:nvPr/>
          </p:nvSpPr>
          <p:spPr>
            <a:xfrm>
              <a:off x="3552310" y="4553107"/>
              <a:ext cx="1118408" cy="112115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6" name="矩形 7"/>
            <p:cNvSpPr>
              <a:spLocks noChangeArrowheads="1"/>
            </p:cNvSpPr>
            <p:nvPr/>
          </p:nvSpPr>
          <p:spPr bwMode="auto">
            <a:xfrm>
              <a:off x="3789916" y="4911504"/>
              <a:ext cx="65434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TEXT</a:t>
              </a:r>
              <a:endParaRPr lang="zh-CN" altLang="en-US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27" name="矩形 7"/>
          <p:cNvSpPr>
            <a:spLocks noChangeArrowheads="1"/>
          </p:cNvSpPr>
          <p:nvPr/>
        </p:nvSpPr>
        <p:spPr bwMode="auto">
          <a:xfrm rot="3555528">
            <a:off x="7049365" y="1995505"/>
            <a:ext cx="17107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chemeClr val="accent4"/>
                </a:solidFill>
                <a:latin typeface="Century Gothic" panose="020B0502020202020204" pitchFamily="34" charset="0"/>
              </a:rPr>
              <a:t>ADD YOUR TEXT</a:t>
            </a:r>
            <a:endParaRPr lang="zh-CN" altLang="en-US" sz="1600" b="1" dirty="0">
              <a:solidFill>
                <a:schemeClr val="accent4"/>
              </a:solidFill>
              <a:latin typeface="Century Gothic" panose="020B0502020202020204" pitchFamily="34" charset="0"/>
            </a:endParaRPr>
          </a:p>
        </p:txBody>
      </p:sp>
      <p:sp>
        <p:nvSpPr>
          <p:cNvPr id="28" name="矩形 7"/>
          <p:cNvSpPr>
            <a:spLocks noChangeArrowheads="1"/>
          </p:cNvSpPr>
          <p:nvPr/>
        </p:nvSpPr>
        <p:spPr bwMode="auto">
          <a:xfrm rot="18000000">
            <a:off x="2684397" y="3241894"/>
            <a:ext cx="17107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ADD YOUR TEXT</a:t>
            </a:r>
            <a:endParaRPr lang="zh-CN" altLang="en-US" sz="1600" b="1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sp>
        <p:nvSpPr>
          <p:cNvPr id="29" name="矩形 7"/>
          <p:cNvSpPr>
            <a:spLocks noChangeArrowheads="1"/>
          </p:cNvSpPr>
          <p:nvPr/>
        </p:nvSpPr>
        <p:spPr bwMode="auto">
          <a:xfrm>
            <a:off x="4603828" y="5417973"/>
            <a:ext cx="17107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>
                <a:solidFill>
                  <a:srgbClr val="002060"/>
                </a:solidFill>
                <a:latin typeface="Century Gothic" panose="020B0502020202020204" pitchFamily="34" charset="0"/>
              </a:rPr>
              <a:t>ADD YOUR TEXT</a:t>
            </a:r>
            <a:endParaRPr lang="zh-CN" altLang="en-US" sz="1600" b="1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0" y="228600"/>
            <a:ext cx="4838700" cy="0"/>
          </a:xfrm>
          <a:prstGeom prst="line">
            <a:avLst/>
          </a:prstGeom>
          <a:ln w="1270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2656153" y="363097"/>
            <a:ext cx="32493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</a:p>
        </p:txBody>
      </p:sp>
      <p:pic>
        <p:nvPicPr>
          <p:cNvPr id="37" name="图片 36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875" y="277222"/>
            <a:ext cx="1828800" cy="243840"/>
          </a:xfrm>
          <a:prstGeom prst="rect">
            <a:avLst/>
          </a:prstGeom>
        </p:spPr>
      </p:pic>
      <p:grpSp>
        <p:nvGrpSpPr>
          <p:cNvPr id="33" name="组合 32"/>
          <p:cNvGrpSpPr/>
          <p:nvPr/>
        </p:nvGrpSpPr>
        <p:grpSpPr>
          <a:xfrm>
            <a:off x="5764454" y="2606858"/>
            <a:ext cx="624993" cy="624993"/>
            <a:chOff x="5764454" y="2606858"/>
            <a:chExt cx="624993" cy="624993"/>
          </a:xfrm>
        </p:grpSpPr>
        <p:sp>
          <p:nvSpPr>
            <p:cNvPr id="10" name="椭圆 9"/>
            <p:cNvSpPr/>
            <p:nvPr/>
          </p:nvSpPr>
          <p:spPr>
            <a:xfrm>
              <a:off x="5764454" y="2606858"/>
              <a:ext cx="624993" cy="62499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dirty="0">
                <a:solidFill>
                  <a:prstClr val="white"/>
                </a:solidFill>
                <a:latin typeface="+mj-lt"/>
              </a:endParaRPr>
            </a:p>
          </p:txBody>
        </p:sp>
        <p:sp>
          <p:nvSpPr>
            <p:cNvPr id="18" name="Rectangle 3"/>
            <p:cNvSpPr>
              <a:spLocks noChangeArrowheads="1"/>
            </p:cNvSpPr>
            <p:nvPr/>
          </p:nvSpPr>
          <p:spPr bwMode="auto">
            <a:xfrm>
              <a:off x="5797349" y="2639752"/>
              <a:ext cx="531792" cy="5235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000" dirty="0">
                  <a:solidFill>
                    <a:schemeClr val="bg1"/>
                  </a:solidFill>
                  <a:latin typeface="+mj-lt"/>
                </a:rPr>
                <a:t>1</a:t>
              </a:r>
              <a:endParaRPr lang="zh-CN" altLang="en-US" sz="20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4843412" y="4254318"/>
            <a:ext cx="624993" cy="624993"/>
            <a:chOff x="4843412" y="4254318"/>
            <a:chExt cx="624993" cy="624993"/>
          </a:xfrm>
        </p:grpSpPr>
        <p:sp>
          <p:nvSpPr>
            <p:cNvPr id="9" name="椭圆 8"/>
            <p:cNvSpPr/>
            <p:nvPr/>
          </p:nvSpPr>
          <p:spPr>
            <a:xfrm>
              <a:off x="4843412" y="4254318"/>
              <a:ext cx="624993" cy="62499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dirty="0">
                <a:solidFill>
                  <a:prstClr val="white"/>
                </a:solidFill>
                <a:latin typeface="+mj-lt"/>
              </a:endParaRPr>
            </a:p>
          </p:txBody>
        </p:sp>
        <p:sp>
          <p:nvSpPr>
            <p:cNvPr id="19" name="Rectangle 3"/>
            <p:cNvSpPr>
              <a:spLocks noChangeArrowheads="1"/>
            </p:cNvSpPr>
            <p:nvPr/>
          </p:nvSpPr>
          <p:spPr bwMode="auto">
            <a:xfrm>
              <a:off x="4887272" y="4292695"/>
              <a:ext cx="534534" cy="52356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000" dirty="0">
                  <a:solidFill>
                    <a:schemeClr val="bg1"/>
                  </a:solidFill>
                  <a:latin typeface="+mj-lt"/>
                </a:rPr>
                <a:t>2</a:t>
              </a:r>
              <a:endParaRPr lang="zh-CN" altLang="en-US" sz="20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6685496" y="4240611"/>
            <a:ext cx="624993" cy="624993"/>
            <a:chOff x="6685496" y="4240611"/>
            <a:chExt cx="624993" cy="624993"/>
          </a:xfrm>
        </p:grpSpPr>
        <p:sp>
          <p:nvSpPr>
            <p:cNvPr id="11" name="椭圆 10"/>
            <p:cNvSpPr/>
            <p:nvPr/>
          </p:nvSpPr>
          <p:spPr>
            <a:xfrm>
              <a:off x="6685496" y="4240611"/>
              <a:ext cx="624993" cy="62499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dirty="0">
                <a:solidFill>
                  <a:prstClr val="white"/>
                </a:solidFill>
                <a:latin typeface="+mj-lt"/>
              </a:endParaRPr>
            </a:p>
          </p:txBody>
        </p:sp>
        <p:sp>
          <p:nvSpPr>
            <p:cNvPr id="20" name="Rectangle 3"/>
            <p:cNvSpPr>
              <a:spLocks noChangeArrowheads="1"/>
            </p:cNvSpPr>
            <p:nvPr/>
          </p:nvSpPr>
          <p:spPr bwMode="auto">
            <a:xfrm>
              <a:off x="6732098" y="4292695"/>
              <a:ext cx="531792" cy="52356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000" dirty="0">
                  <a:solidFill>
                    <a:schemeClr val="bg1"/>
                  </a:solidFill>
                  <a:latin typeface="+mj-lt"/>
                </a:rPr>
                <a:t>3</a:t>
              </a:r>
              <a:endParaRPr lang="zh-CN" altLang="en-US" sz="2000" dirty="0">
                <a:solidFill>
                  <a:schemeClr val="bg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13322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5574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433464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主题">
  <a:themeElements>
    <a:clrScheme name="中性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PLUS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">
  <a:themeElements>
    <a:clrScheme name="蓝色​​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PLUS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4_Office 主题">
  <a:themeElements>
    <a:clrScheme name="绿色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PLUS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Office 主题">
  <a:themeElements>
    <a:clrScheme name="自定义 163">
      <a:dk1>
        <a:srgbClr val="FFFFFF"/>
      </a:dk1>
      <a:lt1>
        <a:srgbClr val="404040"/>
      </a:lt1>
      <a:dk2>
        <a:srgbClr val="BFBFBF"/>
      </a:dk2>
      <a:lt2>
        <a:srgbClr val="000000"/>
      </a:lt2>
      <a:accent1>
        <a:srgbClr val="3AA200"/>
      </a:accent1>
      <a:accent2>
        <a:srgbClr val="6FCD00"/>
      </a:accent2>
      <a:accent3>
        <a:srgbClr val="A9E600"/>
      </a:accent3>
      <a:accent4>
        <a:srgbClr val="10141A"/>
      </a:accent4>
      <a:accent5>
        <a:srgbClr val="303B45"/>
      </a:accent5>
      <a:accent6>
        <a:srgbClr val="565F69"/>
      </a:accent6>
      <a:hlink>
        <a:srgbClr val="00FFFF"/>
      </a:hlink>
      <a:folHlink>
        <a:srgbClr val="0080FF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336</Words>
  <Application>Microsoft Office PowerPoint</Application>
  <PresentationFormat>宽屏</PresentationFormat>
  <Paragraphs>39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宋体</vt:lpstr>
      <vt:lpstr>微软雅黑</vt:lpstr>
      <vt:lpstr>Arial</vt:lpstr>
      <vt:lpstr>Century Gothic</vt:lpstr>
      <vt:lpstr>Segoe UI Light</vt:lpstr>
      <vt:lpstr>1_Office 主题</vt:lpstr>
      <vt:lpstr>3_Office 主题</vt:lpstr>
      <vt:lpstr>4_Office 主题</vt:lpstr>
      <vt:lpstr>2_Office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刘云轩</cp:lastModifiedBy>
  <cp:revision>11</cp:revision>
  <dcterms:created xsi:type="dcterms:W3CDTF">2015-07-29T10:05:36Z</dcterms:created>
  <dcterms:modified xsi:type="dcterms:W3CDTF">2016-03-01T09:31:08Z</dcterms:modified>
</cp:coreProperties>
</file>