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7" r:id="rId6"/>
    <p:sldMasterId id="2147493462" r:id="rId7"/>
  </p:sldMasterIdLst>
  <p:sldIdLst>
    <p:sldId id="257" r:id="rId8"/>
    <p:sldId id="269" r:id="rId9"/>
    <p:sldId id="270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72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7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0717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8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64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66" name="图片 6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58" y="62770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25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9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420</Words>
  <Application>Microsoft Office PowerPoint</Application>
  <PresentationFormat>自定义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94</cp:revision>
  <dcterms:created xsi:type="dcterms:W3CDTF">2010-04-12T23:12:02Z</dcterms:created>
  <dcterms:modified xsi:type="dcterms:W3CDTF">2016-03-01T02:40:40Z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