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68" r:id="rId3"/>
    <p:sldMasterId id="2147483663" r:id="rId4"/>
  </p:sldMasterIdLst>
  <p:sldIdLst>
    <p:sldId id="259" r:id="rId5"/>
    <p:sldId id="266" r:id="rId6"/>
    <p:sldId id="267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4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0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546" y="759873"/>
            <a:ext cx="662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255" y="759874"/>
            <a:ext cx="1401818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2469" y="759874"/>
            <a:ext cx="7073424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546" y="182446"/>
            <a:ext cx="777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96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2616" y="4093452"/>
            <a:ext cx="329566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44" y="2862560"/>
            <a:ext cx="304760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15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"/>
          <p:cNvSpPr/>
          <p:nvPr/>
        </p:nvSpPr>
        <p:spPr>
          <a:xfrm>
            <a:off x="4854148" y="2249929"/>
            <a:ext cx="2548923" cy="2849768"/>
          </a:xfrm>
          <a:custGeom>
            <a:avLst/>
            <a:gdLst/>
            <a:ahLst/>
            <a:cxnLst/>
            <a:rect l="l" t="t" r="r" b="b"/>
            <a:pathLst>
              <a:path w="2548923" h="2849768">
                <a:moveTo>
                  <a:pt x="590560" y="1966882"/>
                </a:moveTo>
                <a:cubicBezTo>
                  <a:pt x="595534" y="1985715"/>
                  <a:pt x="595216" y="2004856"/>
                  <a:pt x="593006" y="2023745"/>
                </a:cubicBezTo>
                <a:lnTo>
                  <a:pt x="1099765" y="2317006"/>
                </a:lnTo>
                <a:cubicBezTo>
                  <a:pt x="1107239" y="2309708"/>
                  <a:pt x="1115999" y="2304010"/>
                  <a:pt x="1125150" y="2298727"/>
                </a:cubicBezTo>
                <a:cubicBezTo>
                  <a:pt x="1229292" y="2238600"/>
                  <a:pt x="1354837" y="2249124"/>
                  <a:pt x="1445988" y="2315835"/>
                </a:cubicBezTo>
                <a:lnTo>
                  <a:pt x="1960009" y="2019065"/>
                </a:lnTo>
                <a:lnTo>
                  <a:pt x="1963307" y="1971469"/>
                </a:lnTo>
                <a:lnTo>
                  <a:pt x="1555042" y="1735207"/>
                </a:lnTo>
                <a:cubicBezTo>
                  <a:pt x="1478574" y="1809597"/>
                  <a:pt x="1374068" y="1854968"/>
                  <a:pt x="1258965" y="1854968"/>
                </a:cubicBezTo>
                <a:cubicBezTo>
                  <a:pt x="1149424" y="1854968"/>
                  <a:pt x="1049480" y="1813876"/>
                  <a:pt x="974803" y="1745039"/>
                </a:cubicBezTo>
                <a:close/>
                <a:moveTo>
                  <a:pt x="1395580" y="562630"/>
                </a:moveTo>
                <a:lnTo>
                  <a:pt x="1396044" y="1022163"/>
                </a:lnTo>
                <a:cubicBezTo>
                  <a:pt x="1565842" y="1077673"/>
                  <a:pt x="1687590" y="1237790"/>
                  <a:pt x="1687590" y="1426343"/>
                </a:cubicBezTo>
                <a:cubicBezTo>
                  <a:pt x="1687590" y="1459567"/>
                  <a:pt x="1683810" y="1491908"/>
                  <a:pt x="1675768" y="1522755"/>
                </a:cubicBezTo>
                <a:lnTo>
                  <a:pt x="2087053" y="1760764"/>
                </a:lnTo>
                <a:cubicBezTo>
                  <a:pt x="2092198" y="1754240"/>
                  <a:pt x="2098965" y="1749958"/>
                  <a:pt x="2105961" y="1745919"/>
                </a:cubicBezTo>
                <a:lnTo>
                  <a:pt x="2138844" y="1731110"/>
                </a:lnTo>
                <a:lnTo>
                  <a:pt x="2138235" y="1127680"/>
                </a:lnTo>
                <a:cubicBezTo>
                  <a:pt x="2080469" y="1104592"/>
                  <a:pt x="2030254" y="1062242"/>
                  <a:pt x="1996756" y="1004222"/>
                </a:cubicBezTo>
                <a:cubicBezTo>
                  <a:pt x="1968051" y="954504"/>
                  <a:pt x="1955448" y="899906"/>
                  <a:pt x="1958158" y="846499"/>
                </a:cubicBezTo>
                <a:lnTo>
                  <a:pt x="1434804" y="543635"/>
                </a:lnTo>
                <a:cubicBezTo>
                  <a:pt x="1431797" y="546736"/>
                  <a:pt x="1428189" y="548922"/>
                  <a:pt x="1424518" y="551041"/>
                </a:cubicBezTo>
                <a:close/>
                <a:moveTo>
                  <a:pt x="588865" y="842862"/>
                </a:moveTo>
                <a:cubicBezTo>
                  <a:pt x="597090" y="951394"/>
                  <a:pt x="543595" y="1059786"/>
                  <a:pt x="442962" y="1117886"/>
                </a:cubicBezTo>
                <a:lnTo>
                  <a:pt x="429670" y="1123872"/>
                </a:lnTo>
                <a:lnTo>
                  <a:pt x="430280" y="1728600"/>
                </a:lnTo>
                <a:lnTo>
                  <a:pt x="468839" y="1755005"/>
                </a:lnTo>
                <a:lnTo>
                  <a:pt x="846560" y="1536928"/>
                </a:lnTo>
                <a:cubicBezTo>
                  <a:pt x="835390" y="1501967"/>
                  <a:pt x="830340" y="1464745"/>
                  <a:pt x="830340" y="1426343"/>
                </a:cubicBezTo>
                <a:cubicBezTo>
                  <a:pt x="830340" y="1226811"/>
                  <a:pt x="966680" y="1059123"/>
                  <a:pt x="1151683" y="1012913"/>
                </a:cubicBezTo>
                <a:lnTo>
                  <a:pt x="1151225" y="558602"/>
                </a:lnTo>
                <a:cubicBezTo>
                  <a:pt x="1137387" y="554995"/>
                  <a:pt x="1125189" y="547929"/>
                  <a:pt x="1113509" y="539959"/>
                </a:cubicBezTo>
                <a:close/>
                <a:moveTo>
                  <a:pt x="1129242" y="39608"/>
                </a:moveTo>
                <a:cubicBezTo>
                  <a:pt x="1270470" y="-41930"/>
                  <a:pt x="1451058" y="6459"/>
                  <a:pt x="1532596" y="147687"/>
                </a:cubicBezTo>
                <a:cubicBezTo>
                  <a:pt x="1567245" y="207700"/>
                  <a:pt x="1578432" y="274819"/>
                  <a:pt x="1567718" y="338235"/>
                </a:cubicBezTo>
                <a:lnTo>
                  <a:pt x="2067726" y="627588"/>
                </a:lnTo>
                <a:cubicBezTo>
                  <a:pt x="2078776" y="617296"/>
                  <a:pt x="2091384" y="608633"/>
                  <a:pt x="2104834" y="600867"/>
                </a:cubicBezTo>
                <a:cubicBezTo>
                  <a:pt x="2246062" y="519329"/>
                  <a:pt x="2426651" y="567718"/>
                  <a:pt x="2508189" y="708946"/>
                </a:cubicBezTo>
                <a:cubicBezTo>
                  <a:pt x="2589727" y="850174"/>
                  <a:pt x="2541338" y="1030763"/>
                  <a:pt x="2400110" y="1112301"/>
                </a:cubicBezTo>
                <a:lnTo>
                  <a:pt x="2382579" y="1120196"/>
                </a:lnTo>
                <a:lnTo>
                  <a:pt x="2383200" y="1736302"/>
                </a:lnTo>
                <a:cubicBezTo>
                  <a:pt x="2434296" y="1761188"/>
                  <a:pt x="2478760" y="1801075"/>
                  <a:pt x="2509315" y="1853998"/>
                </a:cubicBezTo>
                <a:cubicBezTo>
                  <a:pt x="2590853" y="1995225"/>
                  <a:pt x="2542465" y="2175814"/>
                  <a:pt x="2401237" y="2257352"/>
                </a:cubicBezTo>
                <a:cubicBezTo>
                  <a:pt x="2294586" y="2318927"/>
                  <a:pt x="2165487" y="2306407"/>
                  <a:pt x="2073688" y="2235584"/>
                </a:cubicBezTo>
                <a:lnTo>
                  <a:pt x="1566157" y="2528607"/>
                </a:lnTo>
                <a:cubicBezTo>
                  <a:pt x="1576678" y="2639306"/>
                  <a:pt x="1523074" y="2750896"/>
                  <a:pt x="1420426" y="2810160"/>
                </a:cubicBezTo>
                <a:cubicBezTo>
                  <a:pt x="1279198" y="2891698"/>
                  <a:pt x="1098609" y="2843309"/>
                  <a:pt x="1017071" y="2702081"/>
                </a:cubicBezTo>
                <a:cubicBezTo>
                  <a:pt x="985682" y="2647713"/>
                  <a:pt x="973547" y="2587511"/>
                  <a:pt x="978951" y="2529406"/>
                </a:cubicBezTo>
                <a:lnTo>
                  <a:pt x="468693" y="2234122"/>
                </a:lnTo>
                <a:cubicBezTo>
                  <a:pt x="462524" y="2240247"/>
                  <a:pt x="455232" y="2244893"/>
                  <a:pt x="447675" y="2249256"/>
                </a:cubicBezTo>
                <a:cubicBezTo>
                  <a:pt x="306447" y="2330794"/>
                  <a:pt x="125859" y="2282406"/>
                  <a:pt x="44321" y="2141178"/>
                </a:cubicBezTo>
                <a:cubicBezTo>
                  <a:pt x="-37217" y="1999950"/>
                  <a:pt x="11171" y="1819361"/>
                  <a:pt x="152399" y="1737823"/>
                </a:cubicBezTo>
                <a:lnTo>
                  <a:pt x="185924" y="1722726"/>
                </a:lnTo>
                <a:lnTo>
                  <a:pt x="185330" y="1134849"/>
                </a:lnTo>
                <a:cubicBezTo>
                  <a:pt x="125777" y="1112232"/>
                  <a:pt x="73922" y="1069241"/>
                  <a:pt x="39608" y="1009807"/>
                </a:cubicBezTo>
                <a:cubicBezTo>
                  <a:pt x="-41930" y="868579"/>
                  <a:pt x="6458" y="687991"/>
                  <a:pt x="147686" y="606453"/>
                </a:cubicBezTo>
                <a:cubicBezTo>
                  <a:pt x="253810" y="545182"/>
                  <a:pt x="382158" y="557275"/>
                  <a:pt x="473965" y="627047"/>
                </a:cubicBezTo>
                <a:lnTo>
                  <a:pt x="983966" y="332598"/>
                </a:lnTo>
                <a:cubicBezTo>
                  <a:pt x="969377" y="218166"/>
                  <a:pt x="1023079" y="100901"/>
                  <a:pt x="1129242" y="39608"/>
                </a:cubicBezTo>
                <a:close/>
              </a:path>
            </a:pathLst>
          </a:custGeom>
          <a:noFill/>
          <a:ln w="571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124"/>
          <p:cNvSpPr>
            <a:spLocks noEditPoints="1"/>
          </p:cNvSpPr>
          <p:nvPr/>
        </p:nvSpPr>
        <p:spPr bwMode="auto">
          <a:xfrm>
            <a:off x="5915277" y="3412350"/>
            <a:ext cx="426663" cy="5249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rgbClr val="01010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58054" y="2262942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5954" y="283801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5954" y="396885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3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55271" y="453837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0071" y="399227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5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0071" y="2850907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5880831" y="1355239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5905501" y="1020813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7754423" y="2905808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7779093" y="2571382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7779093" y="4538376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7803763" y="420395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5955271" y="5715676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5979941" y="538125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1667340" y="4540881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1692010" y="420645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1667340" y="2812186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1692010" y="247776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5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"/>
          <p:cNvSpPr/>
          <p:nvPr/>
        </p:nvSpPr>
        <p:spPr>
          <a:xfrm>
            <a:off x="4854148" y="2249929"/>
            <a:ext cx="2548923" cy="2849768"/>
          </a:xfrm>
          <a:custGeom>
            <a:avLst/>
            <a:gdLst/>
            <a:ahLst/>
            <a:cxnLst/>
            <a:rect l="l" t="t" r="r" b="b"/>
            <a:pathLst>
              <a:path w="2548923" h="2849768">
                <a:moveTo>
                  <a:pt x="590560" y="1966882"/>
                </a:moveTo>
                <a:cubicBezTo>
                  <a:pt x="595534" y="1985715"/>
                  <a:pt x="595216" y="2004856"/>
                  <a:pt x="593006" y="2023745"/>
                </a:cubicBezTo>
                <a:lnTo>
                  <a:pt x="1099765" y="2317006"/>
                </a:lnTo>
                <a:cubicBezTo>
                  <a:pt x="1107239" y="2309708"/>
                  <a:pt x="1115999" y="2304010"/>
                  <a:pt x="1125150" y="2298727"/>
                </a:cubicBezTo>
                <a:cubicBezTo>
                  <a:pt x="1229292" y="2238600"/>
                  <a:pt x="1354837" y="2249124"/>
                  <a:pt x="1445988" y="2315835"/>
                </a:cubicBezTo>
                <a:lnTo>
                  <a:pt x="1960009" y="2019065"/>
                </a:lnTo>
                <a:lnTo>
                  <a:pt x="1963307" y="1971469"/>
                </a:lnTo>
                <a:lnTo>
                  <a:pt x="1555042" y="1735207"/>
                </a:lnTo>
                <a:cubicBezTo>
                  <a:pt x="1478574" y="1809597"/>
                  <a:pt x="1374068" y="1854968"/>
                  <a:pt x="1258965" y="1854968"/>
                </a:cubicBezTo>
                <a:cubicBezTo>
                  <a:pt x="1149424" y="1854968"/>
                  <a:pt x="1049480" y="1813876"/>
                  <a:pt x="974803" y="1745039"/>
                </a:cubicBezTo>
                <a:close/>
                <a:moveTo>
                  <a:pt x="1395580" y="562630"/>
                </a:moveTo>
                <a:lnTo>
                  <a:pt x="1396044" y="1022163"/>
                </a:lnTo>
                <a:cubicBezTo>
                  <a:pt x="1565842" y="1077673"/>
                  <a:pt x="1687590" y="1237790"/>
                  <a:pt x="1687590" y="1426343"/>
                </a:cubicBezTo>
                <a:cubicBezTo>
                  <a:pt x="1687590" y="1459567"/>
                  <a:pt x="1683810" y="1491908"/>
                  <a:pt x="1675768" y="1522755"/>
                </a:cubicBezTo>
                <a:lnTo>
                  <a:pt x="2087053" y="1760764"/>
                </a:lnTo>
                <a:cubicBezTo>
                  <a:pt x="2092198" y="1754240"/>
                  <a:pt x="2098965" y="1749958"/>
                  <a:pt x="2105961" y="1745919"/>
                </a:cubicBezTo>
                <a:lnTo>
                  <a:pt x="2138844" y="1731110"/>
                </a:lnTo>
                <a:lnTo>
                  <a:pt x="2138235" y="1127680"/>
                </a:lnTo>
                <a:cubicBezTo>
                  <a:pt x="2080469" y="1104592"/>
                  <a:pt x="2030254" y="1062242"/>
                  <a:pt x="1996756" y="1004222"/>
                </a:cubicBezTo>
                <a:cubicBezTo>
                  <a:pt x="1968051" y="954504"/>
                  <a:pt x="1955448" y="899906"/>
                  <a:pt x="1958158" y="846499"/>
                </a:cubicBezTo>
                <a:lnTo>
                  <a:pt x="1434804" y="543635"/>
                </a:lnTo>
                <a:cubicBezTo>
                  <a:pt x="1431797" y="546736"/>
                  <a:pt x="1428189" y="548922"/>
                  <a:pt x="1424518" y="551041"/>
                </a:cubicBezTo>
                <a:close/>
                <a:moveTo>
                  <a:pt x="588865" y="842862"/>
                </a:moveTo>
                <a:cubicBezTo>
                  <a:pt x="597090" y="951394"/>
                  <a:pt x="543595" y="1059786"/>
                  <a:pt x="442962" y="1117886"/>
                </a:cubicBezTo>
                <a:lnTo>
                  <a:pt x="429670" y="1123872"/>
                </a:lnTo>
                <a:lnTo>
                  <a:pt x="430280" y="1728600"/>
                </a:lnTo>
                <a:lnTo>
                  <a:pt x="468839" y="1755005"/>
                </a:lnTo>
                <a:lnTo>
                  <a:pt x="846560" y="1536928"/>
                </a:lnTo>
                <a:cubicBezTo>
                  <a:pt x="835390" y="1501967"/>
                  <a:pt x="830340" y="1464745"/>
                  <a:pt x="830340" y="1426343"/>
                </a:cubicBezTo>
                <a:cubicBezTo>
                  <a:pt x="830340" y="1226811"/>
                  <a:pt x="966680" y="1059123"/>
                  <a:pt x="1151683" y="1012913"/>
                </a:cubicBezTo>
                <a:lnTo>
                  <a:pt x="1151225" y="558602"/>
                </a:lnTo>
                <a:cubicBezTo>
                  <a:pt x="1137387" y="554995"/>
                  <a:pt x="1125189" y="547929"/>
                  <a:pt x="1113509" y="539959"/>
                </a:cubicBezTo>
                <a:close/>
                <a:moveTo>
                  <a:pt x="1129242" y="39608"/>
                </a:moveTo>
                <a:cubicBezTo>
                  <a:pt x="1270470" y="-41930"/>
                  <a:pt x="1451058" y="6459"/>
                  <a:pt x="1532596" y="147687"/>
                </a:cubicBezTo>
                <a:cubicBezTo>
                  <a:pt x="1567245" y="207700"/>
                  <a:pt x="1578432" y="274819"/>
                  <a:pt x="1567718" y="338235"/>
                </a:cubicBezTo>
                <a:lnTo>
                  <a:pt x="2067726" y="627588"/>
                </a:lnTo>
                <a:cubicBezTo>
                  <a:pt x="2078776" y="617296"/>
                  <a:pt x="2091384" y="608633"/>
                  <a:pt x="2104834" y="600867"/>
                </a:cubicBezTo>
                <a:cubicBezTo>
                  <a:pt x="2246062" y="519329"/>
                  <a:pt x="2426651" y="567718"/>
                  <a:pt x="2508189" y="708946"/>
                </a:cubicBezTo>
                <a:cubicBezTo>
                  <a:pt x="2589727" y="850174"/>
                  <a:pt x="2541338" y="1030763"/>
                  <a:pt x="2400110" y="1112301"/>
                </a:cubicBezTo>
                <a:lnTo>
                  <a:pt x="2382579" y="1120196"/>
                </a:lnTo>
                <a:lnTo>
                  <a:pt x="2383200" y="1736302"/>
                </a:lnTo>
                <a:cubicBezTo>
                  <a:pt x="2434296" y="1761188"/>
                  <a:pt x="2478760" y="1801075"/>
                  <a:pt x="2509315" y="1853998"/>
                </a:cubicBezTo>
                <a:cubicBezTo>
                  <a:pt x="2590853" y="1995225"/>
                  <a:pt x="2542465" y="2175814"/>
                  <a:pt x="2401237" y="2257352"/>
                </a:cubicBezTo>
                <a:cubicBezTo>
                  <a:pt x="2294586" y="2318927"/>
                  <a:pt x="2165487" y="2306407"/>
                  <a:pt x="2073688" y="2235584"/>
                </a:cubicBezTo>
                <a:lnTo>
                  <a:pt x="1566157" y="2528607"/>
                </a:lnTo>
                <a:cubicBezTo>
                  <a:pt x="1576678" y="2639306"/>
                  <a:pt x="1523074" y="2750896"/>
                  <a:pt x="1420426" y="2810160"/>
                </a:cubicBezTo>
                <a:cubicBezTo>
                  <a:pt x="1279198" y="2891698"/>
                  <a:pt x="1098609" y="2843309"/>
                  <a:pt x="1017071" y="2702081"/>
                </a:cubicBezTo>
                <a:cubicBezTo>
                  <a:pt x="985682" y="2647713"/>
                  <a:pt x="973547" y="2587511"/>
                  <a:pt x="978951" y="2529406"/>
                </a:cubicBezTo>
                <a:lnTo>
                  <a:pt x="468693" y="2234122"/>
                </a:lnTo>
                <a:cubicBezTo>
                  <a:pt x="462524" y="2240247"/>
                  <a:pt x="455232" y="2244893"/>
                  <a:pt x="447675" y="2249256"/>
                </a:cubicBezTo>
                <a:cubicBezTo>
                  <a:pt x="306447" y="2330794"/>
                  <a:pt x="125859" y="2282406"/>
                  <a:pt x="44321" y="2141178"/>
                </a:cubicBezTo>
                <a:cubicBezTo>
                  <a:pt x="-37217" y="1999950"/>
                  <a:pt x="11171" y="1819361"/>
                  <a:pt x="152399" y="1737823"/>
                </a:cubicBezTo>
                <a:lnTo>
                  <a:pt x="185924" y="1722726"/>
                </a:lnTo>
                <a:lnTo>
                  <a:pt x="185330" y="1134849"/>
                </a:lnTo>
                <a:cubicBezTo>
                  <a:pt x="125777" y="1112232"/>
                  <a:pt x="73922" y="1069241"/>
                  <a:pt x="39608" y="1009807"/>
                </a:cubicBezTo>
                <a:cubicBezTo>
                  <a:pt x="-41930" y="868579"/>
                  <a:pt x="6458" y="687991"/>
                  <a:pt x="147686" y="606453"/>
                </a:cubicBezTo>
                <a:cubicBezTo>
                  <a:pt x="253810" y="545182"/>
                  <a:pt x="382158" y="557275"/>
                  <a:pt x="473965" y="627047"/>
                </a:cubicBezTo>
                <a:lnTo>
                  <a:pt x="983966" y="332598"/>
                </a:lnTo>
                <a:cubicBezTo>
                  <a:pt x="969377" y="218166"/>
                  <a:pt x="1023079" y="100901"/>
                  <a:pt x="1129242" y="39608"/>
                </a:cubicBezTo>
                <a:close/>
              </a:path>
            </a:pathLst>
          </a:custGeom>
          <a:noFill/>
          <a:ln w="571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124"/>
          <p:cNvSpPr>
            <a:spLocks noEditPoints="1"/>
          </p:cNvSpPr>
          <p:nvPr/>
        </p:nvSpPr>
        <p:spPr bwMode="auto">
          <a:xfrm>
            <a:off x="5915277" y="3412350"/>
            <a:ext cx="426663" cy="5249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rgbClr val="01010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58054" y="2262942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5954" y="283801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5954" y="396885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3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55271" y="453837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0071" y="399227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5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0071" y="2850907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5880831" y="1355239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5905501" y="1020813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7754423" y="2905808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7779093" y="2571382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7779093" y="4538376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7803763" y="420395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5955271" y="5715676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5979941" y="538125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1667340" y="4540881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1692010" y="420645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1667340" y="2812186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1692010" y="247776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"/>
          <p:cNvSpPr/>
          <p:nvPr/>
        </p:nvSpPr>
        <p:spPr>
          <a:xfrm>
            <a:off x="4854148" y="2249929"/>
            <a:ext cx="2548923" cy="2849768"/>
          </a:xfrm>
          <a:custGeom>
            <a:avLst/>
            <a:gdLst/>
            <a:ahLst/>
            <a:cxnLst/>
            <a:rect l="l" t="t" r="r" b="b"/>
            <a:pathLst>
              <a:path w="2548923" h="2849768">
                <a:moveTo>
                  <a:pt x="590560" y="1966882"/>
                </a:moveTo>
                <a:cubicBezTo>
                  <a:pt x="595534" y="1985715"/>
                  <a:pt x="595216" y="2004856"/>
                  <a:pt x="593006" y="2023745"/>
                </a:cubicBezTo>
                <a:lnTo>
                  <a:pt x="1099765" y="2317006"/>
                </a:lnTo>
                <a:cubicBezTo>
                  <a:pt x="1107239" y="2309708"/>
                  <a:pt x="1115999" y="2304010"/>
                  <a:pt x="1125150" y="2298727"/>
                </a:cubicBezTo>
                <a:cubicBezTo>
                  <a:pt x="1229292" y="2238600"/>
                  <a:pt x="1354837" y="2249124"/>
                  <a:pt x="1445988" y="2315835"/>
                </a:cubicBezTo>
                <a:lnTo>
                  <a:pt x="1960009" y="2019065"/>
                </a:lnTo>
                <a:lnTo>
                  <a:pt x="1963307" y="1971469"/>
                </a:lnTo>
                <a:lnTo>
                  <a:pt x="1555042" y="1735207"/>
                </a:lnTo>
                <a:cubicBezTo>
                  <a:pt x="1478574" y="1809597"/>
                  <a:pt x="1374068" y="1854968"/>
                  <a:pt x="1258965" y="1854968"/>
                </a:cubicBezTo>
                <a:cubicBezTo>
                  <a:pt x="1149424" y="1854968"/>
                  <a:pt x="1049480" y="1813876"/>
                  <a:pt x="974803" y="1745039"/>
                </a:cubicBezTo>
                <a:close/>
                <a:moveTo>
                  <a:pt x="1395580" y="562630"/>
                </a:moveTo>
                <a:lnTo>
                  <a:pt x="1396044" y="1022163"/>
                </a:lnTo>
                <a:cubicBezTo>
                  <a:pt x="1565842" y="1077673"/>
                  <a:pt x="1687590" y="1237790"/>
                  <a:pt x="1687590" y="1426343"/>
                </a:cubicBezTo>
                <a:cubicBezTo>
                  <a:pt x="1687590" y="1459567"/>
                  <a:pt x="1683810" y="1491908"/>
                  <a:pt x="1675768" y="1522755"/>
                </a:cubicBezTo>
                <a:lnTo>
                  <a:pt x="2087053" y="1760764"/>
                </a:lnTo>
                <a:cubicBezTo>
                  <a:pt x="2092198" y="1754240"/>
                  <a:pt x="2098965" y="1749958"/>
                  <a:pt x="2105961" y="1745919"/>
                </a:cubicBezTo>
                <a:lnTo>
                  <a:pt x="2138844" y="1731110"/>
                </a:lnTo>
                <a:lnTo>
                  <a:pt x="2138235" y="1127680"/>
                </a:lnTo>
                <a:cubicBezTo>
                  <a:pt x="2080469" y="1104592"/>
                  <a:pt x="2030254" y="1062242"/>
                  <a:pt x="1996756" y="1004222"/>
                </a:cubicBezTo>
                <a:cubicBezTo>
                  <a:pt x="1968051" y="954504"/>
                  <a:pt x="1955448" y="899906"/>
                  <a:pt x="1958158" y="846499"/>
                </a:cubicBezTo>
                <a:lnTo>
                  <a:pt x="1434804" y="543635"/>
                </a:lnTo>
                <a:cubicBezTo>
                  <a:pt x="1431797" y="546736"/>
                  <a:pt x="1428189" y="548922"/>
                  <a:pt x="1424518" y="551041"/>
                </a:cubicBezTo>
                <a:close/>
                <a:moveTo>
                  <a:pt x="588865" y="842862"/>
                </a:moveTo>
                <a:cubicBezTo>
                  <a:pt x="597090" y="951394"/>
                  <a:pt x="543595" y="1059786"/>
                  <a:pt x="442962" y="1117886"/>
                </a:cubicBezTo>
                <a:lnTo>
                  <a:pt x="429670" y="1123872"/>
                </a:lnTo>
                <a:lnTo>
                  <a:pt x="430280" y="1728600"/>
                </a:lnTo>
                <a:lnTo>
                  <a:pt x="468839" y="1755005"/>
                </a:lnTo>
                <a:lnTo>
                  <a:pt x="846560" y="1536928"/>
                </a:lnTo>
                <a:cubicBezTo>
                  <a:pt x="835390" y="1501967"/>
                  <a:pt x="830340" y="1464745"/>
                  <a:pt x="830340" y="1426343"/>
                </a:cubicBezTo>
                <a:cubicBezTo>
                  <a:pt x="830340" y="1226811"/>
                  <a:pt x="966680" y="1059123"/>
                  <a:pt x="1151683" y="1012913"/>
                </a:cubicBezTo>
                <a:lnTo>
                  <a:pt x="1151225" y="558602"/>
                </a:lnTo>
                <a:cubicBezTo>
                  <a:pt x="1137387" y="554995"/>
                  <a:pt x="1125189" y="547929"/>
                  <a:pt x="1113509" y="539959"/>
                </a:cubicBezTo>
                <a:close/>
                <a:moveTo>
                  <a:pt x="1129242" y="39608"/>
                </a:moveTo>
                <a:cubicBezTo>
                  <a:pt x="1270470" y="-41930"/>
                  <a:pt x="1451058" y="6459"/>
                  <a:pt x="1532596" y="147687"/>
                </a:cubicBezTo>
                <a:cubicBezTo>
                  <a:pt x="1567245" y="207700"/>
                  <a:pt x="1578432" y="274819"/>
                  <a:pt x="1567718" y="338235"/>
                </a:cubicBezTo>
                <a:lnTo>
                  <a:pt x="2067726" y="627588"/>
                </a:lnTo>
                <a:cubicBezTo>
                  <a:pt x="2078776" y="617296"/>
                  <a:pt x="2091384" y="608633"/>
                  <a:pt x="2104834" y="600867"/>
                </a:cubicBezTo>
                <a:cubicBezTo>
                  <a:pt x="2246062" y="519329"/>
                  <a:pt x="2426651" y="567718"/>
                  <a:pt x="2508189" y="708946"/>
                </a:cubicBezTo>
                <a:cubicBezTo>
                  <a:pt x="2589727" y="850174"/>
                  <a:pt x="2541338" y="1030763"/>
                  <a:pt x="2400110" y="1112301"/>
                </a:cubicBezTo>
                <a:lnTo>
                  <a:pt x="2382579" y="1120196"/>
                </a:lnTo>
                <a:lnTo>
                  <a:pt x="2383200" y="1736302"/>
                </a:lnTo>
                <a:cubicBezTo>
                  <a:pt x="2434296" y="1761188"/>
                  <a:pt x="2478760" y="1801075"/>
                  <a:pt x="2509315" y="1853998"/>
                </a:cubicBezTo>
                <a:cubicBezTo>
                  <a:pt x="2590853" y="1995225"/>
                  <a:pt x="2542465" y="2175814"/>
                  <a:pt x="2401237" y="2257352"/>
                </a:cubicBezTo>
                <a:cubicBezTo>
                  <a:pt x="2294586" y="2318927"/>
                  <a:pt x="2165487" y="2306407"/>
                  <a:pt x="2073688" y="2235584"/>
                </a:cubicBezTo>
                <a:lnTo>
                  <a:pt x="1566157" y="2528607"/>
                </a:lnTo>
                <a:cubicBezTo>
                  <a:pt x="1576678" y="2639306"/>
                  <a:pt x="1523074" y="2750896"/>
                  <a:pt x="1420426" y="2810160"/>
                </a:cubicBezTo>
                <a:cubicBezTo>
                  <a:pt x="1279198" y="2891698"/>
                  <a:pt x="1098609" y="2843309"/>
                  <a:pt x="1017071" y="2702081"/>
                </a:cubicBezTo>
                <a:cubicBezTo>
                  <a:pt x="985682" y="2647713"/>
                  <a:pt x="973547" y="2587511"/>
                  <a:pt x="978951" y="2529406"/>
                </a:cubicBezTo>
                <a:lnTo>
                  <a:pt x="468693" y="2234122"/>
                </a:lnTo>
                <a:cubicBezTo>
                  <a:pt x="462524" y="2240247"/>
                  <a:pt x="455232" y="2244893"/>
                  <a:pt x="447675" y="2249256"/>
                </a:cubicBezTo>
                <a:cubicBezTo>
                  <a:pt x="306447" y="2330794"/>
                  <a:pt x="125859" y="2282406"/>
                  <a:pt x="44321" y="2141178"/>
                </a:cubicBezTo>
                <a:cubicBezTo>
                  <a:pt x="-37217" y="1999950"/>
                  <a:pt x="11171" y="1819361"/>
                  <a:pt x="152399" y="1737823"/>
                </a:cubicBezTo>
                <a:lnTo>
                  <a:pt x="185924" y="1722726"/>
                </a:lnTo>
                <a:lnTo>
                  <a:pt x="185330" y="1134849"/>
                </a:lnTo>
                <a:cubicBezTo>
                  <a:pt x="125777" y="1112232"/>
                  <a:pt x="73922" y="1069241"/>
                  <a:pt x="39608" y="1009807"/>
                </a:cubicBezTo>
                <a:cubicBezTo>
                  <a:pt x="-41930" y="868579"/>
                  <a:pt x="6458" y="687991"/>
                  <a:pt x="147686" y="606453"/>
                </a:cubicBezTo>
                <a:cubicBezTo>
                  <a:pt x="253810" y="545182"/>
                  <a:pt x="382158" y="557275"/>
                  <a:pt x="473965" y="627047"/>
                </a:cubicBezTo>
                <a:lnTo>
                  <a:pt x="983966" y="332598"/>
                </a:lnTo>
                <a:cubicBezTo>
                  <a:pt x="969377" y="218166"/>
                  <a:pt x="1023079" y="100901"/>
                  <a:pt x="1129242" y="39608"/>
                </a:cubicBezTo>
                <a:close/>
              </a:path>
            </a:pathLst>
          </a:custGeom>
          <a:noFill/>
          <a:ln w="571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124"/>
          <p:cNvSpPr>
            <a:spLocks noEditPoints="1"/>
          </p:cNvSpPr>
          <p:nvPr/>
        </p:nvSpPr>
        <p:spPr bwMode="auto">
          <a:xfrm>
            <a:off x="5915277" y="3412350"/>
            <a:ext cx="426663" cy="5249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rgbClr val="01010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58054" y="2262942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1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5954" y="283801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2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5954" y="396885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3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55271" y="453837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4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0071" y="399227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5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0071" y="2850907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6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5880831" y="1355239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5905501" y="1020813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7754423" y="2905808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7779093" y="2571382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7779093" y="4538376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7803763" y="420395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5955271" y="5715676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矩形 7"/>
          <p:cNvSpPr>
            <a:spLocks noChangeArrowheads="1"/>
          </p:cNvSpPr>
          <p:nvPr/>
        </p:nvSpPr>
        <p:spPr bwMode="auto">
          <a:xfrm>
            <a:off x="5979941" y="538125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1667340" y="4540881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矩形 7"/>
          <p:cNvSpPr>
            <a:spLocks noChangeArrowheads="1"/>
          </p:cNvSpPr>
          <p:nvPr/>
        </p:nvSpPr>
        <p:spPr bwMode="auto">
          <a:xfrm>
            <a:off x="1692010" y="420645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1667340" y="2812186"/>
            <a:ext cx="317704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1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7"/>
          <p:cNvSpPr>
            <a:spLocks noChangeArrowheads="1"/>
          </p:cNvSpPr>
          <p:nvPr/>
        </p:nvSpPr>
        <p:spPr bwMode="auto">
          <a:xfrm>
            <a:off x="1692010" y="247776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57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3346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6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3AA200"/>
      </a:accent1>
      <a:accent2>
        <a:srgbClr val="6FCD00"/>
      </a:accent2>
      <a:accent3>
        <a:srgbClr val="A9E6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642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11</cp:revision>
  <dcterms:created xsi:type="dcterms:W3CDTF">2015-07-29T10:05:36Z</dcterms:created>
  <dcterms:modified xsi:type="dcterms:W3CDTF">2016-03-01T09:31:55Z</dcterms:modified>
</cp:coreProperties>
</file>