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1" r:id="rId5"/>
    <p:sldMasterId id="2147493463" r:id="rId6"/>
    <p:sldMasterId id="2147493458" r:id="rId7"/>
  </p:sldMasterIdLst>
  <p:sldIdLst>
    <p:sldId id="257" r:id="rId8"/>
    <p:sldId id="265" r:id="rId9"/>
    <p:sldId id="266" r:id="rId10"/>
    <p:sldId id="261" r:id="rId11"/>
    <p:sldId id="262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E63A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0" autoAdjust="0"/>
    <p:restoredTop sz="93228"/>
  </p:normalViewPr>
  <p:slideViewPr>
    <p:cSldViewPr snapToGrid="0" snapToObjects="1">
      <p:cViewPr varScale="1">
        <p:scale>
          <a:sx n="100" d="100"/>
          <a:sy n="100" d="100"/>
        </p:scale>
        <p:origin x="64" y="12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90" y="258233"/>
            <a:ext cx="4868751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05967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90" y="258233"/>
            <a:ext cx="4868751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49613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90" y="258233"/>
            <a:ext cx="4868751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8075" y="171547"/>
            <a:ext cx="805513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1" y="258233"/>
            <a:ext cx="376816" cy="529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450442" y="258233"/>
            <a:ext cx="125866" cy="529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0975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477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0615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7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92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2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90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77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9" r:id="rId1"/>
    <p:sldLayoutId id="21474934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59797" y="258233"/>
            <a:ext cx="4168820" cy="529569"/>
          </a:xfrm>
          <a:ln>
            <a:solidFill>
              <a:srgbClr val="A3C5C4"/>
            </a:solidFill>
          </a:ln>
        </p:spPr>
        <p:txBody>
          <a:bodyPr anchor="ctr"/>
          <a:lstStyle/>
          <a:p>
            <a:r>
              <a:rPr kumimoji="1" lang="en-US" altLang="zh-CN" dirty="0"/>
              <a:t>GANTT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MONTHES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06349"/>
              </p:ext>
            </p:extLst>
          </p:nvPr>
        </p:nvGraphicFramePr>
        <p:xfrm>
          <a:off x="970738" y="1375614"/>
          <a:ext cx="10416637" cy="386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51987">
                <a:tc row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4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组 6"/>
          <p:cNvGrpSpPr/>
          <p:nvPr/>
        </p:nvGrpSpPr>
        <p:grpSpPr>
          <a:xfrm>
            <a:off x="3600594" y="5459213"/>
            <a:ext cx="1735217" cy="321905"/>
            <a:chOff x="1081014" y="4027616"/>
            <a:chExt cx="1301413" cy="241429"/>
          </a:xfrm>
        </p:grpSpPr>
        <p:sp>
          <p:nvSpPr>
            <p:cNvPr id="8" name="矩形 7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1</a:t>
              </a:r>
              <a:endParaRPr kumimoji="1" lang="zh-CN" altLang="en-US" sz="1333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7207543" y="5459213"/>
            <a:ext cx="1735217" cy="321905"/>
            <a:chOff x="1081014" y="4027616"/>
            <a:chExt cx="1301413" cy="241429"/>
          </a:xfrm>
        </p:grpSpPr>
        <p:sp>
          <p:nvSpPr>
            <p:cNvPr id="11" name="矩形 10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2</a:t>
              </a:r>
              <a:endParaRPr kumimoji="1" lang="zh-CN" altLang="en-US" sz="1333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468520" y="2563801"/>
            <a:ext cx="3079657" cy="2744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48178" y="2563801"/>
            <a:ext cx="806237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45629" y="3172882"/>
            <a:ext cx="1852947" cy="2744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00759" y="3172882"/>
            <a:ext cx="2037817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96875" y="3690731"/>
            <a:ext cx="1797723" cy="2744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94599" y="3690731"/>
            <a:ext cx="2192793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18916" y="4264563"/>
            <a:ext cx="503177" cy="2744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22093" y="4264563"/>
            <a:ext cx="3390428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23926" y="4742242"/>
            <a:ext cx="2321581" cy="2744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45505" y="4742242"/>
            <a:ext cx="1570341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3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A3C5C4"/>
            </a:solidFill>
          </a:ln>
        </p:spPr>
        <p:txBody>
          <a:bodyPr anchor="ctr"/>
          <a:lstStyle/>
          <a:p>
            <a:r>
              <a:rPr kumimoji="1" lang="en-US" altLang="zh-CN" dirty="0"/>
              <a:t>GANTT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MONTHES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70738" y="1375614"/>
          <a:ext cx="10416637" cy="386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51987">
                <a:tc row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4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组 6"/>
          <p:cNvGrpSpPr/>
          <p:nvPr/>
        </p:nvGrpSpPr>
        <p:grpSpPr>
          <a:xfrm>
            <a:off x="3600594" y="5459213"/>
            <a:ext cx="1735217" cy="321905"/>
            <a:chOff x="1081014" y="4027616"/>
            <a:chExt cx="1301413" cy="241429"/>
          </a:xfrm>
        </p:grpSpPr>
        <p:sp>
          <p:nvSpPr>
            <p:cNvPr id="8" name="矩形 7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1</a:t>
              </a:r>
              <a:endParaRPr kumimoji="1" lang="zh-CN" altLang="en-US" sz="1333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7207543" y="5459213"/>
            <a:ext cx="1735217" cy="321905"/>
            <a:chOff x="1081014" y="4027616"/>
            <a:chExt cx="1301413" cy="241429"/>
          </a:xfrm>
        </p:grpSpPr>
        <p:sp>
          <p:nvSpPr>
            <p:cNvPr id="11" name="矩形 10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2</a:t>
              </a:r>
              <a:endParaRPr kumimoji="1" lang="zh-CN" altLang="en-US" sz="1333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468520" y="2563801"/>
            <a:ext cx="3079657" cy="2744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48178" y="2563801"/>
            <a:ext cx="806237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45629" y="3172882"/>
            <a:ext cx="1852947" cy="2744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00759" y="3172882"/>
            <a:ext cx="2037817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96875" y="3690731"/>
            <a:ext cx="1797723" cy="2744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94599" y="3690731"/>
            <a:ext cx="2192793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18916" y="4264563"/>
            <a:ext cx="503177" cy="2744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22093" y="4264563"/>
            <a:ext cx="3390428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23926" y="4742242"/>
            <a:ext cx="2321581" cy="2744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45505" y="4742242"/>
            <a:ext cx="1570341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ln>
            <a:solidFill>
              <a:srgbClr val="A3C5C4"/>
            </a:solidFill>
          </a:ln>
        </p:spPr>
        <p:txBody>
          <a:bodyPr anchor="ctr"/>
          <a:lstStyle/>
          <a:p>
            <a:r>
              <a:rPr kumimoji="1" lang="en-US" altLang="zh-CN" dirty="0"/>
              <a:t>GANTT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MONTHES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70738" y="1375614"/>
          <a:ext cx="10416637" cy="386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77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651987">
                <a:tc row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4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组 6"/>
          <p:cNvGrpSpPr/>
          <p:nvPr/>
        </p:nvGrpSpPr>
        <p:grpSpPr>
          <a:xfrm>
            <a:off x="3600594" y="5459213"/>
            <a:ext cx="1735217" cy="321905"/>
            <a:chOff x="1081014" y="4027616"/>
            <a:chExt cx="1301413" cy="241429"/>
          </a:xfrm>
        </p:grpSpPr>
        <p:sp>
          <p:nvSpPr>
            <p:cNvPr id="8" name="矩形 7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1</a:t>
              </a:r>
              <a:endParaRPr kumimoji="1" lang="zh-CN" altLang="en-US" sz="1333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7207543" y="5459213"/>
            <a:ext cx="1735217" cy="321905"/>
            <a:chOff x="1081014" y="4027616"/>
            <a:chExt cx="1301413" cy="241429"/>
          </a:xfrm>
        </p:grpSpPr>
        <p:sp>
          <p:nvSpPr>
            <p:cNvPr id="11" name="矩形 10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2</a:t>
              </a:r>
              <a:endParaRPr kumimoji="1" lang="zh-CN" altLang="en-US" sz="1333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468520" y="2563801"/>
            <a:ext cx="3079657" cy="2744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48178" y="2563801"/>
            <a:ext cx="806237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45629" y="3172882"/>
            <a:ext cx="1852947" cy="2744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00759" y="3172882"/>
            <a:ext cx="2037817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96875" y="3690731"/>
            <a:ext cx="1797723" cy="2744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94599" y="3690731"/>
            <a:ext cx="2192793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18916" y="4264563"/>
            <a:ext cx="503177" cy="2744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22093" y="4264563"/>
            <a:ext cx="3390428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23926" y="4742242"/>
            <a:ext cx="2321581" cy="2744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45505" y="4742242"/>
            <a:ext cx="1570341" cy="27447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0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3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93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schemas.microsoft.com/sharepoint/v3/field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345</TotalTime>
  <Words>129</Words>
  <Application>Microsoft Office PowerPoint</Application>
  <PresentationFormat>自定义</PresentationFormat>
  <Paragraphs>87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77</cp:revision>
  <dcterms:created xsi:type="dcterms:W3CDTF">2010-04-12T23:12:02Z</dcterms:created>
  <dcterms:modified xsi:type="dcterms:W3CDTF">2016-03-01T05:57:26Z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