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2" r:id="rId5"/>
    <p:sldId id="275" r:id="rId6"/>
    <p:sldId id="276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561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4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4900144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175831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453" y="3451518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146" y="2727205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46" y="2042899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1032" y="4900144"/>
            <a:ext cx="4610019" cy="5823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39555" y="4175830"/>
            <a:ext cx="3555404" cy="582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3646" y="3451517"/>
            <a:ext cx="2544790" cy="58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99615" y="2727204"/>
            <a:ext cx="1635283" cy="582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61369" y="2054606"/>
            <a:ext cx="711773" cy="58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88314" y="2176528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71759" y="2851352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22517" y="3592690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1223" y="4292519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9407" y="4991288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2"/>
          <p:cNvSpPr txBox="1"/>
          <p:nvPr/>
        </p:nvSpPr>
        <p:spPr>
          <a:xfrm>
            <a:off x="5118437" y="2054919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2" name="TextBox 22"/>
          <p:cNvSpPr txBox="1"/>
          <p:nvPr/>
        </p:nvSpPr>
        <p:spPr>
          <a:xfrm>
            <a:off x="5594959" y="2752176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3" name="TextBox 22"/>
          <p:cNvSpPr txBox="1"/>
          <p:nvPr/>
        </p:nvSpPr>
        <p:spPr>
          <a:xfrm>
            <a:off x="6112446" y="3451517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4" name="TextBox 22"/>
          <p:cNvSpPr txBox="1"/>
          <p:nvPr/>
        </p:nvSpPr>
        <p:spPr>
          <a:xfrm>
            <a:off x="6525354" y="4166631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TextBox 22"/>
          <p:cNvSpPr txBox="1"/>
          <p:nvPr/>
        </p:nvSpPr>
        <p:spPr>
          <a:xfrm>
            <a:off x="6899492" y="4893115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13258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4900144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175831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453" y="3451518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146" y="2727205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46" y="2042899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1032" y="4900144"/>
            <a:ext cx="4610019" cy="5823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39555" y="4175830"/>
            <a:ext cx="3555404" cy="582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3646" y="3451517"/>
            <a:ext cx="2544790" cy="58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99615" y="2727204"/>
            <a:ext cx="1635283" cy="582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61369" y="2054606"/>
            <a:ext cx="711773" cy="58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88314" y="2176528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71759" y="2851352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22517" y="3592690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1223" y="4292519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9407" y="4991288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2"/>
          <p:cNvSpPr txBox="1"/>
          <p:nvPr/>
        </p:nvSpPr>
        <p:spPr>
          <a:xfrm>
            <a:off x="5118437" y="2054919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2" name="TextBox 22"/>
          <p:cNvSpPr txBox="1"/>
          <p:nvPr/>
        </p:nvSpPr>
        <p:spPr>
          <a:xfrm>
            <a:off x="5594959" y="2752176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3" name="TextBox 22"/>
          <p:cNvSpPr txBox="1"/>
          <p:nvPr/>
        </p:nvSpPr>
        <p:spPr>
          <a:xfrm>
            <a:off x="6112446" y="3451517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4" name="TextBox 22"/>
          <p:cNvSpPr txBox="1"/>
          <p:nvPr/>
        </p:nvSpPr>
        <p:spPr>
          <a:xfrm>
            <a:off x="6525354" y="4166631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TextBox 22"/>
          <p:cNvSpPr txBox="1"/>
          <p:nvPr/>
        </p:nvSpPr>
        <p:spPr>
          <a:xfrm>
            <a:off x="6899492" y="4893115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90524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4900144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175831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453" y="3451518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146" y="2727205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46" y="2042899"/>
            <a:ext cx="12192000" cy="58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1032" y="4900144"/>
            <a:ext cx="4610019" cy="5823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39555" y="4175830"/>
            <a:ext cx="3555404" cy="582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3646" y="3451517"/>
            <a:ext cx="2544790" cy="58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99615" y="2727204"/>
            <a:ext cx="1635283" cy="5823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61369" y="2054606"/>
            <a:ext cx="711773" cy="58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88314" y="2176528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71759" y="2851352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22517" y="3592690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1223" y="4292519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9407" y="4991288"/>
            <a:ext cx="103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22"/>
          <p:cNvSpPr txBox="1"/>
          <p:nvPr/>
        </p:nvSpPr>
        <p:spPr>
          <a:xfrm>
            <a:off x="5118437" y="2054919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2" name="TextBox 22"/>
          <p:cNvSpPr txBox="1"/>
          <p:nvPr/>
        </p:nvSpPr>
        <p:spPr>
          <a:xfrm>
            <a:off x="5594959" y="2752176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3" name="TextBox 22"/>
          <p:cNvSpPr txBox="1"/>
          <p:nvPr/>
        </p:nvSpPr>
        <p:spPr>
          <a:xfrm>
            <a:off x="6112446" y="3451517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4" name="TextBox 22"/>
          <p:cNvSpPr txBox="1"/>
          <p:nvPr/>
        </p:nvSpPr>
        <p:spPr>
          <a:xfrm>
            <a:off x="6525354" y="4166631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5" name="TextBox 22"/>
          <p:cNvSpPr txBox="1"/>
          <p:nvPr/>
        </p:nvSpPr>
        <p:spPr>
          <a:xfrm>
            <a:off x="6899492" y="4893115"/>
            <a:ext cx="414658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92036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5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443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492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46</cp:revision>
  <dcterms:created xsi:type="dcterms:W3CDTF">2015-07-29T10:05:36Z</dcterms:created>
  <dcterms:modified xsi:type="dcterms:W3CDTF">2016-03-01T02:22:46Z</dcterms:modified>
</cp:coreProperties>
</file>