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502" r:id="rId5"/>
    <p:sldMasterId id="2147493517" r:id="rId6"/>
    <p:sldMasterId id="2147493530" r:id="rId7"/>
    <p:sldMasterId id="2147493544" r:id="rId8"/>
  </p:sldMasterIdLst>
  <p:sldIdLst>
    <p:sldId id="267" r:id="rId9"/>
    <p:sldId id="271" r:id="rId10"/>
    <p:sldId id="272" r:id="rId11"/>
    <p:sldId id="273" r:id="rId12"/>
    <p:sldId id="274" r:id="rId13"/>
    <p:sldId id="275" r:id="rId14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93321"/>
  </p:normalViewPr>
  <p:slideViewPr>
    <p:cSldViewPr snapToGrid="0" snapToObjects="1">
      <p:cViewPr varScale="1">
        <p:scale>
          <a:sx n="100" d="100"/>
          <a:sy n="100" d="100"/>
        </p:scale>
        <p:origin x="72" y="12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5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38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695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9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68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37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9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3" r:id="rId1"/>
    <p:sldLayoutId id="2147493494" r:id="rId2"/>
    <p:sldLayoutId id="2147493543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  <p:sldLayoutId id="2147493457" r:id="rId2"/>
    <p:sldLayoutId id="21474934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9" r:id="rId1"/>
    <p:sldLayoutId id="2147493490" r:id="rId2"/>
    <p:sldLayoutId id="21474934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71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2" r:id="rId1"/>
    <p:sldLayoutId id="2147493499" r:id="rId2"/>
    <p:sldLayoutId id="21474935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5" r:id="rId1"/>
    <p:sldLayoutId id="21474935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866484" y="5679029"/>
            <a:ext cx="2065876" cy="412421"/>
            <a:chOff x="1346192" y="3940527"/>
            <a:chExt cx="1549407" cy="309316"/>
          </a:xfrm>
        </p:grpSpPr>
        <p:sp>
          <p:nvSpPr>
            <p:cNvPr id="50" name="矩形 49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ONE</a:t>
              </a:r>
              <a:endParaRPr lang="zh-CN" altLang="zh-CN" sz="1600" b="1" dirty="0">
                <a:solidFill>
                  <a:srgbClr val="262626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53" name="饼图 52"/>
          <p:cNvSpPr/>
          <p:nvPr/>
        </p:nvSpPr>
        <p:spPr>
          <a:xfrm flipH="1" flipV="1">
            <a:off x="137034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弧形 76"/>
          <p:cNvSpPr/>
          <p:nvPr/>
        </p:nvSpPr>
        <p:spPr>
          <a:xfrm rot="5400000">
            <a:off x="1185098" y="3623209"/>
            <a:ext cx="1264320" cy="1264320"/>
          </a:xfrm>
          <a:prstGeom prst="arc">
            <a:avLst>
              <a:gd name="adj1" fmla="val 5413643"/>
              <a:gd name="adj2" fmla="val 10692473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5" name="弧形 76"/>
          <p:cNvSpPr/>
          <p:nvPr/>
        </p:nvSpPr>
        <p:spPr>
          <a:xfrm rot="5400000">
            <a:off x="900049" y="3338161"/>
            <a:ext cx="1834420" cy="1834420"/>
          </a:xfrm>
          <a:prstGeom prst="arc">
            <a:avLst>
              <a:gd name="adj1" fmla="val 5355792"/>
              <a:gd name="adj2" fmla="val 13073989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6" name="弧形 76"/>
          <p:cNvSpPr/>
          <p:nvPr/>
        </p:nvSpPr>
        <p:spPr>
          <a:xfrm rot="5400000">
            <a:off x="614997" y="3053109"/>
            <a:ext cx="2404520" cy="2404520"/>
          </a:xfrm>
          <a:prstGeom prst="arc">
            <a:avLst>
              <a:gd name="adj1" fmla="val 6741795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" name="三角形 56"/>
          <p:cNvSpPr/>
          <p:nvPr/>
        </p:nvSpPr>
        <p:spPr>
          <a:xfrm flipV="1">
            <a:off x="164554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文本框 57"/>
          <p:cNvSpPr txBox="1"/>
          <p:nvPr/>
        </p:nvSpPr>
        <p:spPr>
          <a:xfrm>
            <a:off x="128890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264861" y="1222114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617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饼图 61"/>
          <p:cNvSpPr/>
          <p:nvPr/>
        </p:nvSpPr>
        <p:spPr>
          <a:xfrm flipH="1" flipV="1">
            <a:off x="420912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3" name="弧形 76"/>
          <p:cNvSpPr/>
          <p:nvPr/>
        </p:nvSpPr>
        <p:spPr>
          <a:xfrm rot="5400000">
            <a:off x="4023878" y="3623209"/>
            <a:ext cx="1264320" cy="1264320"/>
          </a:xfrm>
          <a:prstGeom prst="arc">
            <a:avLst>
              <a:gd name="adj1" fmla="val 5412372"/>
              <a:gd name="adj2" fmla="val 14046448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4" name="弧形 76"/>
          <p:cNvSpPr/>
          <p:nvPr/>
        </p:nvSpPr>
        <p:spPr>
          <a:xfrm rot="5400000">
            <a:off x="3738829" y="3338161"/>
            <a:ext cx="1834420" cy="1834420"/>
          </a:xfrm>
          <a:prstGeom prst="arc">
            <a:avLst>
              <a:gd name="adj1" fmla="val 5355792"/>
              <a:gd name="adj2" fmla="val 11287481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5" name="弧形 76"/>
          <p:cNvSpPr/>
          <p:nvPr/>
        </p:nvSpPr>
        <p:spPr>
          <a:xfrm rot="5400000">
            <a:off x="3453777" y="3053109"/>
            <a:ext cx="2404520" cy="2404520"/>
          </a:xfrm>
          <a:prstGeom prst="arc">
            <a:avLst>
              <a:gd name="adj1" fmla="val 8021573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6" name="三角形 65"/>
          <p:cNvSpPr/>
          <p:nvPr/>
        </p:nvSpPr>
        <p:spPr>
          <a:xfrm flipV="1">
            <a:off x="448432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7" name="文本框 66"/>
          <p:cNvSpPr txBox="1"/>
          <p:nvPr/>
        </p:nvSpPr>
        <p:spPr>
          <a:xfrm>
            <a:off x="412768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103641" y="1222114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3495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饼图 70"/>
          <p:cNvSpPr/>
          <p:nvPr/>
        </p:nvSpPr>
        <p:spPr>
          <a:xfrm flipH="1" flipV="1">
            <a:off x="704790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2" name="弧形 76"/>
          <p:cNvSpPr/>
          <p:nvPr/>
        </p:nvSpPr>
        <p:spPr>
          <a:xfrm rot="5400000">
            <a:off x="6862658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" name="弧形 76"/>
          <p:cNvSpPr/>
          <p:nvPr/>
        </p:nvSpPr>
        <p:spPr>
          <a:xfrm rot="5400000">
            <a:off x="6577609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4" name="弧形 76"/>
          <p:cNvSpPr/>
          <p:nvPr/>
        </p:nvSpPr>
        <p:spPr>
          <a:xfrm rot="5400000">
            <a:off x="6292557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5" name="三角形 74"/>
          <p:cNvSpPr/>
          <p:nvPr/>
        </p:nvSpPr>
        <p:spPr>
          <a:xfrm flipV="1">
            <a:off x="732310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6" name="文本框 75"/>
          <p:cNvSpPr txBox="1"/>
          <p:nvPr/>
        </p:nvSpPr>
        <p:spPr>
          <a:xfrm>
            <a:off x="696646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942421" y="1222114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7373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饼图 79"/>
          <p:cNvSpPr/>
          <p:nvPr/>
        </p:nvSpPr>
        <p:spPr>
          <a:xfrm flipH="1" flipV="1">
            <a:off x="9886682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81" name="弧形 76"/>
          <p:cNvSpPr/>
          <p:nvPr/>
        </p:nvSpPr>
        <p:spPr>
          <a:xfrm rot="5400000">
            <a:off x="9701437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2" name="弧形 76"/>
          <p:cNvSpPr/>
          <p:nvPr/>
        </p:nvSpPr>
        <p:spPr>
          <a:xfrm rot="5400000">
            <a:off x="9416388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3" name="弧形 76"/>
          <p:cNvSpPr/>
          <p:nvPr/>
        </p:nvSpPr>
        <p:spPr>
          <a:xfrm rot="5400000">
            <a:off x="9131335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4" name="三角形 83"/>
          <p:cNvSpPr/>
          <p:nvPr/>
        </p:nvSpPr>
        <p:spPr>
          <a:xfrm flipV="1">
            <a:off x="10161888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5" name="文本框 84"/>
          <p:cNvSpPr txBox="1"/>
          <p:nvPr/>
        </p:nvSpPr>
        <p:spPr>
          <a:xfrm>
            <a:off x="9805245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781200" y="1222114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212509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 87"/>
          <p:cNvGrpSpPr/>
          <p:nvPr/>
        </p:nvGrpSpPr>
        <p:grpSpPr>
          <a:xfrm>
            <a:off x="3151687" y="5674050"/>
            <a:ext cx="2065876" cy="412421"/>
            <a:chOff x="1346192" y="3940527"/>
            <a:chExt cx="1549407" cy="309316"/>
          </a:xfrm>
        </p:grpSpPr>
        <p:sp>
          <p:nvSpPr>
            <p:cNvPr id="89" name="矩形 88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TWO</a:t>
              </a:r>
              <a:endParaRPr lang="zh-CN" altLang="zh-CN" sz="1600" b="1" dirty="0">
                <a:solidFill>
                  <a:srgbClr val="262626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5288200" y="5674058"/>
            <a:ext cx="2378324" cy="412422"/>
            <a:chOff x="1346192" y="3940527"/>
            <a:chExt cx="1783743" cy="309316"/>
          </a:xfrm>
        </p:grpSpPr>
        <p:sp>
          <p:nvSpPr>
            <p:cNvPr id="92" name="矩形 91"/>
            <p:cNvSpPr/>
            <p:nvPr/>
          </p:nvSpPr>
          <p:spPr>
            <a:xfrm>
              <a:off x="1594350" y="3940527"/>
              <a:ext cx="1535585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+mj-lt"/>
                  <a:ea typeface="微软雅黑" pitchFamily="34" charset="-122"/>
                </a:rPr>
                <a:t>THREE</a:t>
              </a:r>
              <a:endParaRPr lang="zh-CN" altLang="zh-CN" sz="1600" b="1" dirty="0">
                <a:solidFill>
                  <a:srgbClr val="262626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866484" y="5679029"/>
            <a:ext cx="2065876" cy="412421"/>
            <a:chOff x="1346192" y="3940527"/>
            <a:chExt cx="1549407" cy="309316"/>
          </a:xfrm>
        </p:grpSpPr>
        <p:sp>
          <p:nvSpPr>
            <p:cNvPr id="34" name="矩形 33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ONE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37" name="饼图 36"/>
          <p:cNvSpPr/>
          <p:nvPr/>
        </p:nvSpPr>
        <p:spPr>
          <a:xfrm flipH="1" flipV="1">
            <a:off x="137034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38" name="弧形 76"/>
          <p:cNvSpPr/>
          <p:nvPr/>
        </p:nvSpPr>
        <p:spPr>
          <a:xfrm rot="5400000">
            <a:off x="1185098" y="3623209"/>
            <a:ext cx="1264320" cy="1264320"/>
          </a:xfrm>
          <a:prstGeom prst="arc">
            <a:avLst>
              <a:gd name="adj1" fmla="val 5413643"/>
              <a:gd name="adj2" fmla="val 10692473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39" name="弧形 76"/>
          <p:cNvSpPr/>
          <p:nvPr/>
        </p:nvSpPr>
        <p:spPr>
          <a:xfrm rot="5400000">
            <a:off x="900049" y="3338161"/>
            <a:ext cx="1834420" cy="1834420"/>
          </a:xfrm>
          <a:prstGeom prst="arc">
            <a:avLst>
              <a:gd name="adj1" fmla="val 5355792"/>
              <a:gd name="adj2" fmla="val 13073989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40" name="弧形 76"/>
          <p:cNvSpPr/>
          <p:nvPr/>
        </p:nvSpPr>
        <p:spPr>
          <a:xfrm rot="5400000">
            <a:off x="614997" y="3053109"/>
            <a:ext cx="2404520" cy="2404520"/>
          </a:xfrm>
          <a:prstGeom prst="arc">
            <a:avLst>
              <a:gd name="adj1" fmla="val 6741795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41" name="三角形 40"/>
          <p:cNvSpPr/>
          <p:nvPr/>
        </p:nvSpPr>
        <p:spPr>
          <a:xfrm flipV="1">
            <a:off x="164554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8890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20715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</a:p>
        </p:txBody>
      </p:sp>
      <p:sp>
        <p:nvSpPr>
          <p:cNvPr id="44" name="矩形 43"/>
          <p:cNvSpPr/>
          <p:nvPr/>
        </p:nvSpPr>
        <p:spPr>
          <a:xfrm>
            <a:off x="69617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饼图 45"/>
          <p:cNvSpPr/>
          <p:nvPr/>
        </p:nvSpPr>
        <p:spPr>
          <a:xfrm flipH="1" flipV="1">
            <a:off x="420912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47" name="弧形 76"/>
          <p:cNvSpPr/>
          <p:nvPr/>
        </p:nvSpPr>
        <p:spPr>
          <a:xfrm rot="5400000">
            <a:off x="4023878" y="3623209"/>
            <a:ext cx="1264320" cy="1264320"/>
          </a:xfrm>
          <a:prstGeom prst="arc">
            <a:avLst>
              <a:gd name="adj1" fmla="val 5412372"/>
              <a:gd name="adj2" fmla="val 14046448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48" name="弧形 76"/>
          <p:cNvSpPr/>
          <p:nvPr/>
        </p:nvSpPr>
        <p:spPr>
          <a:xfrm rot="5400000">
            <a:off x="3738829" y="3338161"/>
            <a:ext cx="1834420" cy="1834420"/>
          </a:xfrm>
          <a:prstGeom prst="arc">
            <a:avLst>
              <a:gd name="adj1" fmla="val 5355792"/>
              <a:gd name="adj2" fmla="val 11287481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78" name="弧形 76"/>
          <p:cNvSpPr/>
          <p:nvPr/>
        </p:nvSpPr>
        <p:spPr>
          <a:xfrm rot="5400000">
            <a:off x="3453777" y="3053109"/>
            <a:ext cx="2404520" cy="2404520"/>
          </a:xfrm>
          <a:prstGeom prst="arc">
            <a:avLst>
              <a:gd name="adj1" fmla="val 8021573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79" name="三角形 78"/>
          <p:cNvSpPr/>
          <p:nvPr/>
        </p:nvSpPr>
        <p:spPr>
          <a:xfrm flipV="1">
            <a:off x="448432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2768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404593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53495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饼图 83"/>
          <p:cNvSpPr/>
          <p:nvPr/>
        </p:nvSpPr>
        <p:spPr>
          <a:xfrm flipH="1" flipV="1">
            <a:off x="704790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85" name="弧形 76"/>
          <p:cNvSpPr/>
          <p:nvPr/>
        </p:nvSpPr>
        <p:spPr>
          <a:xfrm rot="5400000">
            <a:off x="6862658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6" name="弧形 76"/>
          <p:cNvSpPr/>
          <p:nvPr/>
        </p:nvSpPr>
        <p:spPr>
          <a:xfrm rot="5400000">
            <a:off x="6577609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7" name="弧形 76"/>
          <p:cNvSpPr/>
          <p:nvPr/>
        </p:nvSpPr>
        <p:spPr>
          <a:xfrm rot="5400000">
            <a:off x="6292557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8" name="三角形 87"/>
          <p:cNvSpPr/>
          <p:nvPr/>
        </p:nvSpPr>
        <p:spPr>
          <a:xfrm flipV="1">
            <a:off x="732310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96646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88471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</a:p>
        </p:txBody>
      </p:sp>
      <p:sp>
        <p:nvSpPr>
          <p:cNvPr id="91" name="矩形 90"/>
          <p:cNvSpPr/>
          <p:nvPr/>
        </p:nvSpPr>
        <p:spPr>
          <a:xfrm>
            <a:off x="637373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饼图 92"/>
          <p:cNvSpPr/>
          <p:nvPr/>
        </p:nvSpPr>
        <p:spPr>
          <a:xfrm flipH="1" flipV="1">
            <a:off x="9886682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94" name="弧形 76"/>
          <p:cNvSpPr/>
          <p:nvPr/>
        </p:nvSpPr>
        <p:spPr>
          <a:xfrm rot="5400000">
            <a:off x="9701437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95" name="弧形 76"/>
          <p:cNvSpPr/>
          <p:nvPr/>
        </p:nvSpPr>
        <p:spPr>
          <a:xfrm rot="5400000">
            <a:off x="9416388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96" name="弧形 76"/>
          <p:cNvSpPr/>
          <p:nvPr/>
        </p:nvSpPr>
        <p:spPr>
          <a:xfrm rot="5400000">
            <a:off x="9131335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97" name="三角形 96"/>
          <p:cNvSpPr/>
          <p:nvPr/>
        </p:nvSpPr>
        <p:spPr>
          <a:xfrm flipV="1">
            <a:off x="10161888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805245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9723492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2509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 100"/>
          <p:cNvGrpSpPr/>
          <p:nvPr/>
        </p:nvGrpSpPr>
        <p:grpSpPr>
          <a:xfrm>
            <a:off x="3151687" y="5674050"/>
            <a:ext cx="2065876" cy="412421"/>
            <a:chOff x="1346192" y="3940527"/>
            <a:chExt cx="1549407" cy="309316"/>
          </a:xfrm>
        </p:grpSpPr>
        <p:sp>
          <p:nvSpPr>
            <p:cNvPr id="102" name="矩形 101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TWO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组 103"/>
          <p:cNvGrpSpPr/>
          <p:nvPr/>
        </p:nvGrpSpPr>
        <p:grpSpPr>
          <a:xfrm>
            <a:off x="5288200" y="5674058"/>
            <a:ext cx="2378324" cy="412422"/>
            <a:chOff x="1346192" y="3940527"/>
            <a:chExt cx="1783743" cy="309316"/>
          </a:xfrm>
        </p:grpSpPr>
        <p:sp>
          <p:nvSpPr>
            <p:cNvPr id="105" name="矩形 104"/>
            <p:cNvSpPr/>
            <p:nvPr/>
          </p:nvSpPr>
          <p:spPr>
            <a:xfrm>
              <a:off x="1594350" y="3940527"/>
              <a:ext cx="1535585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THREE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</p:grp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866484" y="5679029"/>
            <a:ext cx="2065876" cy="412421"/>
            <a:chOff x="1346192" y="3940527"/>
            <a:chExt cx="1549407" cy="309316"/>
          </a:xfrm>
        </p:grpSpPr>
        <p:sp>
          <p:nvSpPr>
            <p:cNvPr id="50" name="矩形 49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</a:rPr>
                <a:t>ONE</a:t>
              </a:r>
              <a:endParaRPr lang="zh-CN" altLang="zh-CN" sz="1600" b="1" dirty="0">
                <a:solidFill>
                  <a:srgbClr val="262626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53" name="饼图 52"/>
          <p:cNvSpPr/>
          <p:nvPr/>
        </p:nvSpPr>
        <p:spPr>
          <a:xfrm flipH="1" flipV="1">
            <a:off x="137034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4" name="弧形 76"/>
          <p:cNvSpPr/>
          <p:nvPr/>
        </p:nvSpPr>
        <p:spPr>
          <a:xfrm rot="5400000">
            <a:off x="1185098" y="3623209"/>
            <a:ext cx="1264320" cy="1264320"/>
          </a:xfrm>
          <a:prstGeom prst="arc">
            <a:avLst>
              <a:gd name="adj1" fmla="val 5413643"/>
              <a:gd name="adj2" fmla="val 10692473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5" name="弧形 76"/>
          <p:cNvSpPr/>
          <p:nvPr/>
        </p:nvSpPr>
        <p:spPr>
          <a:xfrm rot="5400000">
            <a:off x="900049" y="3338161"/>
            <a:ext cx="1834420" cy="1834420"/>
          </a:xfrm>
          <a:prstGeom prst="arc">
            <a:avLst>
              <a:gd name="adj1" fmla="val 5355792"/>
              <a:gd name="adj2" fmla="val 13073989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6" name="弧形 76"/>
          <p:cNvSpPr/>
          <p:nvPr/>
        </p:nvSpPr>
        <p:spPr>
          <a:xfrm rot="5400000">
            <a:off x="614997" y="3053109"/>
            <a:ext cx="2404520" cy="2404520"/>
          </a:xfrm>
          <a:prstGeom prst="arc">
            <a:avLst>
              <a:gd name="adj1" fmla="val 6741795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7" name="三角形 56"/>
          <p:cNvSpPr/>
          <p:nvPr/>
        </p:nvSpPr>
        <p:spPr>
          <a:xfrm flipV="1">
            <a:off x="164554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23184" y="218475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207153" y="1222114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 dirty="0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0" name="矩形 59"/>
          <p:cNvSpPr/>
          <p:nvPr/>
        </p:nvSpPr>
        <p:spPr>
          <a:xfrm>
            <a:off x="69617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</a:endParaRPr>
          </a:p>
        </p:txBody>
      </p:sp>
      <p:sp>
        <p:nvSpPr>
          <p:cNvPr id="62" name="饼图 61"/>
          <p:cNvSpPr/>
          <p:nvPr/>
        </p:nvSpPr>
        <p:spPr>
          <a:xfrm flipH="1" flipV="1">
            <a:off x="420912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3" name="弧形 76"/>
          <p:cNvSpPr/>
          <p:nvPr/>
        </p:nvSpPr>
        <p:spPr>
          <a:xfrm rot="5400000">
            <a:off x="4023878" y="3623209"/>
            <a:ext cx="1264320" cy="1264320"/>
          </a:xfrm>
          <a:prstGeom prst="arc">
            <a:avLst>
              <a:gd name="adj1" fmla="val 5412372"/>
              <a:gd name="adj2" fmla="val 14046448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4" name="弧形 76"/>
          <p:cNvSpPr/>
          <p:nvPr/>
        </p:nvSpPr>
        <p:spPr>
          <a:xfrm rot="5400000">
            <a:off x="3738829" y="3338161"/>
            <a:ext cx="1834420" cy="1834420"/>
          </a:xfrm>
          <a:prstGeom prst="arc">
            <a:avLst>
              <a:gd name="adj1" fmla="val 5355792"/>
              <a:gd name="adj2" fmla="val 11287481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5" name="弧形 76"/>
          <p:cNvSpPr/>
          <p:nvPr/>
        </p:nvSpPr>
        <p:spPr>
          <a:xfrm rot="5400000">
            <a:off x="3453777" y="3053109"/>
            <a:ext cx="2404520" cy="2404520"/>
          </a:xfrm>
          <a:prstGeom prst="arc">
            <a:avLst>
              <a:gd name="adj1" fmla="val 8021573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6" name="三角形 65"/>
          <p:cNvSpPr/>
          <p:nvPr/>
        </p:nvSpPr>
        <p:spPr>
          <a:xfrm flipV="1">
            <a:off x="448432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61964" y="218475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045933" y="1222114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ea typeface="宋体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3495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</a:endParaRPr>
          </a:p>
        </p:txBody>
      </p:sp>
      <p:sp>
        <p:nvSpPr>
          <p:cNvPr id="71" name="饼图 70"/>
          <p:cNvSpPr/>
          <p:nvPr/>
        </p:nvSpPr>
        <p:spPr>
          <a:xfrm flipH="1" flipV="1">
            <a:off x="704790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72" name="弧形 76"/>
          <p:cNvSpPr/>
          <p:nvPr/>
        </p:nvSpPr>
        <p:spPr>
          <a:xfrm rot="5400000">
            <a:off x="6862658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" name="弧形 76"/>
          <p:cNvSpPr/>
          <p:nvPr/>
        </p:nvSpPr>
        <p:spPr>
          <a:xfrm rot="5400000">
            <a:off x="6577609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4" name="弧形 76"/>
          <p:cNvSpPr/>
          <p:nvPr/>
        </p:nvSpPr>
        <p:spPr>
          <a:xfrm rot="5400000">
            <a:off x="6292557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5" name="三角形 74"/>
          <p:cNvSpPr/>
          <p:nvPr/>
        </p:nvSpPr>
        <p:spPr>
          <a:xfrm flipV="1">
            <a:off x="732310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900744" y="218475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884713" y="1222114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ea typeface="宋体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7373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</a:endParaRPr>
          </a:p>
        </p:txBody>
      </p:sp>
      <p:sp>
        <p:nvSpPr>
          <p:cNvPr id="80" name="饼图 79"/>
          <p:cNvSpPr/>
          <p:nvPr/>
        </p:nvSpPr>
        <p:spPr>
          <a:xfrm flipH="1" flipV="1">
            <a:off x="9886682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1" name="弧形 76"/>
          <p:cNvSpPr/>
          <p:nvPr/>
        </p:nvSpPr>
        <p:spPr>
          <a:xfrm rot="5400000">
            <a:off x="9701437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2" name="弧形 76"/>
          <p:cNvSpPr/>
          <p:nvPr/>
        </p:nvSpPr>
        <p:spPr>
          <a:xfrm rot="5400000">
            <a:off x="9416388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3" name="弧形 76"/>
          <p:cNvSpPr/>
          <p:nvPr/>
        </p:nvSpPr>
        <p:spPr>
          <a:xfrm rot="5400000">
            <a:off x="9131335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4" name="三角形 83"/>
          <p:cNvSpPr/>
          <p:nvPr/>
        </p:nvSpPr>
        <p:spPr>
          <a:xfrm flipV="1">
            <a:off x="10161888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739522" y="218475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723492" y="1222114"/>
            <a:ext cx="1220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ea typeface="宋体"/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ea typeface="宋体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212509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</a:endParaRPr>
          </a:p>
        </p:txBody>
      </p:sp>
      <p:grpSp>
        <p:nvGrpSpPr>
          <p:cNvPr id="88" name="组 87"/>
          <p:cNvGrpSpPr/>
          <p:nvPr/>
        </p:nvGrpSpPr>
        <p:grpSpPr>
          <a:xfrm>
            <a:off x="3151687" y="5674050"/>
            <a:ext cx="2065876" cy="412421"/>
            <a:chOff x="1346192" y="3940527"/>
            <a:chExt cx="1549407" cy="309316"/>
          </a:xfrm>
        </p:grpSpPr>
        <p:sp>
          <p:nvSpPr>
            <p:cNvPr id="89" name="矩形 88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</a:rPr>
                <a:t>TWO</a:t>
              </a:r>
              <a:endParaRPr lang="zh-CN" altLang="zh-CN" sz="1600" b="1" dirty="0">
                <a:solidFill>
                  <a:srgbClr val="262626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5288200" y="5674050"/>
            <a:ext cx="2378324" cy="412421"/>
            <a:chOff x="1346192" y="3940527"/>
            <a:chExt cx="1783743" cy="309316"/>
          </a:xfrm>
        </p:grpSpPr>
        <p:sp>
          <p:nvSpPr>
            <p:cNvPr id="92" name="矩形 91"/>
            <p:cNvSpPr/>
            <p:nvPr/>
          </p:nvSpPr>
          <p:spPr>
            <a:xfrm>
              <a:off x="1594350" y="3940527"/>
              <a:ext cx="1535585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</a:rPr>
                <a:t>THREE</a:t>
              </a:r>
              <a:endParaRPr lang="zh-CN" altLang="zh-CN" sz="1600" b="1" dirty="0">
                <a:solidFill>
                  <a:srgbClr val="262626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866484" y="5679029"/>
            <a:ext cx="2065876" cy="412421"/>
            <a:chOff x="1346192" y="3940527"/>
            <a:chExt cx="1549407" cy="309316"/>
          </a:xfrm>
        </p:grpSpPr>
        <p:sp>
          <p:nvSpPr>
            <p:cNvPr id="50" name="矩形 49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ONE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53" name="饼图 52"/>
          <p:cNvSpPr/>
          <p:nvPr/>
        </p:nvSpPr>
        <p:spPr>
          <a:xfrm flipH="1" flipV="1">
            <a:off x="137034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4" name="弧形 76"/>
          <p:cNvSpPr/>
          <p:nvPr/>
        </p:nvSpPr>
        <p:spPr>
          <a:xfrm rot="5400000">
            <a:off x="1185098" y="3623209"/>
            <a:ext cx="1264320" cy="1264320"/>
          </a:xfrm>
          <a:prstGeom prst="arc">
            <a:avLst>
              <a:gd name="adj1" fmla="val 5413643"/>
              <a:gd name="adj2" fmla="val 10692473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55" name="弧形 76"/>
          <p:cNvSpPr/>
          <p:nvPr/>
        </p:nvSpPr>
        <p:spPr>
          <a:xfrm rot="5400000">
            <a:off x="900049" y="3338161"/>
            <a:ext cx="1834420" cy="1834420"/>
          </a:xfrm>
          <a:prstGeom prst="arc">
            <a:avLst>
              <a:gd name="adj1" fmla="val 5355792"/>
              <a:gd name="adj2" fmla="val 13073989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56" name="弧形 76"/>
          <p:cNvSpPr/>
          <p:nvPr/>
        </p:nvSpPr>
        <p:spPr>
          <a:xfrm rot="5400000">
            <a:off x="614997" y="3053109"/>
            <a:ext cx="2404520" cy="2404520"/>
          </a:xfrm>
          <a:prstGeom prst="arc">
            <a:avLst>
              <a:gd name="adj1" fmla="val 6741795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57" name="三角形 56"/>
          <p:cNvSpPr/>
          <p:nvPr/>
        </p:nvSpPr>
        <p:spPr>
          <a:xfrm flipV="1">
            <a:off x="164554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8890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20715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</a:p>
        </p:txBody>
      </p:sp>
      <p:sp>
        <p:nvSpPr>
          <p:cNvPr id="60" name="矩形 59"/>
          <p:cNvSpPr/>
          <p:nvPr/>
        </p:nvSpPr>
        <p:spPr>
          <a:xfrm>
            <a:off x="69617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饼图 61"/>
          <p:cNvSpPr/>
          <p:nvPr/>
        </p:nvSpPr>
        <p:spPr>
          <a:xfrm flipH="1" flipV="1">
            <a:off x="420912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3" name="弧形 76"/>
          <p:cNvSpPr/>
          <p:nvPr/>
        </p:nvSpPr>
        <p:spPr>
          <a:xfrm rot="5400000">
            <a:off x="4023878" y="3623209"/>
            <a:ext cx="1264320" cy="1264320"/>
          </a:xfrm>
          <a:prstGeom prst="arc">
            <a:avLst>
              <a:gd name="adj1" fmla="val 5412372"/>
              <a:gd name="adj2" fmla="val 14046448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64" name="弧形 76"/>
          <p:cNvSpPr/>
          <p:nvPr/>
        </p:nvSpPr>
        <p:spPr>
          <a:xfrm rot="5400000">
            <a:off x="3738829" y="3338161"/>
            <a:ext cx="1834420" cy="1834420"/>
          </a:xfrm>
          <a:prstGeom prst="arc">
            <a:avLst>
              <a:gd name="adj1" fmla="val 5355792"/>
              <a:gd name="adj2" fmla="val 11287481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65" name="弧形 76"/>
          <p:cNvSpPr/>
          <p:nvPr/>
        </p:nvSpPr>
        <p:spPr>
          <a:xfrm rot="5400000">
            <a:off x="3453777" y="3053109"/>
            <a:ext cx="2404520" cy="2404520"/>
          </a:xfrm>
          <a:prstGeom prst="arc">
            <a:avLst>
              <a:gd name="adj1" fmla="val 8021573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66" name="三角形 65"/>
          <p:cNvSpPr/>
          <p:nvPr/>
        </p:nvSpPr>
        <p:spPr>
          <a:xfrm flipV="1">
            <a:off x="448432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2768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04593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3495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饼图 70"/>
          <p:cNvSpPr/>
          <p:nvPr/>
        </p:nvSpPr>
        <p:spPr>
          <a:xfrm flipH="1" flipV="1">
            <a:off x="7047903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72" name="弧形 76"/>
          <p:cNvSpPr/>
          <p:nvPr/>
        </p:nvSpPr>
        <p:spPr>
          <a:xfrm rot="5400000">
            <a:off x="6862658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73" name="弧形 76"/>
          <p:cNvSpPr/>
          <p:nvPr/>
        </p:nvSpPr>
        <p:spPr>
          <a:xfrm rot="5400000">
            <a:off x="6577609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74" name="弧形 76"/>
          <p:cNvSpPr/>
          <p:nvPr/>
        </p:nvSpPr>
        <p:spPr>
          <a:xfrm rot="5400000">
            <a:off x="6292557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75" name="三角形 74"/>
          <p:cNvSpPr/>
          <p:nvPr/>
        </p:nvSpPr>
        <p:spPr>
          <a:xfrm flipV="1">
            <a:off x="7323109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966466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884713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73730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饼图 79"/>
          <p:cNvSpPr/>
          <p:nvPr/>
        </p:nvSpPr>
        <p:spPr>
          <a:xfrm flipH="1" flipV="1">
            <a:off x="9886682" y="3808454"/>
            <a:ext cx="893835" cy="893833"/>
          </a:xfrm>
          <a:prstGeom prst="pie">
            <a:avLst>
              <a:gd name="adj1" fmla="val 0"/>
              <a:gd name="adj2" fmla="val 10768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81" name="弧形 76"/>
          <p:cNvSpPr/>
          <p:nvPr/>
        </p:nvSpPr>
        <p:spPr>
          <a:xfrm rot="5400000">
            <a:off x="9701437" y="3623209"/>
            <a:ext cx="1264320" cy="1264320"/>
          </a:xfrm>
          <a:prstGeom prst="arc">
            <a:avLst>
              <a:gd name="adj1" fmla="val 5499358"/>
              <a:gd name="adj2" fmla="val 16161795"/>
            </a:avLst>
          </a:prstGeom>
          <a:ln w="158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2" name="弧形 76"/>
          <p:cNvSpPr/>
          <p:nvPr/>
        </p:nvSpPr>
        <p:spPr>
          <a:xfrm rot="5400000">
            <a:off x="9416388" y="3338161"/>
            <a:ext cx="1834420" cy="1834420"/>
          </a:xfrm>
          <a:prstGeom prst="arc">
            <a:avLst>
              <a:gd name="adj1" fmla="val 5355792"/>
              <a:gd name="adj2" fmla="val 14832637"/>
            </a:avLst>
          </a:prstGeom>
          <a:ln w="158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3" name="弧形 76"/>
          <p:cNvSpPr/>
          <p:nvPr/>
        </p:nvSpPr>
        <p:spPr>
          <a:xfrm rot="5400000">
            <a:off x="9131335" y="3053109"/>
            <a:ext cx="2404520" cy="2404520"/>
          </a:xfrm>
          <a:prstGeom prst="arc">
            <a:avLst>
              <a:gd name="adj1" fmla="val 10609056"/>
              <a:gd name="adj2" fmla="val 16161795"/>
            </a:avLst>
          </a:prstGeom>
          <a:ln w="158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black"/>
              </a:solidFill>
            </a:endParaRPr>
          </a:p>
        </p:txBody>
      </p:sp>
      <p:sp>
        <p:nvSpPr>
          <p:cNvPr id="84" name="三角形 83"/>
          <p:cNvSpPr/>
          <p:nvPr/>
        </p:nvSpPr>
        <p:spPr>
          <a:xfrm flipV="1">
            <a:off x="10161888" y="2574148"/>
            <a:ext cx="343415" cy="257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805245" y="218475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Arial" panose="020B0604020202020204" pitchFamily="34" charset="0"/>
              </a:rPr>
              <a:t>MILLION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723492" y="1222114"/>
            <a:ext cx="122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altLang="zh-CN" sz="7200" b="1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30</a:t>
            </a:r>
            <a:endParaRPr lang="en-US" altLang="zh-CN" sz="7200" b="1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212509" y="4430787"/>
            <a:ext cx="224216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</a:t>
            </a:r>
            <a:r>
              <a:rPr lang="zh-CN" altLang="en-US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 87"/>
          <p:cNvGrpSpPr/>
          <p:nvPr/>
        </p:nvGrpSpPr>
        <p:grpSpPr>
          <a:xfrm>
            <a:off x="3151687" y="5674050"/>
            <a:ext cx="2065876" cy="412421"/>
            <a:chOff x="1346192" y="3940527"/>
            <a:chExt cx="1549407" cy="309316"/>
          </a:xfrm>
        </p:grpSpPr>
        <p:sp>
          <p:nvSpPr>
            <p:cNvPr id="89" name="矩形 88"/>
            <p:cNvSpPr/>
            <p:nvPr/>
          </p:nvSpPr>
          <p:spPr>
            <a:xfrm>
              <a:off x="1594350" y="3940527"/>
              <a:ext cx="1301249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TWO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5288200" y="5674058"/>
            <a:ext cx="2378324" cy="412422"/>
            <a:chOff x="1346192" y="3940527"/>
            <a:chExt cx="1783743" cy="309316"/>
          </a:xfrm>
        </p:grpSpPr>
        <p:sp>
          <p:nvSpPr>
            <p:cNvPr id="92" name="矩形 91"/>
            <p:cNvSpPr/>
            <p:nvPr/>
          </p:nvSpPr>
          <p:spPr>
            <a:xfrm>
              <a:off x="1594350" y="3940527"/>
              <a:ext cx="1535585" cy="30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EXAMPLE</a:t>
              </a:r>
              <a:r>
                <a:rPr lang="zh-CN" altLang="en-US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262626"/>
                  </a:solidFill>
                  <a:latin typeface="Calibri Light" panose="020F0302020204030204"/>
                  <a:ea typeface="微软雅黑" pitchFamily="34" charset="-122"/>
                </a:rPr>
                <a:t>THREE</a:t>
              </a:r>
              <a:endParaRPr lang="zh-CN" altLang="zh-CN" sz="1600" b="1" dirty="0">
                <a:solidFill>
                  <a:srgbClr val="262626"/>
                </a:solidFill>
                <a:latin typeface="Calibri Light" panose="020F0302020204030204"/>
                <a:ea typeface="微软雅黑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346192" y="3988441"/>
              <a:ext cx="236569" cy="2365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自定义 14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自定义 14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2_Office 主题">
  <a:themeElements>
    <a:clrScheme name="自定义 14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49A78"/>
      </a:accent1>
      <a:accent2>
        <a:srgbClr val="85CC35"/>
      </a:accent2>
      <a:accent3>
        <a:srgbClr val="FC99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212</TotalTime>
  <Words>376</Words>
  <Application>Microsoft Office PowerPoint</Application>
  <PresentationFormat>自定义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1_Office Theme</vt:lpstr>
      <vt:lpstr>Office 主题</vt:lpstr>
      <vt:lpstr>Office Theme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77</cp:revision>
  <dcterms:created xsi:type="dcterms:W3CDTF">2010-04-12T23:12:02Z</dcterms:created>
  <dcterms:modified xsi:type="dcterms:W3CDTF">2016-03-01T05:24:14Z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