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83" r:id="rId2"/>
  </p:sldMasterIdLst>
  <p:handoutMasterIdLst>
    <p:handoutMasterId r:id="rId7"/>
  </p:handoutMasterIdLst>
  <p:sldIdLst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2663"/>
  </p:normalViewPr>
  <p:slideViewPr>
    <p:cSldViewPr snapToGrid="0" snapToObjects="1">
      <p:cViewPr varScale="1">
        <p:scale>
          <a:sx n="102" d="100"/>
          <a:sy n="102" d="100"/>
        </p:scale>
        <p:origin x="2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37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48D24-83EE-A94E-8DE7-E6BBCB8DAAF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8538-FA0E-5245-AF08-3FAE5D4332A7}" type="datetimeFigureOut">
              <a:rPr kumimoji="1" lang="zh-CN" altLang="en-US" smtClean="0"/>
              <a:t>2016/3/1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E1E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"/>
            </a:endParaRPr>
          </a:p>
        </p:txBody>
      </p:sp>
      <p:sp>
        <p:nvSpPr>
          <p:cNvPr id="8" name="剪去对角的矩形 7"/>
          <p:cNvSpPr/>
          <p:nvPr userDrawn="1"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14B4B8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"/>
            </a:endParaRPr>
          </a:p>
        </p:txBody>
      </p:sp>
      <p:sp>
        <p:nvSpPr>
          <p:cNvPr id="10" name="图文框 14"/>
          <p:cNvSpPr/>
          <p:nvPr userDrawn="1"/>
        </p:nvSpPr>
        <p:spPr>
          <a:xfrm>
            <a:off x="156117" y="141419"/>
            <a:ext cx="11790556" cy="6582008"/>
          </a:xfrm>
          <a:prstGeom prst="frame">
            <a:avLst>
              <a:gd name="adj1" fmla="val 1422"/>
            </a:avLst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Arial"/>
              <a:ea typeface="微软雅黑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229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 userDrawn="1">
            <p:extLst/>
          </p:nvPr>
        </p:nvGraphicFramePr>
        <p:xfrm>
          <a:off x="676509" y="1538868"/>
          <a:ext cx="10838982" cy="459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31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4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4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76275" y="334537"/>
            <a:ext cx="10839216" cy="8592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24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178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1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5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676275" y="334537"/>
            <a:ext cx="10839216" cy="85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互联网社交实用</a:t>
            </a:r>
            <a:r>
              <a:rPr lang="en-US" altLang="zh-CN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icon</a:t>
            </a:r>
            <a:endParaRPr kumimoji="1" lang="zh-CN" altLang="en-US" sz="4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2624860" y="3475127"/>
            <a:ext cx="791392" cy="774730"/>
            <a:chOff x="1159483" y="1504683"/>
            <a:chExt cx="941925" cy="922095"/>
          </a:xfrm>
          <a:solidFill>
            <a:schemeClr val="bg1"/>
          </a:solidFill>
        </p:grpSpPr>
        <p:sp>
          <p:nvSpPr>
            <p:cNvPr id="4" name="Freeform 197"/>
            <p:cNvSpPr>
              <a:spLocks/>
            </p:cNvSpPr>
            <p:nvPr/>
          </p:nvSpPr>
          <p:spPr bwMode="auto">
            <a:xfrm>
              <a:off x="1159483" y="2198733"/>
              <a:ext cx="941925" cy="228045"/>
            </a:xfrm>
            <a:custGeom>
              <a:avLst/>
              <a:gdLst>
                <a:gd name="T0" fmla="*/ 170 w 190"/>
                <a:gd name="T1" fmla="*/ 0 h 46"/>
                <a:gd name="T2" fmla="*/ 170 w 190"/>
                <a:gd name="T3" fmla="*/ 0 h 46"/>
                <a:gd name="T4" fmla="*/ 178 w 190"/>
                <a:gd name="T5" fmla="*/ 4 h 46"/>
                <a:gd name="T6" fmla="*/ 184 w 190"/>
                <a:gd name="T7" fmla="*/ 8 h 46"/>
                <a:gd name="T8" fmla="*/ 188 w 190"/>
                <a:gd name="T9" fmla="*/ 12 h 46"/>
                <a:gd name="T10" fmla="*/ 190 w 190"/>
                <a:gd name="T11" fmla="*/ 18 h 46"/>
                <a:gd name="T12" fmla="*/ 190 w 190"/>
                <a:gd name="T13" fmla="*/ 18 h 46"/>
                <a:gd name="T14" fmla="*/ 188 w 190"/>
                <a:gd name="T15" fmla="*/ 24 h 46"/>
                <a:gd name="T16" fmla="*/ 182 w 190"/>
                <a:gd name="T17" fmla="*/ 28 h 46"/>
                <a:gd name="T18" fmla="*/ 174 w 190"/>
                <a:gd name="T19" fmla="*/ 34 h 46"/>
                <a:gd name="T20" fmla="*/ 162 w 190"/>
                <a:gd name="T21" fmla="*/ 38 h 46"/>
                <a:gd name="T22" fmla="*/ 148 w 190"/>
                <a:gd name="T23" fmla="*/ 42 h 46"/>
                <a:gd name="T24" fmla="*/ 132 w 190"/>
                <a:gd name="T25" fmla="*/ 44 h 46"/>
                <a:gd name="T26" fmla="*/ 114 w 190"/>
                <a:gd name="T27" fmla="*/ 46 h 46"/>
                <a:gd name="T28" fmla="*/ 96 w 190"/>
                <a:gd name="T29" fmla="*/ 46 h 46"/>
                <a:gd name="T30" fmla="*/ 96 w 190"/>
                <a:gd name="T31" fmla="*/ 46 h 46"/>
                <a:gd name="T32" fmla="*/ 76 w 190"/>
                <a:gd name="T33" fmla="*/ 46 h 46"/>
                <a:gd name="T34" fmla="*/ 58 w 190"/>
                <a:gd name="T35" fmla="*/ 44 h 46"/>
                <a:gd name="T36" fmla="*/ 42 w 190"/>
                <a:gd name="T37" fmla="*/ 42 h 46"/>
                <a:gd name="T38" fmla="*/ 28 w 190"/>
                <a:gd name="T39" fmla="*/ 38 h 46"/>
                <a:gd name="T40" fmla="*/ 16 w 190"/>
                <a:gd name="T41" fmla="*/ 34 h 46"/>
                <a:gd name="T42" fmla="*/ 8 w 190"/>
                <a:gd name="T43" fmla="*/ 28 h 46"/>
                <a:gd name="T44" fmla="*/ 2 w 190"/>
                <a:gd name="T45" fmla="*/ 24 h 46"/>
                <a:gd name="T46" fmla="*/ 0 w 190"/>
                <a:gd name="T47" fmla="*/ 18 h 46"/>
                <a:gd name="T48" fmla="*/ 0 w 190"/>
                <a:gd name="T49" fmla="*/ 18 h 46"/>
                <a:gd name="T50" fmla="*/ 2 w 190"/>
                <a:gd name="T51" fmla="*/ 12 h 46"/>
                <a:gd name="T52" fmla="*/ 6 w 190"/>
                <a:gd name="T53" fmla="*/ 8 h 46"/>
                <a:gd name="T54" fmla="*/ 12 w 190"/>
                <a:gd name="T55" fmla="*/ 4 h 46"/>
                <a:gd name="T56" fmla="*/ 20 w 190"/>
                <a:gd name="T57" fmla="*/ 0 h 46"/>
                <a:gd name="T58" fmla="*/ 20 w 190"/>
                <a:gd name="T59" fmla="*/ 0 h 46"/>
                <a:gd name="T60" fmla="*/ 18 w 190"/>
                <a:gd name="T61" fmla="*/ 2 h 46"/>
                <a:gd name="T62" fmla="*/ 16 w 190"/>
                <a:gd name="T63" fmla="*/ 6 h 46"/>
                <a:gd name="T64" fmla="*/ 16 w 190"/>
                <a:gd name="T65" fmla="*/ 6 h 46"/>
                <a:gd name="T66" fmla="*/ 18 w 190"/>
                <a:gd name="T67" fmla="*/ 10 h 46"/>
                <a:gd name="T68" fmla="*/ 22 w 190"/>
                <a:gd name="T69" fmla="*/ 14 h 46"/>
                <a:gd name="T70" fmla="*/ 30 w 190"/>
                <a:gd name="T71" fmla="*/ 18 h 46"/>
                <a:gd name="T72" fmla="*/ 40 w 190"/>
                <a:gd name="T73" fmla="*/ 20 h 46"/>
                <a:gd name="T74" fmla="*/ 64 w 190"/>
                <a:gd name="T75" fmla="*/ 24 h 46"/>
                <a:gd name="T76" fmla="*/ 96 w 190"/>
                <a:gd name="T77" fmla="*/ 26 h 46"/>
                <a:gd name="T78" fmla="*/ 96 w 190"/>
                <a:gd name="T79" fmla="*/ 26 h 46"/>
                <a:gd name="T80" fmla="*/ 126 w 190"/>
                <a:gd name="T81" fmla="*/ 24 h 46"/>
                <a:gd name="T82" fmla="*/ 152 w 190"/>
                <a:gd name="T83" fmla="*/ 20 h 46"/>
                <a:gd name="T84" fmla="*/ 162 w 190"/>
                <a:gd name="T85" fmla="*/ 18 h 46"/>
                <a:gd name="T86" fmla="*/ 168 w 190"/>
                <a:gd name="T87" fmla="*/ 14 h 46"/>
                <a:gd name="T88" fmla="*/ 174 w 190"/>
                <a:gd name="T89" fmla="*/ 10 h 46"/>
                <a:gd name="T90" fmla="*/ 174 w 190"/>
                <a:gd name="T91" fmla="*/ 6 h 46"/>
                <a:gd name="T92" fmla="*/ 174 w 190"/>
                <a:gd name="T93" fmla="*/ 6 h 46"/>
                <a:gd name="T94" fmla="*/ 174 w 190"/>
                <a:gd name="T95" fmla="*/ 2 h 46"/>
                <a:gd name="T96" fmla="*/ 170 w 190"/>
                <a:gd name="T97" fmla="*/ 0 h 46"/>
                <a:gd name="T98" fmla="*/ 170 w 190"/>
                <a:gd name="T9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" h="46">
                  <a:moveTo>
                    <a:pt x="170" y="0"/>
                  </a:moveTo>
                  <a:lnTo>
                    <a:pt x="170" y="0"/>
                  </a:lnTo>
                  <a:lnTo>
                    <a:pt x="178" y="4"/>
                  </a:lnTo>
                  <a:lnTo>
                    <a:pt x="184" y="8"/>
                  </a:lnTo>
                  <a:lnTo>
                    <a:pt x="188" y="12"/>
                  </a:lnTo>
                  <a:lnTo>
                    <a:pt x="190" y="18"/>
                  </a:lnTo>
                  <a:lnTo>
                    <a:pt x="190" y="18"/>
                  </a:lnTo>
                  <a:lnTo>
                    <a:pt x="188" y="24"/>
                  </a:lnTo>
                  <a:lnTo>
                    <a:pt x="182" y="28"/>
                  </a:lnTo>
                  <a:lnTo>
                    <a:pt x="174" y="34"/>
                  </a:lnTo>
                  <a:lnTo>
                    <a:pt x="162" y="38"/>
                  </a:lnTo>
                  <a:lnTo>
                    <a:pt x="148" y="42"/>
                  </a:lnTo>
                  <a:lnTo>
                    <a:pt x="132" y="44"/>
                  </a:lnTo>
                  <a:lnTo>
                    <a:pt x="114" y="46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76" y="46"/>
                  </a:lnTo>
                  <a:lnTo>
                    <a:pt x="58" y="44"/>
                  </a:lnTo>
                  <a:lnTo>
                    <a:pt x="42" y="42"/>
                  </a:lnTo>
                  <a:lnTo>
                    <a:pt x="28" y="38"/>
                  </a:lnTo>
                  <a:lnTo>
                    <a:pt x="16" y="34"/>
                  </a:lnTo>
                  <a:lnTo>
                    <a:pt x="8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8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22" y="14"/>
                  </a:lnTo>
                  <a:lnTo>
                    <a:pt x="30" y="18"/>
                  </a:lnTo>
                  <a:lnTo>
                    <a:pt x="40" y="20"/>
                  </a:lnTo>
                  <a:lnTo>
                    <a:pt x="64" y="24"/>
                  </a:lnTo>
                  <a:lnTo>
                    <a:pt x="96" y="26"/>
                  </a:lnTo>
                  <a:lnTo>
                    <a:pt x="96" y="26"/>
                  </a:lnTo>
                  <a:lnTo>
                    <a:pt x="126" y="24"/>
                  </a:lnTo>
                  <a:lnTo>
                    <a:pt x="152" y="20"/>
                  </a:lnTo>
                  <a:lnTo>
                    <a:pt x="162" y="18"/>
                  </a:lnTo>
                  <a:lnTo>
                    <a:pt x="168" y="14"/>
                  </a:lnTo>
                  <a:lnTo>
                    <a:pt x="174" y="10"/>
                  </a:lnTo>
                  <a:lnTo>
                    <a:pt x="174" y="6"/>
                  </a:lnTo>
                  <a:lnTo>
                    <a:pt x="174" y="6"/>
                  </a:lnTo>
                  <a:lnTo>
                    <a:pt x="174" y="2"/>
                  </a:lnTo>
                  <a:lnTo>
                    <a:pt x="170" y="0"/>
                  </a:ln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98"/>
            <p:cNvSpPr>
              <a:spLocks noEditPoints="1"/>
            </p:cNvSpPr>
            <p:nvPr/>
          </p:nvSpPr>
          <p:spPr bwMode="auto">
            <a:xfrm>
              <a:off x="1268547" y="1504683"/>
              <a:ext cx="723796" cy="783285"/>
            </a:xfrm>
            <a:custGeom>
              <a:avLst/>
              <a:gdLst>
                <a:gd name="T0" fmla="*/ 34 w 146"/>
                <a:gd name="T1" fmla="*/ 8 h 158"/>
                <a:gd name="T2" fmla="*/ 44 w 146"/>
                <a:gd name="T3" fmla="*/ 24 h 158"/>
                <a:gd name="T4" fmla="*/ 38 w 146"/>
                <a:gd name="T5" fmla="*/ 36 h 158"/>
                <a:gd name="T6" fmla="*/ 26 w 146"/>
                <a:gd name="T7" fmla="*/ 42 h 158"/>
                <a:gd name="T8" fmla="*/ 10 w 146"/>
                <a:gd name="T9" fmla="*/ 30 h 158"/>
                <a:gd name="T10" fmla="*/ 10 w 146"/>
                <a:gd name="T11" fmla="*/ 18 h 158"/>
                <a:gd name="T12" fmla="*/ 26 w 146"/>
                <a:gd name="T13" fmla="*/ 6 h 158"/>
                <a:gd name="T14" fmla="*/ 120 w 146"/>
                <a:gd name="T15" fmla="*/ 6 h 158"/>
                <a:gd name="T16" fmla="*/ 104 w 146"/>
                <a:gd name="T17" fmla="*/ 18 h 158"/>
                <a:gd name="T18" fmla="*/ 104 w 146"/>
                <a:gd name="T19" fmla="*/ 30 h 158"/>
                <a:gd name="T20" fmla="*/ 120 w 146"/>
                <a:gd name="T21" fmla="*/ 42 h 158"/>
                <a:gd name="T22" fmla="*/ 132 w 146"/>
                <a:gd name="T23" fmla="*/ 36 h 158"/>
                <a:gd name="T24" fmla="*/ 136 w 146"/>
                <a:gd name="T25" fmla="*/ 24 h 158"/>
                <a:gd name="T26" fmla="*/ 126 w 146"/>
                <a:gd name="T27" fmla="*/ 8 h 158"/>
                <a:gd name="T28" fmla="*/ 102 w 146"/>
                <a:gd name="T29" fmla="*/ 106 h 158"/>
                <a:gd name="T30" fmla="*/ 120 w 146"/>
                <a:gd name="T31" fmla="*/ 120 h 158"/>
                <a:gd name="T32" fmla="*/ 138 w 146"/>
                <a:gd name="T33" fmla="*/ 100 h 158"/>
                <a:gd name="T34" fmla="*/ 146 w 146"/>
                <a:gd name="T35" fmla="*/ 90 h 158"/>
                <a:gd name="T36" fmla="*/ 146 w 146"/>
                <a:gd name="T37" fmla="*/ 60 h 158"/>
                <a:gd name="T38" fmla="*/ 136 w 146"/>
                <a:gd name="T39" fmla="*/ 46 h 158"/>
                <a:gd name="T40" fmla="*/ 110 w 146"/>
                <a:gd name="T41" fmla="*/ 44 h 158"/>
                <a:gd name="T42" fmla="*/ 110 w 146"/>
                <a:gd name="T43" fmla="*/ 52 h 158"/>
                <a:gd name="T44" fmla="*/ 110 w 146"/>
                <a:gd name="T45" fmla="*/ 86 h 158"/>
                <a:gd name="T46" fmla="*/ 102 w 146"/>
                <a:gd name="T47" fmla="*/ 106 h 158"/>
                <a:gd name="T48" fmla="*/ 80 w 146"/>
                <a:gd name="T49" fmla="*/ 2 h 158"/>
                <a:gd name="T50" fmla="*/ 92 w 146"/>
                <a:gd name="T51" fmla="*/ 18 h 158"/>
                <a:gd name="T52" fmla="*/ 86 w 146"/>
                <a:gd name="T53" fmla="*/ 32 h 158"/>
                <a:gd name="T54" fmla="*/ 74 w 146"/>
                <a:gd name="T55" fmla="*/ 38 h 158"/>
                <a:gd name="T56" fmla="*/ 56 w 146"/>
                <a:gd name="T57" fmla="*/ 26 h 158"/>
                <a:gd name="T58" fmla="*/ 56 w 146"/>
                <a:gd name="T59" fmla="*/ 12 h 158"/>
                <a:gd name="T60" fmla="*/ 74 w 146"/>
                <a:gd name="T61" fmla="*/ 0 h 158"/>
                <a:gd name="T62" fmla="*/ 92 w 146"/>
                <a:gd name="T63" fmla="*/ 158 h 158"/>
                <a:gd name="T64" fmla="*/ 68 w 146"/>
                <a:gd name="T65" fmla="*/ 158 h 158"/>
                <a:gd name="T66" fmla="*/ 54 w 146"/>
                <a:gd name="T67" fmla="*/ 102 h 158"/>
                <a:gd name="T68" fmla="*/ 44 w 146"/>
                <a:gd name="T69" fmla="*/ 92 h 158"/>
                <a:gd name="T70" fmla="*/ 44 w 146"/>
                <a:gd name="T71" fmla="*/ 58 h 158"/>
                <a:gd name="T72" fmla="*/ 56 w 146"/>
                <a:gd name="T73" fmla="*/ 42 h 158"/>
                <a:gd name="T74" fmla="*/ 84 w 146"/>
                <a:gd name="T75" fmla="*/ 42 h 158"/>
                <a:gd name="T76" fmla="*/ 100 w 146"/>
                <a:gd name="T77" fmla="*/ 52 h 158"/>
                <a:gd name="T78" fmla="*/ 102 w 146"/>
                <a:gd name="T79" fmla="*/ 86 h 158"/>
                <a:gd name="T80" fmla="*/ 96 w 146"/>
                <a:gd name="T81" fmla="*/ 100 h 158"/>
                <a:gd name="T82" fmla="*/ 44 w 146"/>
                <a:gd name="T83" fmla="*/ 106 h 158"/>
                <a:gd name="T84" fmla="*/ 26 w 146"/>
                <a:gd name="T85" fmla="*/ 120 h 158"/>
                <a:gd name="T86" fmla="*/ 8 w 146"/>
                <a:gd name="T87" fmla="*/ 100 h 158"/>
                <a:gd name="T88" fmla="*/ 0 w 146"/>
                <a:gd name="T89" fmla="*/ 90 h 158"/>
                <a:gd name="T90" fmla="*/ 0 w 146"/>
                <a:gd name="T91" fmla="*/ 60 h 158"/>
                <a:gd name="T92" fmla="*/ 10 w 146"/>
                <a:gd name="T93" fmla="*/ 46 h 158"/>
                <a:gd name="T94" fmla="*/ 36 w 146"/>
                <a:gd name="T95" fmla="*/ 44 h 158"/>
                <a:gd name="T96" fmla="*/ 36 w 146"/>
                <a:gd name="T97" fmla="*/ 52 h 158"/>
                <a:gd name="T98" fmla="*/ 36 w 146"/>
                <a:gd name="T99" fmla="*/ 86 h 158"/>
                <a:gd name="T100" fmla="*/ 44 w 146"/>
                <a:gd name="T101" fmla="*/ 10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6" h="158">
                  <a:moveTo>
                    <a:pt x="26" y="6"/>
                  </a:moveTo>
                  <a:lnTo>
                    <a:pt x="26" y="6"/>
                  </a:lnTo>
                  <a:lnTo>
                    <a:pt x="34" y="8"/>
                  </a:lnTo>
                  <a:lnTo>
                    <a:pt x="38" y="12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30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0" y="40"/>
                  </a:lnTo>
                  <a:lnTo>
                    <a:pt x="14" y="36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4" y="12"/>
                  </a:lnTo>
                  <a:lnTo>
                    <a:pt x="20" y="8"/>
                  </a:lnTo>
                  <a:lnTo>
                    <a:pt x="26" y="6"/>
                  </a:lnTo>
                  <a:lnTo>
                    <a:pt x="26" y="6"/>
                  </a:lnTo>
                  <a:close/>
                  <a:moveTo>
                    <a:pt x="120" y="6"/>
                  </a:moveTo>
                  <a:lnTo>
                    <a:pt x="120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4" y="18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04" y="30"/>
                  </a:lnTo>
                  <a:lnTo>
                    <a:pt x="108" y="36"/>
                  </a:lnTo>
                  <a:lnTo>
                    <a:pt x="112" y="40"/>
                  </a:lnTo>
                  <a:lnTo>
                    <a:pt x="120" y="42"/>
                  </a:lnTo>
                  <a:lnTo>
                    <a:pt x="120" y="42"/>
                  </a:lnTo>
                  <a:lnTo>
                    <a:pt x="126" y="40"/>
                  </a:lnTo>
                  <a:lnTo>
                    <a:pt x="132" y="36"/>
                  </a:lnTo>
                  <a:lnTo>
                    <a:pt x="136" y="30"/>
                  </a:lnTo>
                  <a:lnTo>
                    <a:pt x="136" y="24"/>
                  </a:lnTo>
                  <a:lnTo>
                    <a:pt x="136" y="24"/>
                  </a:lnTo>
                  <a:lnTo>
                    <a:pt x="136" y="18"/>
                  </a:lnTo>
                  <a:lnTo>
                    <a:pt x="132" y="12"/>
                  </a:lnTo>
                  <a:lnTo>
                    <a:pt x="126" y="8"/>
                  </a:lnTo>
                  <a:lnTo>
                    <a:pt x="120" y="6"/>
                  </a:lnTo>
                  <a:lnTo>
                    <a:pt x="120" y="6"/>
                  </a:lnTo>
                  <a:close/>
                  <a:moveTo>
                    <a:pt x="102" y="106"/>
                  </a:moveTo>
                  <a:lnTo>
                    <a:pt x="102" y="152"/>
                  </a:lnTo>
                  <a:lnTo>
                    <a:pt x="114" y="152"/>
                  </a:lnTo>
                  <a:lnTo>
                    <a:pt x="120" y="120"/>
                  </a:lnTo>
                  <a:lnTo>
                    <a:pt x="124" y="152"/>
                  </a:lnTo>
                  <a:lnTo>
                    <a:pt x="138" y="152"/>
                  </a:lnTo>
                  <a:lnTo>
                    <a:pt x="138" y="100"/>
                  </a:lnTo>
                  <a:lnTo>
                    <a:pt x="138" y="100"/>
                  </a:lnTo>
                  <a:lnTo>
                    <a:pt x="144" y="94"/>
                  </a:lnTo>
                  <a:lnTo>
                    <a:pt x="146" y="90"/>
                  </a:lnTo>
                  <a:lnTo>
                    <a:pt x="146" y="86"/>
                  </a:lnTo>
                  <a:lnTo>
                    <a:pt x="146" y="60"/>
                  </a:lnTo>
                  <a:lnTo>
                    <a:pt x="146" y="60"/>
                  </a:lnTo>
                  <a:lnTo>
                    <a:pt x="146" y="54"/>
                  </a:lnTo>
                  <a:lnTo>
                    <a:pt x="142" y="48"/>
                  </a:lnTo>
                  <a:lnTo>
                    <a:pt x="136" y="46"/>
                  </a:lnTo>
                  <a:lnTo>
                    <a:pt x="130" y="44"/>
                  </a:lnTo>
                  <a:lnTo>
                    <a:pt x="110" y="44"/>
                  </a:lnTo>
                  <a:lnTo>
                    <a:pt x="110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10" y="52"/>
                  </a:lnTo>
                  <a:lnTo>
                    <a:pt x="110" y="58"/>
                  </a:lnTo>
                  <a:lnTo>
                    <a:pt x="110" y="86"/>
                  </a:lnTo>
                  <a:lnTo>
                    <a:pt x="110" y="86"/>
                  </a:lnTo>
                  <a:lnTo>
                    <a:pt x="108" y="98"/>
                  </a:lnTo>
                  <a:lnTo>
                    <a:pt x="102" y="106"/>
                  </a:lnTo>
                  <a:lnTo>
                    <a:pt x="102" y="106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80" y="2"/>
                  </a:lnTo>
                  <a:lnTo>
                    <a:pt x="86" y="6"/>
                  </a:lnTo>
                  <a:lnTo>
                    <a:pt x="90" y="12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90" y="26"/>
                  </a:lnTo>
                  <a:lnTo>
                    <a:pt x="86" y="32"/>
                  </a:lnTo>
                  <a:lnTo>
                    <a:pt x="80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66" y="36"/>
                  </a:lnTo>
                  <a:lnTo>
                    <a:pt x="60" y="32"/>
                  </a:lnTo>
                  <a:lnTo>
                    <a:pt x="56" y="26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6" y="12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4" y="0"/>
                  </a:lnTo>
                  <a:lnTo>
                    <a:pt x="74" y="0"/>
                  </a:lnTo>
                  <a:close/>
                  <a:moveTo>
                    <a:pt x="92" y="102"/>
                  </a:moveTo>
                  <a:lnTo>
                    <a:pt x="92" y="158"/>
                  </a:lnTo>
                  <a:lnTo>
                    <a:pt x="78" y="158"/>
                  </a:lnTo>
                  <a:lnTo>
                    <a:pt x="74" y="122"/>
                  </a:lnTo>
                  <a:lnTo>
                    <a:pt x="68" y="158"/>
                  </a:lnTo>
                  <a:lnTo>
                    <a:pt x="54" y="158"/>
                  </a:lnTo>
                  <a:lnTo>
                    <a:pt x="54" y="102"/>
                  </a:lnTo>
                  <a:lnTo>
                    <a:pt x="54" y="102"/>
                  </a:lnTo>
                  <a:lnTo>
                    <a:pt x="50" y="100"/>
                  </a:lnTo>
                  <a:lnTo>
                    <a:pt x="46" y="96"/>
                  </a:lnTo>
                  <a:lnTo>
                    <a:pt x="44" y="92"/>
                  </a:lnTo>
                  <a:lnTo>
                    <a:pt x="44" y="8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6" y="52"/>
                  </a:lnTo>
                  <a:lnTo>
                    <a:pt x="50" y="46"/>
                  </a:lnTo>
                  <a:lnTo>
                    <a:pt x="56" y="42"/>
                  </a:lnTo>
                  <a:lnTo>
                    <a:pt x="62" y="42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90" y="42"/>
                  </a:lnTo>
                  <a:lnTo>
                    <a:pt x="96" y="46"/>
                  </a:lnTo>
                  <a:lnTo>
                    <a:pt x="100" y="52"/>
                  </a:lnTo>
                  <a:lnTo>
                    <a:pt x="102" y="58"/>
                  </a:lnTo>
                  <a:lnTo>
                    <a:pt x="102" y="86"/>
                  </a:lnTo>
                  <a:lnTo>
                    <a:pt x="102" y="86"/>
                  </a:lnTo>
                  <a:lnTo>
                    <a:pt x="102" y="92"/>
                  </a:lnTo>
                  <a:lnTo>
                    <a:pt x="100" y="96"/>
                  </a:lnTo>
                  <a:lnTo>
                    <a:pt x="96" y="100"/>
                  </a:lnTo>
                  <a:lnTo>
                    <a:pt x="92" y="102"/>
                  </a:lnTo>
                  <a:lnTo>
                    <a:pt x="92" y="102"/>
                  </a:lnTo>
                  <a:close/>
                  <a:moveTo>
                    <a:pt x="44" y="106"/>
                  </a:moveTo>
                  <a:lnTo>
                    <a:pt x="44" y="152"/>
                  </a:lnTo>
                  <a:lnTo>
                    <a:pt x="32" y="152"/>
                  </a:lnTo>
                  <a:lnTo>
                    <a:pt x="26" y="120"/>
                  </a:lnTo>
                  <a:lnTo>
                    <a:pt x="22" y="152"/>
                  </a:lnTo>
                  <a:lnTo>
                    <a:pt x="8" y="152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2" y="94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4" y="48"/>
                  </a:lnTo>
                  <a:lnTo>
                    <a:pt x="10" y="46"/>
                  </a:lnTo>
                  <a:lnTo>
                    <a:pt x="16" y="44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6" y="52"/>
                  </a:lnTo>
                  <a:lnTo>
                    <a:pt x="36" y="58"/>
                  </a:lnTo>
                  <a:lnTo>
                    <a:pt x="36" y="86"/>
                  </a:lnTo>
                  <a:lnTo>
                    <a:pt x="36" y="86"/>
                  </a:lnTo>
                  <a:lnTo>
                    <a:pt x="38" y="98"/>
                  </a:lnTo>
                  <a:lnTo>
                    <a:pt x="44" y="106"/>
                  </a:lnTo>
                  <a:lnTo>
                    <a:pt x="44" y="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1017459" y="1921436"/>
            <a:ext cx="932010" cy="852691"/>
            <a:chOff x="2319539" y="1504683"/>
            <a:chExt cx="932010" cy="852691"/>
          </a:xfrm>
          <a:solidFill>
            <a:schemeClr val="bg1"/>
          </a:solidFill>
        </p:grpSpPr>
        <p:sp>
          <p:nvSpPr>
            <p:cNvPr id="7" name="Freeform 199"/>
            <p:cNvSpPr>
              <a:spLocks/>
            </p:cNvSpPr>
            <p:nvPr/>
          </p:nvSpPr>
          <p:spPr bwMode="auto">
            <a:xfrm>
              <a:off x="2468263" y="1504683"/>
              <a:ext cx="713880" cy="852690"/>
            </a:xfrm>
            <a:custGeom>
              <a:avLst/>
              <a:gdLst>
                <a:gd name="T0" fmla="*/ 6 w 144"/>
                <a:gd name="T1" fmla="*/ 172 h 172"/>
                <a:gd name="T2" fmla="*/ 6 w 144"/>
                <a:gd name="T3" fmla="*/ 172 h 172"/>
                <a:gd name="T4" fmla="*/ 0 w 144"/>
                <a:gd name="T5" fmla="*/ 156 h 172"/>
                <a:gd name="T6" fmla="*/ 0 w 144"/>
                <a:gd name="T7" fmla="*/ 142 h 172"/>
                <a:gd name="T8" fmla="*/ 0 w 144"/>
                <a:gd name="T9" fmla="*/ 130 h 172"/>
                <a:gd name="T10" fmla="*/ 4 w 144"/>
                <a:gd name="T11" fmla="*/ 120 h 172"/>
                <a:gd name="T12" fmla="*/ 8 w 144"/>
                <a:gd name="T13" fmla="*/ 114 h 172"/>
                <a:gd name="T14" fmla="*/ 16 w 144"/>
                <a:gd name="T15" fmla="*/ 108 h 172"/>
                <a:gd name="T16" fmla="*/ 24 w 144"/>
                <a:gd name="T17" fmla="*/ 102 h 172"/>
                <a:gd name="T18" fmla="*/ 32 w 144"/>
                <a:gd name="T19" fmla="*/ 98 h 172"/>
                <a:gd name="T20" fmla="*/ 32 w 144"/>
                <a:gd name="T21" fmla="*/ 98 h 172"/>
                <a:gd name="T22" fmla="*/ 48 w 144"/>
                <a:gd name="T23" fmla="*/ 94 h 172"/>
                <a:gd name="T24" fmla="*/ 62 w 144"/>
                <a:gd name="T25" fmla="*/ 92 h 172"/>
                <a:gd name="T26" fmla="*/ 62 w 144"/>
                <a:gd name="T27" fmla="*/ 92 h 172"/>
                <a:gd name="T28" fmla="*/ 88 w 144"/>
                <a:gd name="T29" fmla="*/ 88 h 172"/>
                <a:gd name="T30" fmla="*/ 88 w 144"/>
                <a:gd name="T31" fmla="*/ 88 h 172"/>
                <a:gd name="T32" fmla="*/ 98 w 144"/>
                <a:gd name="T33" fmla="*/ 84 h 172"/>
                <a:gd name="T34" fmla="*/ 102 w 144"/>
                <a:gd name="T35" fmla="*/ 80 h 172"/>
                <a:gd name="T36" fmla="*/ 104 w 144"/>
                <a:gd name="T37" fmla="*/ 76 h 172"/>
                <a:gd name="T38" fmla="*/ 106 w 144"/>
                <a:gd name="T39" fmla="*/ 72 h 172"/>
                <a:gd name="T40" fmla="*/ 108 w 144"/>
                <a:gd name="T41" fmla="*/ 66 h 172"/>
                <a:gd name="T42" fmla="*/ 108 w 144"/>
                <a:gd name="T43" fmla="*/ 58 h 172"/>
                <a:gd name="T44" fmla="*/ 106 w 144"/>
                <a:gd name="T45" fmla="*/ 50 h 172"/>
                <a:gd name="T46" fmla="*/ 90 w 144"/>
                <a:gd name="T47" fmla="*/ 54 h 172"/>
                <a:gd name="T48" fmla="*/ 96 w 144"/>
                <a:gd name="T49" fmla="*/ 26 h 172"/>
                <a:gd name="T50" fmla="*/ 104 w 144"/>
                <a:gd name="T51" fmla="*/ 0 h 172"/>
                <a:gd name="T52" fmla="*/ 124 w 144"/>
                <a:gd name="T53" fmla="*/ 20 h 172"/>
                <a:gd name="T54" fmla="*/ 144 w 144"/>
                <a:gd name="T55" fmla="*/ 40 h 172"/>
                <a:gd name="T56" fmla="*/ 128 w 144"/>
                <a:gd name="T57" fmla="*/ 44 h 172"/>
                <a:gd name="T58" fmla="*/ 128 w 144"/>
                <a:gd name="T59" fmla="*/ 44 h 172"/>
                <a:gd name="T60" fmla="*/ 132 w 144"/>
                <a:gd name="T61" fmla="*/ 58 h 172"/>
                <a:gd name="T62" fmla="*/ 132 w 144"/>
                <a:gd name="T63" fmla="*/ 72 h 172"/>
                <a:gd name="T64" fmla="*/ 130 w 144"/>
                <a:gd name="T65" fmla="*/ 82 h 172"/>
                <a:gd name="T66" fmla="*/ 126 w 144"/>
                <a:gd name="T67" fmla="*/ 90 h 172"/>
                <a:gd name="T68" fmla="*/ 120 w 144"/>
                <a:gd name="T69" fmla="*/ 98 h 172"/>
                <a:gd name="T70" fmla="*/ 112 w 144"/>
                <a:gd name="T71" fmla="*/ 102 h 172"/>
                <a:gd name="T72" fmla="*/ 104 w 144"/>
                <a:gd name="T73" fmla="*/ 106 h 172"/>
                <a:gd name="T74" fmla="*/ 94 w 144"/>
                <a:gd name="T75" fmla="*/ 110 h 172"/>
                <a:gd name="T76" fmla="*/ 94 w 144"/>
                <a:gd name="T77" fmla="*/ 110 h 172"/>
                <a:gd name="T78" fmla="*/ 80 w 144"/>
                <a:gd name="T79" fmla="*/ 114 h 172"/>
                <a:gd name="T80" fmla="*/ 66 w 144"/>
                <a:gd name="T81" fmla="*/ 116 h 172"/>
                <a:gd name="T82" fmla="*/ 66 w 144"/>
                <a:gd name="T83" fmla="*/ 116 h 172"/>
                <a:gd name="T84" fmla="*/ 52 w 144"/>
                <a:gd name="T85" fmla="*/ 118 h 172"/>
                <a:gd name="T86" fmla="*/ 40 w 144"/>
                <a:gd name="T87" fmla="*/ 120 h 172"/>
                <a:gd name="T88" fmla="*/ 40 w 144"/>
                <a:gd name="T89" fmla="*/ 120 h 172"/>
                <a:gd name="T90" fmla="*/ 30 w 144"/>
                <a:gd name="T91" fmla="*/ 126 h 172"/>
                <a:gd name="T92" fmla="*/ 28 w 144"/>
                <a:gd name="T93" fmla="*/ 130 h 172"/>
                <a:gd name="T94" fmla="*/ 26 w 144"/>
                <a:gd name="T95" fmla="*/ 134 h 172"/>
                <a:gd name="T96" fmla="*/ 24 w 144"/>
                <a:gd name="T97" fmla="*/ 140 h 172"/>
                <a:gd name="T98" fmla="*/ 24 w 144"/>
                <a:gd name="T99" fmla="*/ 146 h 172"/>
                <a:gd name="T100" fmla="*/ 28 w 144"/>
                <a:gd name="T101" fmla="*/ 164 h 172"/>
                <a:gd name="T102" fmla="*/ 6 w 144"/>
                <a:gd name="T10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" h="172">
                  <a:moveTo>
                    <a:pt x="6" y="172"/>
                  </a:moveTo>
                  <a:lnTo>
                    <a:pt x="6" y="172"/>
                  </a:lnTo>
                  <a:lnTo>
                    <a:pt x="0" y="156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20"/>
                  </a:lnTo>
                  <a:lnTo>
                    <a:pt x="8" y="114"/>
                  </a:lnTo>
                  <a:lnTo>
                    <a:pt x="16" y="108"/>
                  </a:lnTo>
                  <a:lnTo>
                    <a:pt x="24" y="102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48" y="94"/>
                  </a:lnTo>
                  <a:lnTo>
                    <a:pt x="62" y="92"/>
                  </a:lnTo>
                  <a:lnTo>
                    <a:pt x="62" y="92"/>
                  </a:lnTo>
                  <a:lnTo>
                    <a:pt x="88" y="88"/>
                  </a:lnTo>
                  <a:lnTo>
                    <a:pt x="88" y="88"/>
                  </a:lnTo>
                  <a:lnTo>
                    <a:pt x="98" y="84"/>
                  </a:lnTo>
                  <a:lnTo>
                    <a:pt x="102" y="80"/>
                  </a:lnTo>
                  <a:lnTo>
                    <a:pt x="104" y="76"/>
                  </a:lnTo>
                  <a:lnTo>
                    <a:pt x="106" y="72"/>
                  </a:lnTo>
                  <a:lnTo>
                    <a:pt x="108" y="66"/>
                  </a:lnTo>
                  <a:lnTo>
                    <a:pt x="108" y="58"/>
                  </a:lnTo>
                  <a:lnTo>
                    <a:pt x="106" y="50"/>
                  </a:lnTo>
                  <a:lnTo>
                    <a:pt x="90" y="54"/>
                  </a:lnTo>
                  <a:lnTo>
                    <a:pt x="96" y="26"/>
                  </a:lnTo>
                  <a:lnTo>
                    <a:pt x="104" y="0"/>
                  </a:lnTo>
                  <a:lnTo>
                    <a:pt x="124" y="20"/>
                  </a:lnTo>
                  <a:lnTo>
                    <a:pt x="144" y="40"/>
                  </a:lnTo>
                  <a:lnTo>
                    <a:pt x="128" y="44"/>
                  </a:lnTo>
                  <a:lnTo>
                    <a:pt x="128" y="44"/>
                  </a:lnTo>
                  <a:lnTo>
                    <a:pt x="132" y="58"/>
                  </a:lnTo>
                  <a:lnTo>
                    <a:pt x="132" y="72"/>
                  </a:lnTo>
                  <a:lnTo>
                    <a:pt x="130" y="82"/>
                  </a:lnTo>
                  <a:lnTo>
                    <a:pt x="126" y="90"/>
                  </a:lnTo>
                  <a:lnTo>
                    <a:pt x="120" y="98"/>
                  </a:lnTo>
                  <a:lnTo>
                    <a:pt x="112" y="102"/>
                  </a:lnTo>
                  <a:lnTo>
                    <a:pt x="104" y="106"/>
                  </a:lnTo>
                  <a:lnTo>
                    <a:pt x="94" y="110"/>
                  </a:lnTo>
                  <a:lnTo>
                    <a:pt x="94" y="110"/>
                  </a:lnTo>
                  <a:lnTo>
                    <a:pt x="80" y="114"/>
                  </a:lnTo>
                  <a:lnTo>
                    <a:pt x="66" y="116"/>
                  </a:lnTo>
                  <a:lnTo>
                    <a:pt x="66" y="116"/>
                  </a:lnTo>
                  <a:lnTo>
                    <a:pt x="52" y="118"/>
                  </a:lnTo>
                  <a:lnTo>
                    <a:pt x="40" y="120"/>
                  </a:lnTo>
                  <a:lnTo>
                    <a:pt x="40" y="120"/>
                  </a:lnTo>
                  <a:lnTo>
                    <a:pt x="30" y="126"/>
                  </a:lnTo>
                  <a:lnTo>
                    <a:pt x="28" y="130"/>
                  </a:lnTo>
                  <a:lnTo>
                    <a:pt x="26" y="134"/>
                  </a:lnTo>
                  <a:lnTo>
                    <a:pt x="24" y="140"/>
                  </a:lnTo>
                  <a:lnTo>
                    <a:pt x="24" y="146"/>
                  </a:lnTo>
                  <a:lnTo>
                    <a:pt x="28" y="164"/>
                  </a:lnTo>
                  <a:lnTo>
                    <a:pt x="6" y="1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0"/>
            <p:cNvSpPr>
              <a:spLocks noEditPoints="1"/>
            </p:cNvSpPr>
            <p:nvPr/>
          </p:nvSpPr>
          <p:spPr bwMode="auto">
            <a:xfrm>
              <a:off x="2616989" y="1633578"/>
              <a:ext cx="257790" cy="267705"/>
            </a:xfrm>
            <a:custGeom>
              <a:avLst/>
              <a:gdLst>
                <a:gd name="T0" fmla="*/ 26 w 52"/>
                <a:gd name="T1" fmla="*/ 0 h 54"/>
                <a:gd name="T2" fmla="*/ 26 w 52"/>
                <a:gd name="T3" fmla="*/ 0 h 54"/>
                <a:gd name="T4" fmla="*/ 36 w 52"/>
                <a:gd name="T5" fmla="*/ 4 h 54"/>
                <a:gd name="T6" fmla="*/ 44 w 52"/>
                <a:gd name="T7" fmla="*/ 8 h 54"/>
                <a:gd name="T8" fmla="*/ 44 w 52"/>
                <a:gd name="T9" fmla="*/ 8 h 54"/>
                <a:gd name="T10" fmla="*/ 50 w 52"/>
                <a:gd name="T11" fmla="*/ 16 h 54"/>
                <a:gd name="T12" fmla="*/ 52 w 52"/>
                <a:gd name="T13" fmla="*/ 28 h 54"/>
                <a:gd name="T14" fmla="*/ 52 w 52"/>
                <a:gd name="T15" fmla="*/ 28 h 54"/>
                <a:gd name="T16" fmla="*/ 50 w 52"/>
                <a:gd name="T17" fmla="*/ 38 h 54"/>
                <a:gd name="T18" fmla="*/ 44 w 52"/>
                <a:gd name="T19" fmla="*/ 46 h 54"/>
                <a:gd name="T20" fmla="*/ 44 w 52"/>
                <a:gd name="T21" fmla="*/ 46 h 54"/>
                <a:gd name="T22" fmla="*/ 36 w 52"/>
                <a:gd name="T23" fmla="*/ 52 h 54"/>
                <a:gd name="T24" fmla="*/ 26 w 52"/>
                <a:gd name="T25" fmla="*/ 54 h 54"/>
                <a:gd name="T26" fmla="*/ 26 w 52"/>
                <a:gd name="T27" fmla="*/ 54 h 54"/>
                <a:gd name="T28" fmla="*/ 16 w 52"/>
                <a:gd name="T29" fmla="*/ 52 h 54"/>
                <a:gd name="T30" fmla="*/ 8 w 52"/>
                <a:gd name="T31" fmla="*/ 46 h 54"/>
                <a:gd name="T32" fmla="*/ 8 w 52"/>
                <a:gd name="T33" fmla="*/ 46 h 54"/>
                <a:gd name="T34" fmla="*/ 2 w 52"/>
                <a:gd name="T35" fmla="*/ 38 h 54"/>
                <a:gd name="T36" fmla="*/ 0 w 52"/>
                <a:gd name="T37" fmla="*/ 28 h 54"/>
                <a:gd name="T38" fmla="*/ 0 w 52"/>
                <a:gd name="T39" fmla="*/ 28 h 54"/>
                <a:gd name="T40" fmla="*/ 2 w 52"/>
                <a:gd name="T41" fmla="*/ 16 h 54"/>
                <a:gd name="T42" fmla="*/ 8 w 52"/>
                <a:gd name="T43" fmla="*/ 8 h 54"/>
                <a:gd name="T44" fmla="*/ 8 w 52"/>
                <a:gd name="T45" fmla="*/ 8 h 54"/>
                <a:gd name="T46" fmla="*/ 16 w 52"/>
                <a:gd name="T47" fmla="*/ 4 h 54"/>
                <a:gd name="T48" fmla="*/ 26 w 52"/>
                <a:gd name="T49" fmla="*/ 0 h 54"/>
                <a:gd name="T50" fmla="*/ 26 w 52"/>
                <a:gd name="T51" fmla="*/ 0 h 54"/>
                <a:gd name="T52" fmla="*/ 34 w 52"/>
                <a:gd name="T53" fmla="*/ 20 h 54"/>
                <a:gd name="T54" fmla="*/ 34 w 52"/>
                <a:gd name="T55" fmla="*/ 20 h 54"/>
                <a:gd name="T56" fmla="*/ 30 w 52"/>
                <a:gd name="T57" fmla="*/ 16 h 54"/>
                <a:gd name="T58" fmla="*/ 26 w 52"/>
                <a:gd name="T59" fmla="*/ 16 h 54"/>
                <a:gd name="T60" fmla="*/ 26 w 52"/>
                <a:gd name="T61" fmla="*/ 16 h 54"/>
                <a:gd name="T62" fmla="*/ 22 w 52"/>
                <a:gd name="T63" fmla="*/ 16 h 54"/>
                <a:gd name="T64" fmla="*/ 18 w 52"/>
                <a:gd name="T65" fmla="*/ 20 h 54"/>
                <a:gd name="T66" fmla="*/ 18 w 52"/>
                <a:gd name="T67" fmla="*/ 20 h 54"/>
                <a:gd name="T68" fmla="*/ 16 w 52"/>
                <a:gd name="T69" fmla="*/ 22 h 54"/>
                <a:gd name="T70" fmla="*/ 14 w 52"/>
                <a:gd name="T71" fmla="*/ 28 h 54"/>
                <a:gd name="T72" fmla="*/ 14 w 52"/>
                <a:gd name="T73" fmla="*/ 28 h 54"/>
                <a:gd name="T74" fmla="*/ 16 w 52"/>
                <a:gd name="T75" fmla="*/ 32 h 54"/>
                <a:gd name="T76" fmla="*/ 18 w 52"/>
                <a:gd name="T77" fmla="*/ 36 h 54"/>
                <a:gd name="T78" fmla="*/ 18 w 52"/>
                <a:gd name="T79" fmla="*/ 36 h 54"/>
                <a:gd name="T80" fmla="*/ 22 w 52"/>
                <a:gd name="T81" fmla="*/ 38 h 54"/>
                <a:gd name="T82" fmla="*/ 26 w 52"/>
                <a:gd name="T83" fmla="*/ 38 h 54"/>
                <a:gd name="T84" fmla="*/ 26 w 52"/>
                <a:gd name="T85" fmla="*/ 38 h 54"/>
                <a:gd name="T86" fmla="*/ 30 w 52"/>
                <a:gd name="T87" fmla="*/ 38 h 54"/>
                <a:gd name="T88" fmla="*/ 34 w 52"/>
                <a:gd name="T89" fmla="*/ 36 h 54"/>
                <a:gd name="T90" fmla="*/ 34 w 52"/>
                <a:gd name="T91" fmla="*/ 36 h 54"/>
                <a:gd name="T92" fmla="*/ 36 w 52"/>
                <a:gd name="T93" fmla="*/ 32 h 54"/>
                <a:gd name="T94" fmla="*/ 38 w 52"/>
                <a:gd name="T95" fmla="*/ 28 h 54"/>
                <a:gd name="T96" fmla="*/ 38 w 52"/>
                <a:gd name="T97" fmla="*/ 28 h 54"/>
                <a:gd name="T98" fmla="*/ 36 w 52"/>
                <a:gd name="T99" fmla="*/ 22 h 54"/>
                <a:gd name="T100" fmla="*/ 34 w 52"/>
                <a:gd name="T101" fmla="*/ 20 h 54"/>
                <a:gd name="T102" fmla="*/ 34 w 52"/>
                <a:gd name="T103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54">
                  <a:moveTo>
                    <a:pt x="26" y="0"/>
                  </a:moveTo>
                  <a:lnTo>
                    <a:pt x="26" y="0"/>
                  </a:lnTo>
                  <a:lnTo>
                    <a:pt x="36" y="4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50" y="16"/>
                  </a:lnTo>
                  <a:lnTo>
                    <a:pt x="52" y="28"/>
                  </a:lnTo>
                  <a:lnTo>
                    <a:pt x="52" y="28"/>
                  </a:lnTo>
                  <a:lnTo>
                    <a:pt x="50" y="38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36" y="52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16" y="52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6" y="0"/>
                  </a:lnTo>
                  <a:lnTo>
                    <a:pt x="26" y="0"/>
                  </a:lnTo>
                  <a:close/>
                  <a:moveTo>
                    <a:pt x="34" y="20"/>
                  </a:moveTo>
                  <a:lnTo>
                    <a:pt x="34" y="20"/>
                  </a:lnTo>
                  <a:lnTo>
                    <a:pt x="30" y="16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2" y="1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0" y="38"/>
                  </a:lnTo>
                  <a:lnTo>
                    <a:pt x="34" y="36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6" y="22"/>
                  </a:lnTo>
                  <a:lnTo>
                    <a:pt x="34" y="20"/>
                  </a:lnTo>
                  <a:lnTo>
                    <a:pt x="3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1"/>
            <p:cNvSpPr>
              <a:spLocks/>
            </p:cNvSpPr>
            <p:nvPr/>
          </p:nvSpPr>
          <p:spPr bwMode="auto">
            <a:xfrm>
              <a:off x="2696309" y="2119414"/>
              <a:ext cx="267705" cy="237960"/>
            </a:xfrm>
            <a:custGeom>
              <a:avLst/>
              <a:gdLst>
                <a:gd name="T0" fmla="*/ 42 w 54"/>
                <a:gd name="T1" fmla="*/ 2 h 48"/>
                <a:gd name="T2" fmla="*/ 42 w 54"/>
                <a:gd name="T3" fmla="*/ 2 h 48"/>
                <a:gd name="T4" fmla="*/ 38 w 54"/>
                <a:gd name="T5" fmla="*/ 12 h 48"/>
                <a:gd name="T6" fmla="*/ 34 w 54"/>
                <a:gd name="T7" fmla="*/ 22 h 48"/>
                <a:gd name="T8" fmla="*/ 34 w 54"/>
                <a:gd name="T9" fmla="*/ 22 h 48"/>
                <a:gd name="T10" fmla="*/ 44 w 54"/>
                <a:gd name="T11" fmla="*/ 30 h 48"/>
                <a:gd name="T12" fmla="*/ 54 w 54"/>
                <a:gd name="T13" fmla="*/ 42 h 48"/>
                <a:gd name="T14" fmla="*/ 44 w 54"/>
                <a:gd name="T15" fmla="*/ 48 h 48"/>
                <a:gd name="T16" fmla="*/ 44 w 54"/>
                <a:gd name="T17" fmla="*/ 48 h 48"/>
                <a:gd name="T18" fmla="*/ 36 w 54"/>
                <a:gd name="T19" fmla="*/ 38 h 48"/>
                <a:gd name="T20" fmla="*/ 28 w 54"/>
                <a:gd name="T21" fmla="*/ 30 h 48"/>
                <a:gd name="T22" fmla="*/ 28 w 54"/>
                <a:gd name="T23" fmla="*/ 30 h 48"/>
                <a:gd name="T24" fmla="*/ 18 w 54"/>
                <a:gd name="T25" fmla="*/ 40 h 48"/>
                <a:gd name="T26" fmla="*/ 8 w 54"/>
                <a:gd name="T27" fmla="*/ 48 h 48"/>
                <a:gd name="T28" fmla="*/ 2 w 54"/>
                <a:gd name="T29" fmla="*/ 40 h 48"/>
                <a:gd name="T30" fmla="*/ 2 w 54"/>
                <a:gd name="T31" fmla="*/ 40 h 48"/>
                <a:gd name="T32" fmla="*/ 10 w 54"/>
                <a:gd name="T33" fmla="*/ 32 h 48"/>
                <a:gd name="T34" fmla="*/ 18 w 54"/>
                <a:gd name="T35" fmla="*/ 24 h 48"/>
                <a:gd name="T36" fmla="*/ 18 w 54"/>
                <a:gd name="T37" fmla="*/ 24 h 48"/>
                <a:gd name="T38" fmla="*/ 0 w 54"/>
                <a:gd name="T39" fmla="*/ 16 h 48"/>
                <a:gd name="T40" fmla="*/ 4 w 54"/>
                <a:gd name="T41" fmla="*/ 6 h 48"/>
                <a:gd name="T42" fmla="*/ 4 w 54"/>
                <a:gd name="T43" fmla="*/ 6 h 48"/>
                <a:gd name="T44" fmla="*/ 24 w 54"/>
                <a:gd name="T45" fmla="*/ 14 h 48"/>
                <a:gd name="T46" fmla="*/ 24 w 54"/>
                <a:gd name="T47" fmla="*/ 14 h 48"/>
                <a:gd name="T48" fmla="*/ 28 w 54"/>
                <a:gd name="T49" fmla="*/ 8 h 48"/>
                <a:gd name="T50" fmla="*/ 30 w 54"/>
                <a:gd name="T51" fmla="*/ 0 h 48"/>
                <a:gd name="T52" fmla="*/ 42 w 54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48">
                  <a:moveTo>
                    <a:pt x="42" y="2"/>
                  </a:moveTo>
                  <a:lnTo>
                    <a:pt x="42" y="2"/>
                  </a:lnTo>
                  <a:lnTo>
                    <a:pt x="38" y="1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44" y="30"/>
                  </a:lnTo>
                  <a:lnTo>
                    <a:pt x="54" y="42"/>
                  </a:lnTo>
                  <a:lnTo>
                    <a:pt x="44" y="48"/>
                  </a:lnTo>
                  <a:lnTo>
                    <a:pt x="44" y="48"/>
                  </a:lnTo>
                  <a:lnTo>
                    <a:pt x="36" y="3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18" y="40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10" y="32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0" y="1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8" y="8"/>
                  </a:lnTo>
                  <a:lnTo>
                    <a:pt x="30" y="0"/>
                  </a:lnTo>
                  <a:lnTo>
                    <a:pt x="4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02"/>
            <p:cNvSpPr>
              <a:spLocks noEditPoints="1"/>
            </p:cNvSpPr>
            <p:nvPr/>
          </p:nvSpPr>
          <p:spPr bwMode="auto">
            <a:xfrm>
              <a:off x="2993759" y="2020264"/>
              <a:ext cx="257790" cy="257790"/>
            </a:xfrm>
            <a:custGeom>
              <a:avLst/>
              <a:gdLst>
                <a:gd name="T0" fmla="*/ 26 w 52"/>
                <a:gd name="T1" fmla="*/ 0 h 52"/>
                <a:gd name="T2" fmla="*/ 26 w 52"/>
                <a:gd name="T3" fmla="*/ 0 h 52"/>
                <a:gd name="T4" fmla="*/ 36 w 52"/>
                <a:gd name="T5" fmla="*/ 2 h 52"/>
                <a:gd name="T6" fmla="*/ 46 w 52"/>
                <a:gd name="T7" fmla="*/ 8 h 52"/>
                <a:gd name="T8" fmla="*/ 46 w 52"/>
                <a:gd name="T9" fmla="*/ 8 h 52"/>
                <a:gd name="T10" fmla="*/ 50 w 52"/>
                <a:gd name="T11" fmla="*/ 16 h 52"/>
                <a:gd name="T12" fmla="*/ 52 w 52"/>
                <a:gd name="T13" fmla="*/ 26 h 52"/>
                <a:gd name="T14" fmla="*/ 52 w 52"/>
                <a:gd name="T15" fmla="*/ 26 h 52"/>
                <a:gd name="T16" fmla="*/ 50 w 52"/>
                <a:gd name="T17" fmla="*/ 36 h 52"/>
                <a:gd name="T18" fmla="*/ 46 w 52"/>
                <a:gd name="T19" fmla="*/ 44 h 52"/>
                <a:gd name="T20" fmla="*/ 46 w 52"/>
                <a:gd name="T21" fmla="*/ 44 h 52"/>
                <a:gd name="T22" fmla="*/ 36 w 52"/>
                <a:gd name="T23" fmla="*/ 50 h 52"/>
                <a:gd name="T24" fmla="*/ 26 w 52"/>
                <a:gd name="T25" fmla="*/ 52 h 52"/>
                <a:gd name="T26" fmla="*/ 26 w 52"/>
                <a:gd name="T27" fmla="*/ 52 h 52"/>
                <a:gd name="T28" fmla="*/ 16 w 52"/>
                <a:gd name="T29" fmla="*/ 50 h 52"/>
                <a:gd name="T30" fmla="*/ 8 w 52"/>
                <a:gd name="T31" fmla="*/ 44 h 52"/>
                <a:gd name="T32" fmla="*/ 8 w 52"/>
                <a:gd name="T33" fmla="*/ 44 h 52"/>
                <a:gd name="T34" fmla="*/ 2 w 52"/>
                <a:gd name="T35" fmla="*/ 36 h 52"/>
                <a:gd name="T36" fmla="*/ 0 w 52"/>
                <a:gd name="T37" fmla="*/ 26 h 52"/>
                <a:gd name="T38" fmla="*/ 0 w 52"/>
                <a:gd name="T39" fmla="*/ 26 h 52"/>
                <a:gd name="T40" fmla="*/ 2 w 52"/>
                <a:gd name="T41" fmla="*/ 16 h 52"/>
                <a:gd name="T42" fmla="*/ 8 w 52"/>
                <a:gd name="T43" fmla="*/ 8 h 52"/>
                <a:gd name="T44" fmla="*/ 8 w 52"/>
                <a:gd name="T45" fmla="*/ 8 h 52"/>
                <a:gd name="T46" fmla="*/ 16 w 52"/>
                <a:gd name="T47" fmla="*/ 2 h 52"/>
                <a:gd name="T48" fmla="*/ 26 w 52"/>
                <a:gd name="T49" fmla="*/ 0 h 52"/>
                <a:gd name="T50" fmla="*/ 26 w 52"/>
                <a:gd name="T51" fmla="*/ 0 h 52"/>
                <a:gd name="T52" fmla="*/ 34 w 52"/>
                <a:gd name="T53" fmla="*/ 18 h 52"/>
                <a:gd name="T54" fmla="*/ 34 w 52"/>
                <a:gd name="T55" fmla="*/ 18 h 52"/>
                <a:gd name="T56" fmla="*/ 30 w 52"/>
                <a:gd name="T57" fmla="*/ 16 h 52"/>
                <a:gd name="T58" fmla="*/ 26 w 52"/>
                <a:gd name="T59" fmla="*/ 14 h 52"/>
                <a:gd name="T60" fmla="*/ 26 w 52"/>
                <a:gd name="T61" fmla="*/ 14 h 52"/>
                <a:gd name="T62" fmla="*/ 22 w 52"/>
                <a:gd name="T63" fmla="*/ 16 h 52"/>
                <a:gd name="T64" fmla="*/ 18 w 52"/>
                <a:gd name="T65" fmla="*/ 18 h 52"/>
                <a:gd name="T66" fmla="*/ 18 w 52"/>
                <a:gd name="T67" fmla="*/ 18 h 52"/>
                <a:gd name="T68" fmla="*/ 16 w 52"/>
                <a:gd name="T69" fmla="*/ 22 h 52"/>
                <a:gd name="T70" fmla="*/ 16 w 52"/>
                <a:gd name="T71" fmla="*/ 26 h 52"/>
                <a:gd name="T72" fmla="*/ 16 w 52"/>
                <a:gd name="T73" fmla="*/ 26 h 52"/>
                <a:gd name="T74" fmla="*/ 16 w 52"/>
                <a:gd name="T75" fmla="*/ 30 h 52"/>
                <a:gd name="T76" fmla="*/ 18 w 52"/>
                <a:gd name="T77" fmla="*/ 34 h 52"/>
                <a:gd name="T78" fmla="*/ 18 w 52"/>
                <a:gd name="T79" fmla="*/ 34 h 52"/>
                <a:gd name="T80" fmla="*/ 22 w 52"/>
                <a:gd name="T81" fmla="*/ 36 h 52"/>
                <a:gd name="T82" fmla="*/ 26 w 52"/>
                <a:gd name="T83" fmla="*/ 38 h 52"/>
                <a:gd name="T84" fmla="*/ 26 w 52"/>
                <a:gd name="T85" fmla="*/ 38 h 52"/>
                <a:gd name="T86" fmla="*/ 30 w 52"/>
                <a:gd name="T87" fmla="*/ 36 h 52"/>
                <a:gd name="T88" fmla="*/ 34 w 52"/>
                <a:gd name="T89" fmla="*/ 34 h 52"/>
                <a:gd name="T90" fmla="*/ 34 w 52"/>
                <a:gd name="T91" fmla="*/ 34 h 52"/>
                <a:gd name="T92" fmla="*/ 38 w 52"/>
                <a:gd name="T93" fmla="*/ 30 h 52"/>
                <a:gd name="T94" fmla="*/ 38 w 52"/>
                <a:gd name="T95" fmla="*/ 26 h 52"/>
                <a:gd name="T96" fmla="*/ 38 w 52"/>
                <a:gd name="T97" fmla="*/ 26 h 52"/>
                <a:gd name="T98" fmla="*/ 38 w 52"/>
                <a:gd name="T99" fmla="*/ 22 h 52"/>
                <a:gd name="T100" fmla="*/ 34 w 52"/>
                <a:gd name="T101" fmla="*/ 18 h 52"/>
                <a:gd name="T102" fmla="*/ 34 w 52"/>
                <a:gd name="T103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lnTo>
                    <a:pt x="26" y="0"/>
                  </a:lnTo>
                  <a:lnTo>
                    <a:pt x="36" y="2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50" y="1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0" y="36"/>
                  </a:lnTo>
                  <a:lnTo>
                    <a:pt x="46" y="44"/>
                  </a:lnTo>
                  <a:lnTo>
                    <a:pt x="46" y="44"/>
                  </a:lnTo>
                  <a:lnTo>
                    <a:pt x="36" y="50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16" y="50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close/>
                  <a:moveTo>
                    <a:pt x="34" y="18"/>
                  </a:moveTo>
                  <a:lnTo>
                    <a:pt x="34" y="18"/>
                  </a:lnTo>
                  <a:lnTo>
                    <a:pt x="30" y="16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2" y="16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2" y="36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0" y="36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8" y="22"/>
                  </a:lnTo>
                  <a:lnTo>
                    <a:pt x="34" y="18"/>
                  </a:lnTo>
                  <a:lnTo>
                    <a:pt x="3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3"/>
            <p:cNvSpPr>
              <a:spLocks/>
            </p:cNvSpPr>
            <p:nvPr/>
          </p:nvSpPr>
          <p:spPr bwMode="auto">
            <a:xfrm>
              <a:off x="2319539" y="1762473"/>
              <a:ext cx="247875" cy="247875"/>
            </a:xfrm>
            <a:custGeom>
              <a:avLst/>
              <a:gdLst>
                <a:gd name="T0" fmla="*/ 2 w 50"/>
                <a:gd name="T1" fmla="*/ 4 h 50"/>
                <a:gd name="T2" fmla="*/ 2 w 50"/>
                <a:gd name="T3" fmla="*/ 4 h 50"/>
                <a:gd name="T4" fmla="*/ 12 w 50"/>
                <a:gd name="T5" fmla="*/ 10 h 50"/>
                <a:gd name="T6" fmla="*/ 22 w 50"/>
                <a:gd name="T7" fmla="*/ 14 h 50"/>
                <a:gd name="T8" fmla="*/ 22 w 50"/>
                <a:gd name="T9" fmla="*/ 14 h 50"/>
                <a:gd name="T10" fmla="*/ 32 w 50"/>
                <a:gd name="T11" fmla="*/ 6 h 50"/>
                <a:gd name="T12" fmla="*/ 44 w 50"/>
                <a:gd name="T13" fmla="*/ 0 h 50"/>
                <a:gd name="T14" fmla="*/ 50 w 50"/>
                <a:gd name="T15" fmla="*/ 10 h 50"/>
                <a:gd name="T16" fmla="*/ 50 w 50"/>
                <a:gd name="T17" fmla="*/ 10 h 50"/>
                <a:gd name="T18" fmla="*/ 40 w 50"/>
                <a:gd name="T19" fmla="*/ 16 h 50"/>
                <a:gd name="T20" fmla="*/ 30 w 50"/>
                <a:gd name="T21" fmla="*/ 22 h 50"/>
                <a:gd name="T22" fmla="*/ 30 w 50"/>
                <a:gd name="T23" fmla="*/ 22 h 50"/>
                <a:gd name="T24" fmla="*/ 38 w 50"/>
                <a:gd name="T25" fmla="*/ 34 h 50"/>
                <a:gd name="T26" fmla="*/ 46 w 50"/>
                <a:gd name="T27" fmla="*/ 44 h 50"/>
                <a:gd name="T28" fmla="*/ 34 w 50"/>
                <a:gd name="T29" fmla="*/ 50 h 50"/>
                <a:gd name="T30" fmla="*/ 34 w 50"/>
                <a:gd name="T31" fmla="*/ 50 h 50"/>
                <a:gd name="T32" fmla="*/ 30 w 50"/>
                <a:gd name="T33" fmla="*/ 40 h 50"/>
                <a:gd name="T34" fmla="*/ 22 w 50"/>
                <a:gd name="T35" fmla="*/ 32 h 50"/>
                <a:gd name="T36" fmla="*/ 22 w 50"/>
                <a:gd name="T37" fmla="*/ 32 h 50"/>
                <a:gd name="T38" fmla="*/ 12 w 50"/>
                <a:gd name="T39" fmla="*/ 48 h 50"/>
                <a:gd name="T40" fmla="*/ 2 w 50"/>
                <a:gd name="T41" fmla="*/ 42 h 50"/>
                <a:gd name="T42" fmla="*/ 2 w 50"/>
                <a:gd name="T43" fmla="*/ 42 h 50"/>
                <a:gd name="T44" fmla="*/ 14 w 50"/>
                <a:gd name="T45" fmla="*/ 24 h 50"/>
                <a:gd name="T46" fmla="*/ 14 w 50"/>
                <a:gd name="T47" fmla="*/ 24 h 50"/>
                <a:gd name="T48" fmla="*/ 6 w 50"/>
                <a:gd name="T49" fmla="*/ 20 h 50"/>
                <a:gd name="T50" fmla="*/ 0 w 50"/>
                <a:gd name="T51" fmla="*/ 16 h 50"/>
                <a:gd name="T52" fmla="*/ 2 w 50"/>
                <a:gd name="T53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50">
                  <a:moveTo>
                    <a:pt x="2" y="4"/>
                  </a:moveTo>
                  <a:lnTo>
                    <a:pt x="2" y="4"/>
                  </a:lnTo>
                  <a:lnTo>
                    <a:pt x="12" y="10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32" y="6"/>
                  </a:lnTo>
                  <a:lnTo>
                    <a:pt x="44" y="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40" y="16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8" y="34"/>
                  </a:lnTo>
                  <a:lnTo>
                    <a:pt x="46" y="44"/>
                  </a:lnTo>
                  <a:lnTo>
                    <a:pt x="34" y="50"/>
                  </a:lnTo>
                  <a:lnTo>
                    <a:pt x="34" y="50"/>
                  </a:lnTo>
                  <a:lnTo>
                    <a:pt x="30" y="4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2" y="48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6" y="20"/>
                  </a:lnTo>
                  <a:lnTo>
                    <a:pt x="0" y="16"/>
                  </a:ln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Freeform 204"/>
          <p:cNvSpPr>
            <a:spLocks noEditPoints="1"/>
          </p:cNvSpPr>
          <p:nvPr/>
        </p:nvSpPr>
        <p:spPr bwMode="auto">
          <a:xfrm>
            <a:off x="4332297" y="3475126"/>
            <a:ext cx="703965" cy="803115"/>
          </a:xfrm>
          <a:custGeom>
            <a:avLst/>
            <a:gdLst>
              <a:gd name="T0" fmla="*/ 22 w 142"/>
              <a:gd name="T1" fmla="*/ 90 h 162"/>
              <a:gd name="T2" fmla="*/ 38 w 142"/>
              <a:gd name="T3" fmla="*/ 90 h 162"/>
              <a:gd name="T4" fmla="*/ 48 w 142"/>
              <a:gd name="T5" fmla="*/ 88 h 162"/>
              <a:gd name="T6" fmla="*/ 50 w 142"/>
              <a:gd name="T7" fmla="*/ 82 h 162"/>
              <a:gd name="T8" fmla="*/ 52 w 142"/>
              <a:gd name="T9" fmla="*/ 76 h 162"/>
              <a:gd name="T10" fmla="*/ 44 w 142"/>
              <a:gd name="T11" fmla="*/ 62 h 162"/>
              <a:gd name="T12" fmla="*/ 42 w 142"/>
              <a:gd name="T13" fmla="*/ 60 h 162"/>
              <a:gd name="T14" fmla="*/ 38 w 142"/>
              <a:gd name="T15" fmla="*/ 56 h 162"/>
              <a:gd name="T16" fmla="*/ 38 w 142"/>
              <a:gd name="T17" fmla="*/ 44 h 162"/>
              <a:gd name="T18" fmla="*/ 38 w 142"/>
              <a:gd name="T19" fmla="*/ 42 h 162"/>
              <a:gd name="T20" fmla="*/ 40 w 142"/>
              <a:gd name="T21" fmla="*/ 42 h 162"/>
              <a:gd name="T22" fmla="*/ 40 w 142"/>
              <a:gd name="T23" fmla="*/ 20 h 162"/>
              <a:gd name="T24" fmla="*/ 46 w 142"/>
              <a:gd name="T25" fmla="*/ 8 h 162"/>
              <a:gd name="T26" fmla="*/ 52 w 142"/>
              <a:gd name="T27" fmla="*/ 4 h 162"/>
              <a:gd name="T28" fmla="*/ 72 w 142"/>
              <a:gd name="T29" fmla="*/ 0 h 162"/>
              <a:gd name="T30" fmla="*/ 96 w 142"/>
              <a:gd name="T31" fmla="*/ 8 h 162"/>
              <a:gd name="T32" fmla="*/ 102 w 142"/>
              <a:gd name="T33" fmla="*/ 12 h 162"/>
              <a:gd name="T34" fmla="*/ 106 w 142"/>
              <a:gd name="T35" fmla="*/ 30 h 162"/>
              <a:gd name="T36" fmla="*/ 106 w 142"/>
              <a:gd name="T37" fmla="*/ 42 h 162"/>
              <a:gd name="T38" fmla="*/ 108 w 142"/>
              <a:gd name="T39" fmla="*/ 44 h 162"/>
              <a:gd name="T40" fmla="*/ 108 w 142"/>
              <a:gd name="T41" fmla="*/ 44 h 162"/>
              <a:gd name="T42" fmla="*/ 106 w 142"/>
              <a:gd name="T43" fmla="*/ 56 h 162"/>
              <a:gd name="T44" fmla="*/ 102 w 142"/>
              <a:gd name="T45" fmla="*/ 62 h 162"/>
              <a:gd name="T46" fmla="*/ 98 w 142"/>
              <a:gd name="T47" fmla="*/ 68 h 162"/>
              <a:gd name="T48" fmla="*/ 94 w 142"/>
              <a:gd name="T49" fmla="*/ 76 h 162"/>
              <a:gd name="T50" fmla="*/ 100 w 142"/>
              <a:gd name="T51" fmla="*/ 88 h 162"/>
              <a:gd name="T52" fmla="*/ 104 w 142"/>
              <a:gd name="T53" fmla="*/ 90 h 162"/>
              <a:gd name="T54" fmla="*/ 110 w 142"/>
              <a:gd name="T55" fmla="*/ 90 h 162"/>
              <a:gd name="T56" fmla="*/ 124 w 142"/>
              <a:gd name="T57" fmla="*/ 90 h 162"/>
              <a:gd name="T58" fmla="*/ 138 w 142"/>
              <a:gd name="T59" fmla="*/ 118 h 162"/>
              <a:gd name="T60" fmla="*/ 142 w 142"/>
              <a:gd name="T61" fmla="*/ 150 h 162"/>
              <a:gd name="T62" fmla="*/ 130 w 142"/>
              <a:gd name="T63" fmla="*/ 154 h 162"/>
              <a:gd name="T64" fmla="*/ 94 w 142"/>
              <a:gd name="T65" fmla="*/ 160 h 162"/>
              <a:gd name="T66" fmla="*/ 48 w 142"/>
              <a:gd name="T67" fmla="*/ 160 h 162"/>
              <a:gd name="T68" fmla="*/ 12 w 142"/>
              <a:gd name="T69" fmla="*/ 154 h 162"/>
              <a:gd name="T70" fmla="*/ 4 w 142"/>
              <a:gd name="T71" fmla="*/ 150 h 162"/>
              <a:gd name="T72" fmla="*/ 8 w 142"/>
              <a:gd name="T73" fmla="*/ 120 h 162"/>
              <a:gd name="T74" fmla="*/ 18 w 142"/>
              <a:gd name="T75" fmla="*/ 96 h 162"/>
              <a:gd name="T76" fmla="*/ 22 w 142"/>
              <a:gd name="T77" fmla="*/ 90 h 162"/>
              <a:gd name="T78" fmla="*/ 34 w 142"/>
              <a:gd name="T79" fmla="*/ 82 h 162"/>
              <a:gd name="T80" fmla="*/ 32 w 142"/>
              <a:gd name="T81" fmla="*/ 74 h 162"/>
              <a:gd name="T82" fmla="*/ 28 w 142"/>
              <a:gd name="T83" fmla="*/ 60 h 162"/>
              <a:gd name="T84" fmla="*/ 24 w 142"/>
              <a:gd name="T85" fmla="*/ 60 h 162"/>
              <a:gd name="T86" fmla="*/ 20 w 142"/>
              <a:gd name="T87" fmla="*/ 60 h 162"/>
              <a:gd name="T88" fmla="*/ 16 w 142"/>
              <a:gd name="T89" fmla="*/ 62 h 162"/>
              <a:gd name="T90" fmla="*/ 10 w 142"/>
              <a:gd name="T91" fmla="*/ 30 h 162"/>
              <a:gd name="T92" fmla="*/ 20 w 142"/>
              <a:gd name="T93" fmla="*/ 28 h 162"/>
              <a:gd name="T94" fmla="*/ 22 w 142"/>
              <a:gd name="T95" fmla="*/ 28 h 162"/>
              <a:gd name="T96" fmla="*/ 22 w 142"/>
              <a:gd name="T97" fmla="*/ 10 h 162"/>
              <a:gd name="T98" fmla="*/ 16 w 142"/>
              <a:gd name="T99" fmla="*/ 6 h 162"/>
              <a:gd name="T100" fmla="*/ 12 w 142"/>
              <a:gd name="T101" fmla="*/ 6 h 162"/>
              <a:gd name="T102" fmla="*/ 10 w 142"/>
              <a:gd name="T103" fmla="*/ 8 h 162"/>
              <a:gd name="T104" fmla="*/ 0 w 142"/>
              <a:gd name="T105" fmla="*/ 16 h 162"/>
              <a:gd name="T106" fmla="*/ 0 w 142"/>
              <a:gd name="T107" fmla="*/ 16 h 162"/>
              <a:gd name="T108" fmla="*/ 0 w 142"/>
              <a:gd name="T109" fmla="*/ 20 h 162"/>
              <a:gd name="T110" fmla="*/ 0 w 142"/>
              <a:gd name="T111" fmla="*/ 20 h 162"/>
              <a:gd name="T112" fmla="*/ 0 w 142"/>
              <a:gd name="T113" fmla="*/ 34 h 162"/>
              <a:gd name="T114" fmla="*/ 4 w 142"/>
              <a:gd name="T115" fmla="*/ 62 h 162"/>
              <a:gd name="T116" fmla="*/ 10 w 142"/>
              <a:gd name="T117" fmla="*/ 74 h 162"/>
              <a:gd name="T118" fmla="*/ 10 w 142"/>
              <a:gd name="T119" fmla="*/ 76 h 162"/>
              <a:gd name="T120" fmla="*/ 10 w 142"/>
              <a:gd name="T121" fmla="*/ 78 h 162"/>
              <a:gd name="T122" fmla="*/ 22 w 142"/>
              <a:gd name="T123" fmla="*/ 84 h 162"/>
              <a:gd name="T124" fmla="*/ 30 w 142"/>
              <a:gd name="T125" fmla="*/ 8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2" h="162">
                <a:moveTo>
                  <a:pt x="22" y="90"/>
                </a:moveTo>
                <a:lnTo>
                  <a:pt x="22" y="90"/>
                </a:lnTo>
                <a:lnTo>
                  <a:pt x="38" y="90"/>
                </a:lnTo>
                <a:lnTo>
                  <a:pt x="38" y="90"/>
                </a:lnTo>
                <a:lnTo>
                  <a:pt x="44" y="90"/>
                </a:lnTo>
                <a:lnTo>
                  <a:pt x="48" y="88"/>
                </a:lnTo>
                <a:lnTo>
                  <a:pt x="48" y="88"/>
                </a:lnTo>
                <a:lnTo>
                  <a:pt x="50" y="82"/>
                </a:lnTo>
                <a:lnTo>
                  <a:pt x="52" y="76"/>
                </a:lnTo>
                <a:lnTo>
                  <a:pt x="52" y="76"/>
                </a:lnTo>
                <a:lnTo>
                  <a:pt x="48" y="70"/>
                </a:lnTo>
                <a:lnTo>
                  <a:pt x="44" y="62"/>
                </a:lnTo>
                <a:lnTo>
                  <a:pt x="44" y="62"/>
                </a:lnTo>
                <a:lnTo>
                  <a:pt x="42" y="60"/>
                </a:lnTo>
                <a:lnTo>
                  <a:pt x="38" y="56"/>
                </a:lnTo>
                <a:lnTo>
                  <a:pt x="38" y="56"/>
                </a:lnTo>
                <a:lnTo>
                  <a:pt x="38" y="44"/>
                </a:lnTo>
                <a:lnTo>
                  <a:pt x="38" y="44"/>
                </a:lnTo>
                <a:lnTo>
                  <a:pt x="38" y="42"/>
                </a:lnTo>
                <a:lnTo>
                  <a:pt x="38" y="42"/>
                </a:lnTo>
                <a:lnTo>
                  <a:pt x="40" y="42"/>
                </a:lnTo>
                <a:lnTo>
                  <a:pt x="40" y="42"/>
                </a:lnTo>
                <a:lnTo>
                  <a:pt x="38" y="30"/>
                </a:lnTo>
                <a:lnTo>
                  <a:pt x="40" y="20"/>
                </a:lnTo>
                <a:lnTo>
                  <a:pt x="42" y="14"/>
                </a:lnTo>
                <a:lnTo>
                  <a:pt x="46" y="8"/>
                </a:lnTo>
                <a:lnTo>
                  <a:pt x="46" y="8"/>
                </a:lnTo>
                <a:lnTo>
                  <a:pt x="52" y="4"/>
                </a:lnTo>
                <a:lnTo>
                  <a:pt x="58" y="2"/>
                </a:lnTo>
                <a:lnTo>
                  <a:pt x="72" y="0"/>
                </a:lnTo>
                <a:lnTo>
                  <a:pt x="84" y="2"/>
                </a:lnTo>
                <a:lnTo>
                  <a:pt x="96" y="8"/>
                </a:lnTo>
                <a:lnTo>
                  <a:pt x="96" y="8"/>
                </a:lnTo>
                <a:lnTo>
                  <a:pt x="102" y="12"/>
                </a:lnTo>
                <a:lnTo>
                  <a:pt x="106" y="20"/>
                </a:lnTo>
                <a:lnTo>
                  <a:pt x="106" y="30"/>
                </a:lnTo>
                <a:lnTo>
                  <a:pt x="106" y="42"/>
                </a:lnTo>
                <a:lnTo>
                  <a:pt x="106" y="42"/>
                </a:lnTo>
                <a:lnTo>
                  <a:pt x="108" y="42"/>
                </a:lnTo>
                <a:lnTo>
                  <a:pt x="108" y="44"/>
                </a:lnTo>
                <a:lnTo>
                  <a:pt x="108" y="44"/>
                </a:lnTo>
                <a:lnTo>
                  <a:pt x="108" y="44"/>
                </a:lnTo>
                <a:lnTo>
                  <a:pt x="106" y="56"/>
                </a:lnTo>
                <a:lnTo>
                  <a:pt x="106" y="56"/>
                </a:lnTo>
                <a:lnTo>
                  <a:pt x="104" y="58"/>
                </a:lnTo>
                <a:lnTo>
                  <a:pt x="102" y="62"/>
                </a:lnTo>
                <a:lnTo>
                  <a:pt x="102" y="62"/>
                </a:lnTo>
                <a:lnTo>
                  <a:pt x="98" y="68"/>
                </a:lnTo>
                <a:lnTo>
                  <a:pt x="94" y="76"/>
                </a:lnTo>
                <a:lnTo>
                  <a:pt x="94" y="76"/>
                </a:lnTo>
                <a:lnTo>
                  <a:pt x="96" y="84"/>
                </a:lnTo>
                <a:lnTo>
                  <a:pt x="100" y="88"/>
                </a:lnTo>
                <a:lnTo>
                  <a:pt x="100" y="88"/>
                </a:lnTo>
                <a:lnTo>
                  <a:pt x="104" y="90"/>
                </a:lnTo>
                <a:lnTo>
                  <a:pt x="110" y="90"/>
                </a:lnTo>
                <a:lnTo>
                  <a:pt x="110" y="90"/>
                </a:lnTo>
                <a:lnTo>
                  <a:pt x="124" y="90"/>
                </a:lnTo>
                <a:lnTo>
                  <a:pt x="124" y="90"/>
                </a:lnTo>
                <a:lnTo>
                  <a:pt x="132" y="102"/>
                </a:lnTo>
                <a:lnTo>
                  <a:pt x="138" y="118"/>
                </a:lnTo>
                <a:lnTo>
                  <a:pt x="142" y="134"/>
                </a:lnTo>
                <a:lnTo>
                  <a:pt x="142" y="150"/>
                </a:lnTo>
                <a:lnTo>
                  <a:pt x="142" y="150"/>
                </a:lnTo>
                <a:lnTo>
                  <a:pt x="130" y="154"/>
                </a:lnTo>
                <a:lnTo>
                  <a:pt x="114" y="158"/>
                </a:lnTo>
                <a:lnTo>
                  <a:pt x="94" y="160"/>
                </a:lnTo>
                <a:lnTo>
                  <a:pt x="70" y="162"/>
                </a:lnTo>
                <a:lnTo>
                  <a:pt x="48" y="160"/>
                </a:lnTo>
                <a:lnTo>
                  <a:pt x="28" y="158"/>
                </a:lnTo>
                <a:lnTo>
                  <a:pt x="12" y="154"/>
                </a:lnTo>
                <a:lnTo>
                  <a:pt x="4" y="150"/>
                </a:lnTo>
                <a:lnTo>
                  <a:pt x="4" y="150"/>
                </a:lnTo>
                <a:lnTo>
                  <a:pt x="4" y="136"/>
                </a:lnTo>
                <a:lnTo>
                  <a:pt x="8" y="120"/>
                </a:lnTo>
                <a:lnTo>
                  <a:pt x="14" y="104"/>
                </a:lnTo>
                <a:lnTo>
                  <a:pt x="18" y="96"/>
                </a:lnTo>
                <a:lnTo>
                  <a:pt x="22" y="90"/>
                </a:lnTo>
                <a:lnTo>
                  <a:pt x="22" y="90"/>
                </a:lnTo>
                <a:close/>
                <a:moveTo>
                  <a:pt x="30" y="82"/>
                </a:moveTo>
                <a:lnTo>
                  <a:pt x="34" y="82"/>
                </a:lnTo>
                <a:lnTo>
                  <a:pt x="34" y="82"/>
                </a:lnTo>
                <a:lnTo>
                  <a:pt x="32" y="74"/>
                </a:lnTo>
                <a:lnTo>
                  <a:pt x="32" y="68"/>
                </a:lnTo>
                <a:lnTo>
                  <a:pt x="28" y="60"/>
                </a:lnTo>
                <a:lnTo>
                  <a:pt x="26" y="60"/>
                </a:lnTo>
                <a:lnTo>
                  <a:pt x="24" y="60"/>
                </a:lnTo>
                <a:lnTo>
                  <a:pt x="20" y="60"/>
                </a:lnTo>
                <a:lnTo>
                  <a:pt x="20" y="60"/>
                </a:lnTo>
                <a:lnTo>
                  <a:pt x="16" y="62"/>
                </a:lnTo>
                <a:lnTo>
                  <a:pt x="16" y="62"/>
                </a:lnTo>
                <a:lnTo>
                  <a:pt x="12" y="46"/>
                </a:lnTo>
                <a:lnTo>
                  <a:pt x="10" y="30"/>
                </a:lnTo>
                <a:lnTo>
                  <a:pt x="14" y="30"/>
                </a:lnTo>
                <a:lnTo>
                  <a:pt x="20" y="28"/>
                </a:lnTo>
                <a:lnTo>
                  <a:pt x="22" y="28"/>
                </a:lnTo>
                <a:lnTo>
                  <a:pt x="22" y="28"/>
                </a:lnTo>
                <a:lnTo>
                  <a:pt x="22" y="18"/>
                </a:lnTo>
                <a:lnTo>
                  <a:pt x="22" y="10"/>
                </a:lnTo>
                <a:lnTo>
                  <a:pt x="20" y="6"/>
                </a:lnTo>
                <a:lnTo>
                  <a:pt x="16" y="6"/>
                </a:lnTo>
                <a:lnTo>
                  <a:pt x="14" y="6"/>
                </a:lnTo>
                <a:lnTo>
                  <a:pt x="12" y="6"/>
                </a:lnTo>
                <a:lnTo>
                  <a:pt x="10" y="8"/>
                </a:lnTo>
                <a:lnTo>
                  <a:pt x="10" y="8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0" y="16"/>
                </a:lnTo>
                <a:lnTo>
                  <a:pt x="0" y="16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34"/>
                </a:lnTo>
                <a:lnTo>
                  <a:pt x="0" y="48"/>
                </a:lnTo>
                <a:lnTo>
                  <a:pt x="4" y="62"/>
                </a:lnTo>
                <a:lnTo>
                  <a:pt x="10" y="74"/>
                </a:lnTo>
                <a:lnTo>
                  <a:pt x="10" y="74"/>
                </a:lnTo>
                <a:lnTo>
                  <a:pt x="10" y="76"/>
                </a:lnTo>
                <a:lnTo>
                  <a:pt x="10" y="76"/>
                </a:lnTo>
                <a:lnTo>
                  <a:pt x="10" y="78"/>
                </a:lnTo>
                <a:lnTo>
                  <a:pt x="10" y="78"/>
                </a:lnTo>
                <a:lnTo>
                  <a:pt x="16" y="82"/>
                </a:lnTo>
                <a:lnTo>
                  <a:pt x="22" y="84"/>
                </a:lnTo>
                <a:lnTo>
                  <a:pt x="26" y="82"/>
                </a:lnTo>
                <a:lnTo>
                  <a:pt x="30" y="82"/>
                </a:lnTo>
                <a:lnTo>
                  <a:pt x="30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3" name="Freeform 205"/>
          <p:cNvSpPr>
            <a:spLocks noEditPoints="1"/>
          </p:cNvSpPr>
          <p:nvPr/>
        </p:nvSpPr>
        <p:spPr bwMode="auto">
          <a:xfrm>
            <a:off x="5585772" y="3515467"/>
            <a:ext cx="1031161" cy="694051"/>
          </a:xfrm>
          <a:custGeom>
            <a:avLst/>
            <a:gdLst>
              <a:gd name="T0" fmla="*/ 184 w 208"/>
              <a:gd name="T1" fmla="*/ 54 h 140"/>
              <a:gd name="T2" fmla="*/ 194 w 208"/>
              <a:gd name="T3" fmla="*/ 60 h 140"/>
              <a:gd name="T4" fmla="*/ 206 w 208"/>
              <a:gd name="T5" fmla="*/ 68 h 140"/>
              <a:gd name="T6" fmla="*/ 192 w 208"/>
              <a:gd name="T7" fmla="*/ 90 h 140"/>
              <a:gd name="T8" fmla="*/ 160 w 208"/>
              <a:gd name="T9" fmla="*/ 72 h 140"/>
              <a:gd name="T10" fmla="*/ 144 w 208"/>
              <a:gd name="T11" fmla="*/ 68 h 140"/>
              <a:gd name="T12" fmla="*/ 150 w 208"/>
              <a:gd name="T13" fmla="*/ 62 h 140"/>
              <a:gd name="T14" fmla="*/ 166 w 208"/>
              <a:gd name="T15" fmla="*/ 54 h 140"/>
              <a:gd name="T16" fmla="*/ 160 w 208"/>
              <a:gd name="T17" fmla="*/ 44 h 140"/>
              <a:gd name="T18" fmla="*/ 152 w 208"/>
              <a:gd name="T19" fmla="*/ 24 h 140"/>
              <a:gd name="T20" fmla="*/ 166 w 208"/>
              <a:gd name="T21" fmla="*/ 6 h 140"/>
              <a:gd name="T22" fmla="*/ 190 w 208"/>
              <a:gd name="T23" fmla="*/ 8 h 140"/>
              <a:gd name="T24" fmla="*/ 198 w 208"/>
              <a:gd name="T25" fmla="*/ 44 h 140"/>
              <a:gd name="T26" fmla="*/ 66 w 208"/>
              <a:gd name="T27" fmla="*/ 80 h 140"/>
              <a:gd name="T28" fmla="*/ 52 w 208"/>
              <a:gd name="T29" fmla="*/ 104 h 140"/>
              <a:gd name="T30" fmla="*/ 58 w 208"/>
              <a:gd name="T31" fmla="*/ 134 h 140"/>
              <a:gd name="T32" fmla="*/ 128 w 208"/>
              <a:gd name="T33" fmla="*/ 140 h 140"/>
              <a:gd name="T34" fmla="*/ 170 w 208"/>
              <a:gd name="T35" fmla="*/ 130 h 140"/>
              <a:gd name="T36" fmla="*/ 152 w 208"/>
              <a:gd name="T37" fmla="*/ 80 h 140"/>
              <a:gd name="T38" fmla="*/ 132 w 208"/>
              <a:gd name="T39" fmla="*/ 78 h 140"/>
              <a:gd name="T40" fmla="*/ 128 w 208"/>
              <a:gd name="T41" fmla="*/ 66 h 140"/>
              <a:gd name="T42" fmla="*/ 138 w 208"/>
              <a:gd name="T43" fmla="*/ 50 h 140"/>
              <a:gd name="T44" fmla="*/ 140 w 208"/>
              <a:gd name="T45" fmla="*/ 38 h 140"/>
              <a:gd name="T46" fmla="*/ 138 w 208"/>
              <a:gd name="T47" fmla="*/ 28 h 140"/>
              <a:gd name="T48" fmla="*/ 130 w 208"/>
              <a:gd name="T49" fmla="*/ 8 h 140"/>
              <a:gd name="T50" fmla="*/ 88 w 208"/>
              <a:gd name="T51" fmla="*/ 8 h 140"/>
              <a:gd name="T52" fmla="*/ 80 w 208"/>
              <a:gd name="T53" fmla="*/ 28 h 140"/>
              <a:gd name="T54" fmla="*/ 78 w 208"/>
              <a:gd name="T55" fmla="*/ 38 h 140"/>
              <a:gd name="T56" fmla="*/ 80 w 208"/>
              <a:gd name="T57" fmla="*/ 50 h 140"/>
              <a:gd name="T58" fmla="*/ 92 w 208"/>
              <a:gd name="T59" fmla="*/ 68 h 140"/>
              <a:gd name="T60" fmla="*/ 84 w 208"/>
              <a:gd name="T61" fmla="*/ 80 h 140"/>
              <a:gd name="T62" fmla="*/ 66 w 208"/>
              <a:gd name="T63" fmla="*/ 80 h 140"/>
              <a:gd name="T64" fmla="*/ 22 w 208"/>
              <a:gd name="T65" fmla="*/ 54 h 140"/>
              <a:gd name="T66" fmla="*/ 30 w 208"/>
              <a:gd name="T67" fmla="*/ 46 h 140"/>
              <a:gd name="T68" fmla="*/ 24 w 208"/>
              <a:gd name="T69" fmla="*/ 36 h 140"/>
              <a:gd name="T70" fmla="*/ 20 w 208"/>
              <a:gd name="T71" fmla="*/ 26 h 140"/>
              <a:gd name="T72" fmla="*/ 22 w 208"/>
              <a:gd name="T73" fmla="*/ 26 h 140"/>
              <a:gd name="T74" fmla="*/ 26 w 208"/>
              <a:gd name="T75" fmla="*/ 4 h 140"/>
              <a:gd name="T76" fmla="*/ 56 w 208"/>
              <a:gd name="T77" fmla="*/ 4 h 140"/>
              <a:gd name="T78" fmla="*/ 62 w 208"/>
              <a:gd name="T79" fmla="*/ 18 h 140"/>
              <a:gd name="T80" fmla="*/ 64 w 208"/>
              <a:gd name="T81" fmla="*/ 26 h 140"/>
              <a:gd name="T82" fmla="*/ 62 w 208"/>
              <a:gd name="T83" fmla="*/ 34 h 140"/>
              <a:gd name="T84" fmla="*/ 54 w 208"/>
              <a:gd name="T85" fmla="*/ 44 h 140"/>
              <a:gd name="T86" fmla="*/ 64 w 208"/>
              <a:gd name="T87" fmla="*/ 54 h 140"/>
              <a:gd name="T88" fmla="*/ 76 w 208"/>
              <a:gd name="T89" fmla="*/ 62 h 140"/>
              <a:gd name="T90" fmla="*/ 80 w 208"/>
              <a:gd name="T91" fmla="*/ 70 h 140"/>
              <a:gd name="T92" fmla="*/ 60 w 208"/>
              <a:gd name="T93" fmla="*/ 72 h 140"/>
              <a:gd name="T94" fmla="*/ 16 w 208"/>
              <a:gd name="T95" fmla="*/ 94 h 140"/>
              <a:gd name="T96" fmla="*/ 0 w 208"/>
              <a:gd name="T97" fmla="*/ 82 h 140"/>
              <a:gd name="T98" fmla="*/ 12 w 208"/>
              <a:gd name="T99" fmla="*/ 5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8" h="140">
                <a:moveTo>
                  <a:pt x="190" y="44"/>
                </a:moveTo>
                <a:lnTo>
                  <a:pt x="190" y="44"/>
                </a:lnTo>
                <a:lnTo>
                  <a:pt x="188" y="50"/>
                </a:lnTo>
                <a:lnTo>
                  <a:pt x="184" y="54"/>
                </a:lnTo>
                <a:lnTo>
                  <a:pt x="184" y="54"/>
                </a:lnTo>
                <a:lnTo>
                  <a:pt x="186" y="60"/>
                </a:lnTo>
                <a:lnTo>
                  <a:pt x="186" y="60"/>
                </a:lnTo>
                <a:lnTo>
                  <a:pt x="194" y="60"/>
                </a:lnTo>
                <a:lnTo>
                  <a:pt x="200" y="62"/>
                </a:lnTo>
                <a:lnTo>
                  <a:pt x="204" y="64"/>
                </a:lnTo>
                <a:lnTo>
                  <a:pt x="204" y="64"/>
                </a:lnTo>
                <a:lnTo>
                  <a:pt x="206" y="68"/>
                </a:lnTo>
                <a:lnTo>
                  <a:pt x="208" y="76"/>
                </a:lnTo>
                <a:lnTo>
                  <a:pt x="208" y="86"/>
                </a:lnTo>
                <a:lnTo>
                  <a:pt x="208" y="86"/>
                </a:lnTo>
                <a:lnTo>
                  <a:pt x="192" y="90"/>
                </a:lnTo>
                <a:lnTo>
                  <a:pt x="174" y="92"/>
                </a:lnTo>
                <a:lnTo>
                  <a:pt x="174" y="92"/>
                </a:lnTo>
                <a:lnTo>
                  <a:pt x="168" y="80"/>
                </a:lnTo>
                <a:lnTo>
                  <a:pt x="160" y="72"/>
                </a:lnTo>
                <a:lnTo>
                  <a:pt x="158" y="68"/>
                </a:lnTo>
                <a:lnTo>
                  <a:pt x="152" y="68"/>
                </a:lnTo>
                <a:lnTo>
                  <a:pt x="152" y="68"/>
                </a:lnTo>
                <a:lnTo>
                  <a:pt x="144" y="68"/>
                </a:lnTo>
                <a:lnTo>
                  <a:pt x="144" y="68"/>
                </a:lnTo>
                <a:lnTo>
                  <a:pt x="146" y="64"/>
                </a:lnTo>
                <a:lnTo>
                  <a:pt x="146" y="64"/>
                </a:lnTo>
                <a:lnTo>
                  <a:pt x="150" y="62"/>
                </a:lnTo>
                <a:lnTo>
                  <a:pt x="156" y="60"/>
                </a:lnTo>
                <a:lnTo>
                  <a:pt x="164" y="60"/>
                </a:lnTo>
                <a:lnTo>
                  <a:pt x="164" y="60"/>
                </a:lnTo>
                <a:lnTo>
                  <a:pt x="166" y="54"/>
                </a:lnTo>
                <a:lnTo>
                  <a:pt x="166" y="54"/>
                </a:lnTo>
                <a:lnTo>
                  <a:pt x="162" y="50"/>
                </a:lnTo>
                <a:lnTo>
                  <a:pt x="160" y="44"/>
                </a:lnTo>
                <a:lnTo>
                  <a:pt x="160" y="44"/>
                </a:lnTo>
                <a:lnTo>
                  <a:pt x="152" y="44"/>
                </a:lnTo>
                <a:lnTo>
                  <a:pt x="152" y="44"/>
                </a:lnTo>
                <a:lnTo>
                  <a:pt x="152" y="34"/>
                </a:lnTo>
                <a:lnTo>
                  <a:pt x="152" y="24"/>
                </a:lnTo>
                <a:lnTo>
                  <a:pt x="154" y="14"/>
                </a:lnTo>
                <a:lnTo>
                  <a:pt x="158" y="10"/>
                </a:lnTo>
                <a:lnTo>
                  <a:pt x="158" y="10"/>
                </a:lnTo>
                <a:lnTo>
                  <a:pt x="166" y="6"/>
                </a:lnTo>
                <a:lnTo>
                  <a:pt x="174" y="4"/>
                </a:lnTo>
                <a:lnTo>
                  <a:pt x="184" y="6"/>
                </a:lnTo>
                <a:lnTo>
                  <a:pt x="190" y="8"/>
                </a:lnTo>
                <a:lnTo>
                  <a:pt x="190" y="8"/>
                </a:lnTo>
                <a:lnTo>
                  <a:pt x="194" y="14"/>
                </a:lnTo>
                <a:lnTo>
                  <a:pt x="198" y="24"/>
                </a:lnTo>
                <a:lnTo>
                  <a:pt x="198" y="34"/>
                </a:lnTo>
                <a:lnTo>
                  <a:pt x="198" y="44"/>
                </a:lnTo>
                <a:lnTo>
                  <a:pt x="198" y="44"/>
                </a:lnTo>
                <a:lnTo>
                  <a:pt x="190" y="44"/>
                </a:lnTo>
                <a:lnTo>
                  <a:pt x="190" y="44"/>
                </a:lnTo>
                <a:close/>
                <a:moveTo>
                  <a:pt x="66" y="80"/>
                </a:moveTo>
                <a:lnTo>
                  <a:pt x="66" y="80"/>
                </a:lnTo>
                <a:lnTo>
                  <a:pt x="62" y="84"/>
                </a:lnTo>
                <a:lnTo>
                  <a:pt x="58" y="90"/>
                </a:lnTo>
                <a:lnTo>
                  <a:pt x="52" y="104"/>
                </a:lnTo>
                <a:lnTo>
                  <a:pt x="50" y="118"/>
                </a:lnTo>
                <a:lnTo>
                  <a:pt x="50" y="130"/>
                </a:lnTo>
                <a:lnTo>
                  <a:pt x="50" y="130"/>
                </a:lnTo>
                <a:lnTo>
                  <a:pt x="58" y="134"/>
                </a:lnTo>
                <a:lnTo>
                  <a:pt x="72" y="138"/>
                </a:lnTo>
                <a:lnTo>
                  <a:pt x="88" y="140"/>
                </a:lnTo>
                <a:lnTo>
                  <a:pt x="108" y="140"/>
                </a:lnTo>
                <a:lnTo>
                  <a:pt x="128" y="140"/>
                </a:lnTo>
                <a:lnTo>
                  <a:pt x="144" y="138"/>
                </a:lnTo>
                <a:lnTo>
                  <a:pt x="160" y="134"/>
                </a:lnTo>
                <a:lnTo>
                  <a:pt x="170" y="130"/>
                </a:lnTo>
                <a:lnTo>
                  <a:pt x="170" y="130"/>
                </a:lnTo>
                <a:lnTo>
                  <a:pt x="170" y="118"/>
                </a:lnTo>
                <a:lnTo>
                  <a:pt x="166" y="102"/>
                </a:lnTo>
                <a:lnTo>
                  <a:pt x="160" y="90"/>
                </a:lnTo>
                <a:lnTo>
                  <a:pt x="152" y="80"/>
                </a:lnTo>
                <a:lnTo>
                  <a:pt x="152" y="80"/>
                </a:lnTo>
                <a:lnTo>
                  <a:pt x="140" y="80"/>
                </a:lnTo>
                <a:lnTo>
                  <a:pt x="140" y="80"/>
                </a:lnTo>
                <a:lnTo>
                  <a:pt x="132" y="78"/>
                </a:lnTo>
                <a:lnTo>
                  <a:pt x="132" y="78"/>
                </a:lnTo>
                <a:lnTo>
                  <a:pt x="130" y="74"/>
                </a:lnTo>
                <a:lnTo>
                  <a:pt x="128" y="66"/>
                </a:lnTo>
                <a:lnTo>
                  <a:pt x="128" y="66"/>
                </a:lnTo>
                <a:lnTo>
                  <a:pt x="132" y="60"/>
                </a:lnTo>
                <a:lnTo>
                  <a:pt x="134" y="54"/>
                </a:lnTo>
                <a:lnTo>
                  <a:pt x="134" y="54"/>
                </a:lnTo>
                <a:lnTo>
                  <a:pt x="138" y="50"/>
                </a:lnTo>
                <a:lnTo>
                  <a:pt x="138" y="50"/>
                </a:lnTo>
                <a:lnTo>
                  <a:pt x="140" y="40"/>
                </a:lnTo>
                <a:lnTo>
                  <a:pt x="140" y="38"/>
                </a:lnTo>
                <a:lnTo>
                  <a:pt x="140" y="38"/>
                </a:lnTo>
                <a:lnTo>
                  <a:pt x="140" y="38"/>
                </a:lnTo>
                <a:lnTo>
                  <a:pt x="138" y="38"/>
                </a:lnTo>
                <a:lnTo>
                  <a:pt x="138" y="38"/>
                </a:lnTo>
                <a:lnTo>
                  <a:pt x="138" y="28"/>
                </a:lnTo>
                <a:lnTo>
                  <a:pt x="138" y="20"/>
                </a:lnTo>
                <a:lnTo>
                  <a:pt x="134" y="12"/>
                </a:lnTo>
                <a:lnTo>
                  <a:pt x="130" y="8"/>
                </a:lnTo>
                <a:lnTo>
                  <a:pt x="130" y="8"/>
                </a:lnTo>
                <a:lnTo>
                  <a:pt x="120" y="4"/>
                </a:lnTo>
                <a:lnTo>
                  <a:pt x="108" y="2"/>
                </a:lnTo>
                <a:lnTo>
                  <a:pt x="96" y="4"/>
                </a:lnTo>
                <a:lnTo>
                  <a:pt x="88" y="8"/>
                </a:lnTo>
                <a:lnTo>
                  <a:pt x="88" y="8"/>
                </a:lnTo>
                <a:lnTo>
                  <a:pt x="82" y="14"/>
                </a:lnTo>
                <a:lnTo>
                  <a:pt x="80" y="20"/>
                </a:lnTo>
                <a:lnTo>
                  <a:pt x="80" y="28"/>
                </a:lnTo>
                <a:lnTo>
                  <a:pt x="80" y="38"/>
                </a:lnTo>
                <a:lnTo>
                  <a:pt x="80" y="38"/>
                </a:lnTo>
                <a:lnTo>
                  <a:pt x="80" y="38"/>
                </a:lnTo>
                <a:lnTo>
                  <a:pt x="78" y="38"/>
                </a:lnTo>
                <a:lnTo>
                  <a:pt x="78" y="40"/>
                </a:lnTo>
                <a:lnTo>
                  <a:pt x="78" y="40"/>
                </a:lnTo>
                <a:lnTo>
                  <a:pt x="80" y="50"/>
                </a:lnTo>
                <a:lnTo>
                  <a:pt x="80" y="50"/>
                </a:lnTo>
                <a:lnTo>
                  <a:pt x="84" y="54"/>
                </a:lnTo>
                <a:lnTo>
                  <a:pt x="84" y="54"/>
                </a:lnTo>
                <a:lnTo>
                  <a:pt x="88" y="62"/>
                </a:lnTo>
                <a:lnTo>
                  <a:pt x="92" y="68"/>
                </a:lnTo>
                <a:lnTo>
                  <a:pt x="92" y="68"/>
                </a:lnTo>
                <a:lnTo>
                  <a:pt x="88" y="76"/>
                </a:lnTo>
                <a:lnTo>
                  <a:pt x="88" y="76"/>
                </a:lnTo>
                <a:lnTo>
                  <a:pt x="84" y="80"/>
                </a:lnTo>
                <a:lnTo>
                  <a:pt x="80" y="80"/>
                </a:lnTo>
                <a:lnTo>
                  <a:pt x="80" y="80"/>
                </a:lnTo>
                <a:lnTo>
                  <a:pt x="66" y="80"/>
                </a:lnTo>
                <a:lnTo>
                  <a:pt x="66" y="80"/>
                </a:lnTo>
                <a:close/>
                <a:moveTo>
                  <a:pt x="12" y="54"/>
                </a:moveTo>
                <a:lnTo>
                  <a:pt x="12" y="54"/>
                </a:lnTo>
                <a:lnTo>
                  <a:pt x="22" y="54"/>
                </a:lnTo>
                <a:lnTo>
                  <a:pt x="22" y="54"/>
                </a:lnTo>
                <a:lnTo>
                  <a:pt x="24" y="54"/>
                </a:lnTo>
                <a:lnTo>
                  <a:pt x="28" y="52"/>
                </a:lnTo>
                <a:lnTo>
                  <a:pt x="28" y="52"/>
                </a:lnTo>
                <a:lnTo>
                  <a:pt x="30" y="46"/>
                </a:lnTo>
                <a:lnTo>
                  <a:pt x="30" y="46"/>
                </a:lnTo>
                <a:lnTo>
                  <a:pt x="26" y="42"/>
                </a:lnTo>
                <a:lnTo>
                  <a:pt x="24" y="36"/>
                </a:lnTo>
                <a:lnTo>
                  <a:pt x="24" y="36"/>
                </a:lnTo>
                <a:lnTo>
                  <a:pt x="22" y="34"/>
                </a:lnTo>
                <a:lnTo>
                  <a:pt x="22" y="34"/>
                </a:lnTo>
                <a:lnTo>
                  <a:pt x="20" y="26"/>
                </a:lnTo>
                <a:lnTo>
                  <a:pt x="20" y="26"/>
                </a:lnTo>
                <a:lnTo>
                  <a:pt x="22" y="26"/>
                </a:lnTo>
                <a:lnTo>
                  <a:pt x="22" y="26"/>
                </a:lnTo>
                <a:lnTo>
                  <a:pt x="22" y="26"/>
                </a:lnTo>
                <a:lnTo>
                  <a:pt x="22" y="26"/>
                </a:lnTo>
                <a:lnTo>
                  <a:pt x="22" y="12"/>
                </a:lnTo>
                <a:lnTo>
                  <a:pt x="24" y="8"/>
                </a:lnTo>
                <a:lnTo>
                  <a:pt x="26" y="4"/>
                </a:lnTo>
                <a:lnTo>
                  <a:pt x="26" y="4"/>
                </a:lnTo>
                <a:lnTo>
                  <a:pt x="34" y="2"/>
                </a:lnTo>
                <a:lnTo>
                  <a:pt x="42" y="0"/>
                </a:lnTo>
                <a:lnTo>
                  <a:pt x="50" y="0"/>
                </a:lnTo>
                <a:lnTo>
                  <a:pt x="56" y="4"/>
                </a:lnTo>
                <a:lnTo>
                  <a:pt x="56" y="4"/>
                </a:lnTo>
                <a:lnTo>
                  <a:pt x="60" y="8"/>
                </a:lnTo>
                <a:lnTo>
                  <a:pt x="62" y="12"/>
                </a:lnTo>
                <a:lnTo>
                  <a:pt x="62" y="18"/>
                </a:lnTo>
                <a:lnTo>
                  <a:pt x="62" y="24"/>
                </a:lnTo>
                <a:lnTo>
                  <a:pt x="62" y="24"/>
                </a:lnTo>
                <a:lnTo>
                  <a:pt x="62" y="26"/>
                </a:lnTo>
                <a:lnTo>
                  <a:pt x="64" y="26"/>
                </a:lnTo>
                <a:lnTo>
                  <a:pt x="64" y="26"/>
                </a:lnTo>
                <a:lnTo>
                  <a:pt x="64" y="26"/>
                </a:lnTo>
                <a:lnTo>
                  <a:pt x="62" y="34"/>
                </a:lnTo>
                <a:lnTo>
                  <a:pt x="62" y="34"/>
                </a:lnTo>
                <a:lnTo>
                  <a:pt x="60" y="36"/>
                </a:lnTo>
                <a:lnTo>
                  <a:pt x="60" y="36"/>
                </a:lnTo>
                <a:lnTo>
                  <a:pt x="54" y="44"/>
                </a:lnTo>
                <a:lnTo>
                  <a:pt x="54" y="44"/>
                </a:lnTo>
                <a:lnTo>
                  <a:pt x="56" y="50"/>
                </a:lnTo>
                <a:lnTo>
                  <a:pt x="58" y="54"/>
                </a:lnTo>
                <a:lnTo>
                  <a:pt x="58" y="54"/>
                </a:lnTo>
                <a:lnTo>
                  <a:pt x="64" y="54"/>
                </a:lnTo>
                <a:lnTo>
                  <a:pt x="64" y="54"/>
                </a:lnTo>
                <a:lnTo>
                  <a:pt x="70" y="54"/>
                </a:lnTo>
                <a:lnTo>
                  <a:pt x="70" y="54"/>
                </a:lnTo>
                <a:lnTo>
                  <a:pt x="76" y="62"/>
                </a:lnTo>
                <a:lnTo>
                  <a:pt x="76" y="62"/>
                </a:lnTo>
                <a:lnTo>
                  <a:pt x="80" y="70"/>
                </a:lnTo>
                <a:lnTo>
                  <a:pt x="80" y="70"/>
                </a:lnTo>
                <a:lnTo>
                  <a:pt x="80" y="70"/>
                </a:lnTo>
                <a:lnTo>
                  <a:pt x="66" y="70"/>
                </a:lnTo>
                <a:lnTo>
                  <a:pt x="62" y="70"/>
                </a:lnTo>
                <a:lnTo>
                  <a:pt x="60" y="72"/>
                </a:lnTo>
                <a:lnTo>
                  <a:pt x="60" y="72"/>
                </a:lnTo>
                <a:lnTo>
                  <a:pt x="50" y="82"/>
                </a:lnTo>
                <a:lnTo>
                  <a:pt x="44" y="96"/>
                </a:lnTo>
                <a:lnTo>
                  <a:pt x="44" y="96"/>
                </a:lnTo>
                <a:lnTo>
                  <a:pt x="16" y="94"/>
                </a:lnTo>
                <a:lnTo>
                  <a:pt x="6" y="92"/>
                </a:lnTo>
                <a:lnTo>
                  <a:pt x="0" y="90"/>
                </a:lnTo>
                <a:lnTo>
                  <a:pt x="0" y="90"/>
                </a:lnTo>
                <a:lnTo>
                  <a:pt x="0" y="82"/>
                </a:lnTo>
                <a:lnTo>
                  <a:pt x="2" y="72"/>
                </a:lnTo>
                <a:lnTo>
                  <a:pt x="6" y="62"/>
                </a:lnTo>
                <a:lnTo>
                  <a:pt x="12" y="54"/>
                </a:lnTo>
                <a:lnTo>
                  <a:pt x="12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 13"/>
          <p:cNvGrpSpPr/>
          <p:nvPr/>
        </p:nvGrpSpPr>
        <p:grpSpPr>
          <a:xfrm>
            <a:off x="2683000" y="1921436"/>
            <a:ext cx="776712" cy="822944"/>
            <a:chOff x="3568829" y="1494768"/>
            <a:chExt cx="832861" cy="882435"/>
          </a:xfrm>
          <a:solidFill>
            <a:schemeClr val="bg1"/>
          </a:solidFill>
        </p:grpSpPr>
        <p:sp>
          <p:nvSpPr>
            <p:cNvPr id="15" name="Freeform 209"/>
            <p:cNvSpPr>
              <a:spLocks/>
            </p:cNvSpPr>
            <p:nvPr/>
          </p:nvSpPr>
          <p:spPr bwMode="auto">
            <a:xfrm>
              <a:off x="3568829" y="1564173"/>
              <a:ext cx="832861" cy="813030"/>
            </a:xfrm>
            <a:custGeom>
              <a:avLst/>
              <a:gdLst>
                <a:gd name="T0" fmla="*/ 0 w 168"/>
                <a:gd name="T1" fmla="*/ 0 h 164"/>
                <a:gd name="T2" fmla="*/ 14 w 168"/>
                <a:gd name="T3" fmla="*/ 0 h 164"/>
                <a:gd name="T4" fmla="*/ 14 w 168"/>
                <a:gd name="T5" fmla="*/ 148 h 164"/>
                <a:gd name="T6" fmla="*/ 168 w 168"/>
                <a:gd name="T7" fmla="*/ 148 h 164"/>
                <a:gd name="T8" fmla="*/ 168 w 168"/>
                <a:gd name="T9" fmla="*/ 164 h 164"/>
                <a:gd name="T10" fmla="*/ 14 w 168"/>
                <a:gd name="T11" fmla="*/ 164 h 164"/>
                <a:gd name="T12" fmla="*/ 0 w 168"/>
                <a:gd name="T13" fmla="*/ 164 h 164"/>
                <a:gd name="T14" fmla="*/ 0 w 168"/>
                <a:gd name="T15" fmla="*/ 148 h 164"/>
                <a:gd name="T16" fmla="*/ 0 w 168"/>
                <a:gd name="T1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4">
                  <a:moveTo>
                    <a:pt x="0" y="0"/>
                  </a:moveTo>
                  <a:lnTo>
                    <a:pt x="14" y="0"/>
                  </a:lnTo>
                  <a:lnTo>
                    <a:pt x="14" y="148"/>
                  </a:lnTo>
                  <a:lnTo>
                    <a:pt x="168" y="148"/>
                  </a:lnTo>
                  <a:lnTo>
                    <a:pt x="168" y="164"/>
                  </a:lnTo>
                  <a:lnTo>
                    <a:pt x="14" y="16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10"/>
            <p:cNvSpPr>
              <a:spLocks noChangeArrowheads="1"/>
            </p:cNvSpPr>
            <p:nvPr/>
          </p:nvSpPr>
          <p:spPr bwMode="auto">
            <a:xfrm>
              <a:off x="3757215" y="2010348"/>
              <a:ext cx="138810" cy="257790"/>
            </a:xfrm>
            <a:prstGeom prst="rect">
              <a:avLst/>
            </a:prstGeom>
            <a:grpFill/>
            <a:ln w="635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211"/>
            <p:cNvSpPr>
              <a:spLocks noChangeArrowheads="1"/>
            </p:cNvSpPr>
            <p:nvPr/>
          </p:nvSpPr>
          <p:spPr bwMode="auto">
            <a:xfrm>
              <a:off x="3955515" y="2089669"/>
              <a:ext cx="138810" cy="178470"/>
            </a:xfrm>
            <a:prstGeom prst="rect">
              <a:avLst/>
            </a:prstGeom>
            <a:grpFill/>
            <a:ln w="635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2"/>
            <p:cNvSpPr>
              <a:spLocks/>
            </p:cNvSpPr>
            <p:nvPr/>
          </p:nvSpPr>
          <p:spPr bwMode="auto">
            <a:xfrm>
              <a:off x="4153814" y="1762473"/>
              <a:ext cx="148726" cy="505665"/>
            </a:xfrm>
            <a:custGeom>
              <a:avLst/>
              <a:gdLst>
                <a:gd name="T0" fmla="*/ 0 w 30"/>
                <a:gd name="T1" fmla="*/ 102 h 102"/>
                <a:gd name="T2" fmla="*/ 30 w 30"/>
                <a:gd name="T3" fmla="*/ 102 h 102"/>
                <a:gd name="T4" fmla="*/ 30 w 30"/>
                <a:gd name="T5" fmla="*/ 0 h 102"/>
                <a:gd name="T6" fmla="*/ 0 w 30"/>
                <a:gd name="T7" fmla="*/ 32 h 102"/>
                <a:gd name="T8" fmla="*/ 0 w 3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2">
                  <a:moveTo>
                    <a:pt x="0" y="102"/>
                  </a:moveTo>
                  <a:lnTo>
                    <a:pt x="30" y="102"/>
                  </a:lnTo>
                  <a:lnTo>
                    <a:pt x="30" y="0"/>
                  </a:lnTo>
                  <a:lnTo>
                    <a:pt x="0" y="32"/>
                  </a:lnTo>
                  <a:lnTo>
                    <a:pt x="0" y="102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3"/>
            <p:cNvSpPr>
              <a:spLocks/>
            </p:cNvSpPr>
            <p:nvPr/>
          </p:nvSpPr>
          <p:spPr bwMode="auto">
            <a:xfrm>
              <a:off x="3677894" y="1494768"/>
              <a:ext cx="584985" cy="466005"/>
            </a:xfrm>
            <a:custGeom>
              <a:avLst/>
              <a:gdLst>
                <a:gd name="T0" fmla="*/ 0 w 118"/>
                <a:gd name="T1" fmla="*/ 80 h 94"/>
                <a:gd name="T2" fmla="*/ 0 w 118"/>
                <a:gd name="T3" fmla="*/ 80 h 94"/>
                <a:gd name="T4" fmla="*/ 2 w 118"/>
                <a:gd name="T5" fmla="*/ 80 h 94"/>
                <a:gd name="T6" fmla="*/ 2 w 118"/>
                <a:gd name="T7" fmla="*/ 80 h 94"/>
                <a:gd name="T8" fmla="*/ 4 w 118"/>
                <a:gd name="T9" fmla="*/ 78 h 94"/>
                <a:gd name="T10" fmla="*/ 4 w 118"/>
                <a:gd name="T11" fmla="*/ 78 h 94"/>
                <a:gd name="T12" fmla="*/ 14 w 118"/>
                <a:gd name="T13" fmla="*/ 74 h 94"/>
                <a:gd name="T14" fmla="*/ 24 w 118"/>
                <a:gd name="T15" fmla="*/ 72 h 94"/>
                <a:gd name="T16" fmla="*/ 42 w 118"/>
                <a:gd name="T17" fmla="*/ 72 h 94"/>
                <a:gd name="T18" fmla="*/ 42 w 118"/>
                <a:gd name="T19" fmla="*/ 72 h 94"/>
                <a:gd name="T20" fmla="*/ 56 w 118"/>
                <a:gd name="T21" fmla="*/ 72 h 94"/>
                <a:gd name="T22" fmla="*/ 62 w 118"/>
                <a:gd name="T23" fmla="*/ 70 h 94"/>
                <a:gd name="T24" fmla="*/ 68 w 118"/>
                <a:gd name="T25" fmla="*/ 66 h 94"/>
                <a:gd name="T26" fmla="*/ 74 w 118"/>
                <a:gd name="T27" fmla="*/ 62 h 94"/>
                <a:gd name="T28" fmla="*/ 80 w 118"/>
                <a:gd name="T29" fmla="*/ 54 h 94"/>
                <a:gd name="T30" fmla="*/ 84 w 118"/>
                <a:gd name="T31" fmla="*/ 44 h 94"/>
                <a:gd name="T32" fmla="*/ 90 w 118"/>
                <a:gd name="T33" fmla="*/ 30 h 94"/>
                <a:gd name="T34" fmla="*/ 80 w 118"/>
                <a:gd name="T35" fmla="*/ 28 h 94"/>
                <a:gd name="T36" fmla="*/ 94 w 118"/>
                <a:gd name="T37" fmla="*/ 14 h 94"/>
                <a:gd name="T38" fmla="*/ 108 w 118"/>
                <a:gd name="T39" fmla="*/ 0 h 94"/>
                <a:gd name="T40" fmla="*/ 112 w 118"/>
                <a:gd name="T41" fmla="*/ 20 h 94"/>
                <a:gd name="T42" fmla="*/ 118 w 118"/>
                <a:gd name="T43" fmla="*/ 40 h 94"/>
                <a:gd name="T44" fmla="*/ 106 w 118"/>
                <a:gd name="T45" fmla="*/ 36 h 94"/>
                <a:gd name="T46" fmla="*/ 106 w 118"/>
                <a:gd name="T47" fmla="*/ 36 h 94"/>
                <a:gd name="T48" fmla="*/ 100 w 118"/>
                <a:gd name="T49" fmla="*/ 54 h 94"/>
                <a:gd name="T50" fmla="*/ 92 w 118"/>
                <a:gd name="T51" fmla="*/ 66 h 94"/>
                <a:gd name="T52" fmla="*/ 86 w 118"/>
                <a:gd name="T53" fmla="*/ 76 h 94"/>
                <a:gd name="T54" fmla="*/ 78 w 118"/>
                <a:gd name="T55" fmla="*/ 82 h 94"/>
                <a:gd name="T56" fmla="*/ 70 w 118"/>
                <a:gd name="T57" fmla="*/ 86 h 94"/>
                <a:gd name="T58" fmla="*/ 60 w 118"/>
                <a:gd name="T59" fmla="*/ 88 h 94"/>
                <a:gd name="T60" fmla="*/ 42 w 118"/>
                <a:gd name="T61" fmla="*/ 88 h 94"/>
                <a:gd name="T62" fmla="*/ 42 w 118"/>
                <a:gd name="T63" fmla="*/ 88 h 94"/>
                <a:gd name="T64" fmla="*/ 26 w 118"/>
                <a:gd name="T65" fmla="*/ 88 h 94"/>
                <a:gd name="T66" fmla="*/ 20 w 118"/>
                <a:gd name="T67" fmla="*/ 90 h 94"/>
                <a:gd name="T68" fmla="*/ 12 w 118"/>
                <a:gd name="T69" fmla="*/ 94 h 94"/>
                <a:gd name="T70" fmla="*/ 12 w 118"/>
                <a:gd name="T71" fmla="*/ 94 h 94"/>
                <a:gd name="T72" fmla="*/ 10 w 118"/>
                <a:gd name="T73" fmla="*/ 94 h 94"/>
                <a:gd name="T74" fmla="*/ 10 w 118"/>
                <a:gd name="T75" fmla="*/ 94 h 94"/>
                <a:gd name="T76" fmla="*/ 10 w 118"/>
                <a:gd name="T77" fmla="*/ 94 h 94"/>
                <a:gd name="T78" fmla="*/ 0 w 118"/>
                <a:gd name="T79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8" h="94">
                  <a:moveTo>
                    <a:pt x="0" y="80"/>
                  </a:moveTo>
                  <a:lnTo>
                    <a:pt x="0" y="80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14" y="74"/>
                  </a:lnTo>
                  <a:lnTo>
                    <a:pt x="24" y="72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56" y="72"/>
                  </a:lnTo>
                  <a:lnTo>
                    <a:pt x="62" y="70"/>
                  </a:lnTo>
                  <a:lnTo>
                    <a:pt x="68" y="66"/>
                  </a:lnTo>
                  <a:lnTo>
                    <a:pt x="74" y="62"/>
                  </a:lnTo>
                  <a:lnTo>
                    <a:pt x="80" y="54"/>
                  </a:lnTo>
                  <a:lnTo>
                    <a:pt x="84" y="44"/>
                  </a:lnTo>
                  <a:lnTo>
                    <a:pt x="90" y="30"/>
                  </a:lnTo>
                  <a:lnTo>
                    <a:pt x="80" y="28"/>
                  </a:lnTo>
                  <a:lnTo>
                    <a:pt x="94" y="14"/>
                  </a:lnTo>
                  <a:lnTo>
                    <a:pt x="108" y="0"/>
                  </a:lnTo>
                  <a:lnTo>
                    <a:pt x="112" y="20"/>
                  </a:lnTo>
                  <a:lnTo>
                    <a:pt x="118" y="40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0" y="54"/>
                  </a:lnTo>
                  <a:lnTo>
                    <a:pt x="92" y="66"/>
                  </a:lnTo>
                  <a:lnTo>
                    <a:pt x="86" y="76"/>
                  </a:lnTo>
                  <a:lnTo>
                    <a:pt x="78" y="82"/>
                  </a:lnTo>
                  <a:lnTo>
                    <a:pt x="70" y="86"/>
                  </a:lnTo>
                  <a:lnTo>
                    <a:pt x="60" y="88"/>
                  </a:lnTo>
                  <a:lnTo>
                    <a:pt x="42" y="88"/>
                  </a:lnTo>
                  <a:lnTo>
                    <a:pt x="42" y="88"/>
                  </a:lnTo>
                  <a:lnTo>
                    <a:pt x="26" y="88"/>
                  </a:lnTo>
                  <a:lnTo>
                    <a:pt x="20" y="90"/>
                  </a:lnTo>
                  <a:lnTo>
                    <a:pt x="12" y="94"/>
                  </a:lnTo>
                  <a:lnTo>
                    <a:pt x="12" y="94"/>
                  </a:lnTo>
                  <a:lnTo>
                    <a:pt x="10" y="94"/>
                  </a:lnTo>
                  <a:lnTo>
                    <a:pt x="10" y="94"/>
                  </a:lnTo>
                  <a:lnTo>
                    <a:pt x="10" y="94"/>
                  </a:lnTo>
                  <a:lnTo>
                    <a:pt x="0" y="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Freeform 214"/>
          <p:cNvSpPr>
            <a:spLocks noEditPoints="1"/>
          </p:cNvSpPr>
          <p:nvPr/>
        </p:nvSpPr>
        <p:spPr bwMode="auto">
          <a:xfrm>
            <a:off x="5683852" y="2043976"/>
            <a:ext cx="783285" cy="753541"/>
          </a:xfrm>
          <a:custGeom>
            <a:avLst/>
            <a:gdLst>
              <a:gd name="T0" fmla="*/ 56 w 158"/>
              <a:gd name="T1" fmla="*/ 78 h 152"/>
              <a:gd name="T2" fmla="*/ 58 w 158"/>
              <a:gd name="T3" fmla="*/ 136 h 152"/>
              <a:gd name="T4" fmla="*/ 66 w 158"/>
              <a:gd name="T5" fmla="*/ 136 h 152"/>
              <a:gd name="T6" fmla="*/ 66 w 158"/>
              <a:gd name="T7" fmla="*/ 152 h 152"/>
              <a:gd name="T8" fmla="*/ 0 w 158"/>
              <a:gd name="T9" fmla="*/ 152 h 152"/>
              <a:gd name="T10" fmla="*/ 0 w 158"/>
              <a:gd name="T11" fmla="*/ 136 h 152"/>
              <a:gd name="T12" fmla="*/ 8 w 158"/>
              <a:gd name="T13" fmla="*/ 136 h 152"/>
              <a:gd name="T14" fmla="*/ 14 w 158"/>
              <a:gd name="T15" fmla="*/ 78 h 152"/>
              <a:gd name="T16" fmla="*/ 8 w 158"/>
              <a:gd name="T17" fmla="*/ 78 h 152"/>
              <a:gd name="T18" fmla="*/ 8 w 158"/>
              <a:gd name="T19" fmla="*/ 40 h 152"/>
              <a:gd name="T20" fmla="*/ 72 w 158"/>
              <a:gd name="T21" fmla="*/ 40 h 152"/>
              <a:gd name="T22" fmla="*/ 72 w 158"/>
              <a:gd name="T23" fmla="*/ 28 h 152"/>
              <a:gd name="T24" fmla="*/ 84 w 158"/>
              <a:gd name="T25" fmla="*/ 28 h 152"/>
              <a:gd name="T26" fmla="*/ 84 w 158"/>
              <a:gd name="T27" fmla="*/ 40 h 152"/>
              <a:gd name="T28" fmla="*/ 152 w 158"/>
              <a:gd name="T29" fmla="*/ 40 h 152"/>
              <a:gd name="T30" fmla="*/ 152 w 158"/>
              <a:gd name="T31" fmla="*/ 78 h 152"/>
              <a:gd name="T32" fmla="*/ 144 w 158"/>
              <a:gd name="T33" fmla="*/ 78 h 152"/>
              <a:gd name="T34" fmla="*/ 150 w 158"/>
              <a:gd name="T35" fmla="*/ 136 h 152"/>
              <a:gd name="T36" fmla="*/ 158 w 158"/>
              <a:gd name="T37" fmla="*/ 136 h 152"/>
              <a:gd name="T38" fmla="*/ 158 w 158"/>
              <a:gd name="T39" fmla="*/ 152 h 152"/>
              <a:gd name="T40" fmla="*/ 92 w 158"/>
              <a:gd name="T41" fmla="*/ 152 h 152"/>
              <a:gd name="T42" fmla="*/ 92 w 158"/>
              <a:gd name="T43" fmla="*/ 136 h 152"/>
              <a:gd name="T44" fmla="*/ 100 w 158"/>
              <a:gd name="T45" fmla="*/ 136 h 152"/>
              <a:gd name="T46" fmla="*/ 102 w 158"/>
              <a:gd name="T47" fmla="*/ 78 h 152"/>
              <a:gd name="T48" fmla="*/ 84 w 158"/>
              <a:gd name="T49" fmla="*/ 78 h 152"/>
              <a:gd name="T50" fmla="*/ 84 w 158"/>
              <a:gd name="T51" fmla="*/ 84 h 152"/>
              <a:gd name="T52" fmla="*/ 72 w 158"/>
              <a:gd name="T53" fmla="*/ 84 h 152"/>
              <a:gd name="T54" fmla="*/ 72 w 158"/>
              <a:gd name="T55" fmla="*/ 78 h 152"/>
              <a:gd name="T56" fmla="*/ 56 w 158"/>
              <a:gd name="T57" fmla="*/ 78 h 152"/>
              <a:gd name="T58" fmla="*/ 56 w 158"/>
              <a:gd name="T59" fmla="*/ 78 h 152"/>
              <a:gd name="T60" fmla="*/ 134 w 158"/>
              <a:gd name="T61" fmla="*/ 0 h 152"/>
              <a:gd name="T62" fmla="*/ 104 w 158"/>
              <a:gd name="T63" fmla="*/ 0 h 152"/>
              <a:gd name="T64" fmla="*/ 104 w 158"/>
              <a:gd name="T65" fmla="*/ 8 h 152"/>
              <a:gd name="T66" fmla="*/ 108 w 158"/>
              <a:gd name="T67" fmla="*/ 8 h 152"/>
              <a:gd name="T68" fmla="*/ 108 w 158"/>
              <a:gd name="T69" fmla="*/ 34 h 152"/>
              <a:gd name="T70" fmla="*/ 128 w 158"/>
              <a:gd name="T71" fmla="*/ 34 h 152"/>
              <a:gd name="T72" fmla="*/ 128 w 158"/>
              <a:gd name="T73" fmla="*/ 8 h 152"/>
              <a:gd name="T74" fmla="*/ 134 w 158"/>
              <a:gd name="T75" fmla="*/ 8 h 152"/>
              <a:gd name="T76" fmla="*/ 134 w 158"/>
              <a:gd name="T77" fmla="*/ 0 h 152"/>
              <a:gd name="T78" fmla="*/ 134 w 158"/>
              <a:gd name="T79" fmla="*/ 0 h 152"/>
              <a:gd name="T80" fmla="*/ 26 w 158"/>
              <a:gd name="T81" fmla="*/ 0 h 152"/>
              <a:gd name="T82" fmla="*/ 26 w 158"/>
              <a:gd name="T83" fmla="*/ 8 h 152"/>
              <a:gd name="T84" fmla="*/ 30 w 158"/>
              <a:gd name="T85" fmla="*/ 8 h 152"/>
              <a:gd name="T86" fmla="*/ 30 w 158"/>
              <a:gd name="T87" fmla="*/ 34 h 152"/>
              <a:gd name="T88" fmla="*/ 50 w 158"/>
              <a:gd name="T89" fmla="*/ 34 h 152"/>
              <a:gd name="T90" fmla="*/ 50 w 158"/>
              <a:gd name="T91" fmla="*/ 8 h 152"/>
              <a:gd name="T92" fmla="*/ 54 w 158"/>
              <a:gd name="T93" fmla="*/ 8 h 152"/>
              <a:gd name="T94" fmla="*/ 54 w 158"/>
              <a:gd name="T95" fmla="*/ 0 h 152"/>
              <a:gd name="T96" fmla="*/ 26 w 158"/>
              <a:gd name="T97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8" h="152">
                <a:moveTo>
                  <a:pt x="56" y="78"/>
                </a:moveTo>
                <a:lnTo>
                  <a:pt x="58" y="136"/>
                </a:lnTo>
                <a:lnTo>
                  <a:pt x="66" y="136"/>
                </a:lnTo>
                <a:lnTo>
                  <a:pt x="66" y="152"/>
                </a:lnTo>
                <a:lnTo>
                  <a:pt x="0" y="152"/>
                </a:lnTo>
                <a:lnTo>
                  <a:pt x="0" y="136"/>
                </a:lnTo>
                <a:lnTo>
                  <a:pt x="8" y="136"/>
                </a:lnTo>
                <a:lnTo>
                  <a:pt x="14" y="78"/>
                </a:lnTo>
                <a:lnTo>
                  <a:pt x="8" y="78"/>
                </a:lnTo>
                <a:lnTo>
                  <a:pt x="8" y="40"/>
                </a:lnTo>
                <a:lnTo>
                  <a:pt x="72" y="40"/>
                </a:lnTo>
                <a:lnTo>
                  <a:pt x="72" y="28"/>
                </a:lnTo>
                <a:lnTo>
                  <a:pt x="84" y="28"/>
                </a:lnTo>
                <a:lnTo>
                  <a:pt x="84" y="40"/>
                </a:lnTo>
                <a:lnTo>
                  <a:pt x="152" y="40"/>
                </a:lnTo>
                <a:lnTo>
                  <a:pt x="152" y="78"/>
                </a:lnTo>
                <a:lnTo>
                  <a:pt x="144" y="78"/>
                </a:lnTo>
                <a:lnTo>
                  <a:pt x="150" y="136"/>
                </a:lnTo>
                <a:lnTo>
                  <a:pt x="158" y="136"/>
                </a:lnTo>
                <a:lnTo>
                  <a:pt x="158" y="152"/>
                </a:lnTo>
                <a:lnTo>
                  <a:pt x="92" y="152"/>
                </a:lnTo>
                <a:lnTo>
                  <a:pt x="92" y="136"/>
                </a:lnTo>
                <a:lnTo>
                  <a:pt x="100" y="136"/>
                </a:lnTo>
                <a:lnTo>
                  <a:pt x="102" y="78"/>
                </a:lnTo>
                <a:lnTo>
                  <a:pt x="84" y="78"/>
                </a:lnTo>
                <a:lnTo>
                  <a:pt x="84" y="84"/>
                </a:lnTo>
                <a:lnTo>
                  <a:pt x="72" y="84"/>
                </a:lnTo>
                <a:lnTo>
                  <a:pt x="72" y="78"/>
                </a:lnTo>
                <a:lnTo>
                  <a:pt x="56" y="78"/>
                </a:lnTo>
                <a:lnTo>
                  <a:pt x="56" y="78"/>
                </a:lnTo>
                <a:close/>
                <a:moveTo>
                  <a:pt x="134" y="0"/>
                </a:moveTo>
                <a:lnTo>
                  <a:pt x="104" y="0"/>
                </a:lnTo>
                <a:lnTo>
                  <a:pt x="104" y="8"/>
                </a:lnTo>
                <a:lnTo>
                  <a:pt x="108" y="8"/>
                </a:lnTo>
                <a:lnTo>
                  <a:pt x="108" y="34"/>
                </a:lnTo>
                <a:lnTo>
                  <a:pt x="128" y="34"/>
                </a:lnTo>
                <a:lnTo>
                  <a:pt x="128" y="8"/>
                </a:lnTo>
                <a:lnTo>
                  <a:pt x="134" y="8"/>
                </a:lnTo>
                <a:lnTo>
                  <a:pt x="134" y="0"/>
                </a:lnTo>
                <a:lnTo>
                  <a:pt x="134" y="0"/>
                </a:lnTo>
                <a:close/>
                <a:moveTo>
                  <a:pt x="26" y="0"/>
                </a:moveTo>
                <a:lnTo>
                  <a:pt x="26" y="8"/>
                </a:lnTo>
                <a:lnTo>
                  <a:pt x="30" y="8"/>
                </a:lnTo>
                <a:lnTo>
                  <a:pt x="30" y="34"/>
                </a:lnTo>
                <a:lnTo>
                  <a:pt x="50" y="34"/>
                </a:lnTo>
                <a:lnTo>
                  <a:pt x="50" y="8"/>
                </a:lnTo>
                <a:lnTo>
                  <a:pt x="54" y="8"/>
                </a:lnTo>
                <a:lnTo>
                  <a:pt x="54" y="0"/>
                </a:lnTo>
                <a:lnTo>
                  <a:pt x="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5"/>
          <p:cNvSpPr>
            <a:spLocks noEditPoints="1"/>
          </p:cNvSpPr>
          <p:nvPr/>
        </p:nvSpPr>
        <p:spPr bwMode="auto">
          <a:xfrm>
            <a:off x="7166443" y="3600428"/>
            <a:ext cx="976629" cy="531149"/>
          </a:xfrm>
          <a:custGeom>
            <a:avLst/>
            <a:gdLst>
              <a:gd name="T0" fmla="*/ 64 w 228"/>
              <a:gd name="T1" fmla="*/ 26 h 124"/>
              <a:gd name="T2" fmla="*/ 62 w 228"/>
              <a:gd name="T3" fmla="*/ 34 h 124"/>
              <a:gd name="T4" fmla="*/ 54 w 228"/>
              <a:gd name="T5" fmla="*/ 90 h 124"/>
              <a:gd name="T6" fmla="*/ 60 w 228"/>
              <a:gd name="T7" fmla="*/ 88 h 124"/>
              <a:gd name="T8" fmla="*/ 64 w 228"/>
              <a:gd name="T9" fmla="*/ 92 h 124"/>
              <a:gd name="T10" fmla="*/ 64 w 228"/>
              <a:gd name="T11" fmla="*/ 98 h 124"/>
              <a:gd name="T12" fmla="*/ 62 w 228"/>
              <a:gd name="T13" fmla="*/ 104 h 124"/>
              <a:gd name="T14" fmla="*/ 56 w 228"/>
              <a:gd name="T15" fmla="*/ 100 h 124"/>
              <a:gd name="T16" fmla="*/ 38 w 228"/>
              <a:gd name="T17" fmla="*/ 104 h 124"/>
              <a:gd name="T18" fmla="*/ 30 w 228"/>
              <a:gd name="T19" fmla="*/ 0 h 124"/>
              <a:gd name="T20" fmla="*/ 152 w 228"/>
              <a:gd name="T21" fmla="*/ 32 h 124"/>
              <a:gd name="T22" fmla="*/ 84 w 228"/>
              <a:gd name="T23" fmla="*/ 42 h 124"/>
              <a:gd name="T24" fmla="*/ 86 w 228"/>
              <a:gd name="T25" fmla="*/ 48 h 124"/>
              <a:gd name="T26" fmla="*/ 92 w 228"/>
              <a:gd name="T27" fmla="*/ 48 h 124"/>
              <a:gd name="T28" fmla="*/ 124 w 228"/>
              <a:gd name="T29" fmla="*/ 40 h 124"/>
              <a:gd name="T30" fmla="*/ 168 w 228"/>
              <a:gd name="T31" fmla="*/ 66 h 124"/>
              <a:gd name="T32" fmla="*/ 168 w 228"/>
              <a:gd name="T33" fmla="*/ 70 h 124"/>
              <a:gd name="T34" fmla="*/ 164 w 228"/>
              <a:gd name="T35" fmla="*/ 80 h 124"/>
              <a:gd name="T36" fmla="*/ 156 w 228"/>
              <a:gd name="T37" fmla="*/ 84 h 124"/>
              <a:gd name="T38" fmla="*/ 154 w 228"/>
              <a:gd name="T39" fmla="*/ 86 h 124"/>
              <a:gd name="T40" fmla="*/ 150 w 228"/>
              <a:gd name="T41" fmla="*/ 92 h 124"/>
              <a:gd name="T42" fmla="*/ 144 w 228"/>
              <a:gd name="T43" fmla="*/ 96 h 124"/>
              <a:gd name="T44" fmla="*/ 140 w 228"/>
              <a:gd name="T45" fmla="*/ 104 h 124"/>
              <a:gd name="T46" fmla="*/ 130 w 228"/>
              <a:gd name="T47" fmla="*/ 108 h 124"/>
              <a:gd name="T48" fmla="*/ 126 w 228"/>
              <a:gd name="T49" fmla="*/ 116 h 124"/>
              <a:gd name="T50" fmla="*/ 108 w 228"/>
              <a:gd name="T51" fmla="*/ 104 h 124"/>
              <a:gd name="T52" fmla="*/ 102 w 228"/>
              <a:gd name="T53" fmla="*/ 100 h 124"/>
              <a:gd name="T54" fmla="*/ 98 w 228"/>
              <a:gd name="T55" fmla="*/ 104 h 124"/>
              <a:gd name="T56" fmla="*/ 92 w 228"/>
              <a:gd name="T57" fmla="*/ 102 h 124"/>
              <a:gd name="T58" fmla="*/ 92 w 228"/>
              <a:gd name="T59" fmla="*/ 92 h 124"/>
              <a:gd name="T60" fmla="*/ 80 w 228"/>
              <a:gd name="T61" fmla="*/ 88 h 124"/>
              <a:gd name="T62" fmla="*/ 80 w 228"/>
              <a:gd name="T63" fmla="*/ 112 h 124"/>
              <a:gd name="T64" fmla="*/ 86 w 228"/>
              <a:gd name="T65" fmla="*/ 116 h 124"/>
              <a:gd name="T66" fmla="*/ 92 w 228"/>
              <a:gd name="T67" fmla="*/ 110 h 124"/>
              <a:gd name="T68" fmla="*/ 98 w 228"/>
              <a:gd name="T69" fmla="*/ 116 h 124"/>
              <a:gd name="T70" fmla="*/ 102 w 228"/>
              <a:gd name="T71" fmla="*/ 120 h 124"/>
              <a:gd name="T72" fmla="*/ 106 w 228"/>
              <a:gd name="T73" fmla="*/ 116 h 124"/>
              <a:gd name="T74" fmla="*/ 126 w 228"/>
              <a:gd name="T75" fmla="*/ 124 h 124"/>
              <a:gd name="T76" fmla="*/ 132 w 228"/>
              <a:gd name="T77" fmla="*/ 120 h 124"/>
              <a:gd name="T78" fmla="*/ 138 w 228"/>
              <a:gd name="T79" fmla="*/ 112 h 124"/>
              <a:gd name="T80" fmla="*/ 140 w 228"/>
              <a:gd name="T81" fmla="*/ 112 h 124"/>
              <a:gd name="T82" fmla="*/ 148 w 228"/>
              <a:gd name="T83" fmla="*/ 106 h 124"/>
              <a:gd name="T84" fmla="*/ 150 w 228"/>
              <a:gd name="T85" fmla="*/ 100 h 124"/>
              <a:gd name="T86" fmla="*/ 160 w 228"/>
              <a:gd name="T87" fmla="*/ 94 h 124"/>
              <a:gd name="T88" fmla="*/ 228 w 228"/>
              <a:gd name="T89" fmla="*/ 86 h 124"/>
              <a:gd name="T90" fmla="*/ 168 w 228"/>
              <a:gd name="T91" fmla="*/ 10 h 124"/>
              <a:gd name="T92" fmla="*/ 68 w 228"/>
              <a:gd name="T93" fmla="*/ 96 h 124"/>
              <a:gd name="T94" fmla="*/ 68 w 228"/>
              <a:gd name="T95" fmla="*/ 106 h 124"/>
              <a:gd name="T96" fmla="*/ 74 w 228"/>
              <a:gd name="T97" fmla="*/ 110 h 124"/>
              <a:gd name="T98" fmla="*/ 78 w 228"/>
              <a:gd name="T99" fmla="*/ 92 h 124"/>
              <a:gd name="T100" fmla="*/ 68 w 228"/>
              <a:gd name="T101" fmla="*/ 88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28" h="124">
                <a:moveTo>
                  <a:pt x="30" y="0"/>
                </a:moveTo>
                <a:lnTo>
                  <a:pt x="68" y="12"/>
                </a:lnTo>
                <a:lnTo>
                  <a:pt x="64" y="26"/>
                </a:lnTo>
                <a:lnTo>
                  <a:pt x="90" y="28"/>
                </a:lnTo>
                <a:lnTo>
                  <a:pt x="84" y="34"/>
                </a:lnTo>
                <a:lnTo>
                  <a:pt x="62" y="34"/>
                </a:lnTo>
                <a:lnTo>
                  <a:pt x="46" y="84"/>
                </a:lnTo>
                <a:lnTo>
                  <a:pt x="54" y="90"/>
                </a:lnTo>
                <a:lnTo>
                  <a:pt x="54" y="90"/>
                </a:lnTo>
                <a:lnTo>
                  <a:pt x="56" y="88"/>
                </a:lnTo>
                <a:lnTo>
                  <a:pt x="56" y="88"/>
                </a:lnTo>
                <a:lnTo>
                  <a:pt x="60" y="88"/>
                </a:lnTo>
                <a:lnTo>
                  <a:pt x="62" y="90"/>
                </a:lnTo>
                <a:lnTo>
                  <a:pt x="64" y="92"/>
                </a:lnTo>
                <a:lnTo>
                  <a:pt x="64" y="92"/>
                </a:lnTo>
                <a:lnTo>
                  <a:pt x="64" y="96"/>
                </a:lnTo>
                <a:lnTo>
                  <a:pt x="64" y="96"/>
                </a:lnTo>
                <a:lnTo>
                  <a:pt x="64" y="98"/>
                </a:lnTo>
                <a:lnTo>
                  <a:pt x="64" y="98"/>
                </a:lnTo>
                <a:lnTo>
                  <a:pt x="62" y="104"/>
                </a:lnTo>
                <a:lnTo>
                  <a:pt x="62" y="104"/>
                </a:lnTo>
                <a:lnTo>
                  <a:pt x="60" y="102"/>
                </a:lnTo>
                <a:lnTo>
                  <a:pt x="56" y="100"/>
                </a:lnTo>
                <a:lnTo>
                  <a:pt x="56" y="100"/>
                </a:lnTo>
                <a:lnTo>
                  <a:pt x="54" y="98"/>
                </a:lnTo>
                <a:lnTo>
                  <a:pt x="42" y="92"/>
                </a:lnTo>
                <a:lnTo>
                  <a:pt x="38" y="104"/>
                </a:lnTo>
                <a:lnTo>
                  <a:pt x="0" y="92"/>
                </a:lnTo>
                <a:lnTo>
                  <a:pt x="30" y="0"/>
                </a:lnTo>
                <a:lnTo>
                  <a:pt x="30" y="0"/>
                </a:lnTo>
                <a:close/>
                <a:moveTo>
                  <a:pt x="168" y="10"/>
                </a:moveTo>
                <a:lnTo>
                  <a:pt x="172" y="26"/>
                </a:lnTo>
                <a:lnTo>
                  <a:pt x="152" y="32"/>
                </a:lnTo>
                <a:lnTo>
                  <a:pt x="130" y="22"/>
                </a:lnTo>
                <a:lnTo>
                  <a:pt x="102" y="24"/>
                </a:lnTo>
                <a:lnTo>
                  <a:pt x="84" y="42"/>
                </a:lnTo>
                <a:lnTo>
                  <a:pt x="84" y="42"/>
                </a:lnTo>
                <a:lnTo>
                  <a:pt x="84" y="46"/>
                </a:lnTo>
                <a:lnTo>
                  <a:pt x="86" y="48"/>
                </a:lnTo>
                <a:lnTo>
                  <a:pt x="88" y="48"/>
                </a:lnTo>
                <a:lnTo>
                  <a:pt x="88" y="48"/>
                </a:lnTo>
                <a:lnTo>
                  <a:pt x="92" y="48"/>
                </a:lnTo>
                <a:lnTo>
                  <a:pt x="98" y="44"/>
                </a:lnTo>
                <a:lnTo>
                  <a:pt x="102" y="40"/>
                </a:lnTo>
                <a:lnTo>
                  <a:pt x="124" y="40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70"/>
                </a:lnTo>
                <a:lnTo>
                  <a:pt x="168" y="74"/>
                </a:lnTo>
                <a:lnTo>
                  <a:pt x="166" y="78"/>
                </a:lnTo>
                <a:lnTo>
                  <a:pt x="164" y="80"/>
                </a:lnTo>
                <a:lnTo>
                  <a:pt x="130" y="64"/>
                </a:lnTo>
                <a:lnTo>
                  <a:pt x="128" y="70"/>
                </a:lnTo>
                <a:lnTo>
                  <a:pt x="156" y="84"/>
                </a:lnTo>
                <a:lnTo>
                  <a:pt x="156" y="84"/>
                </a:lnTo>
                <a:lnTo>
                  <a:pt x="154" y="86"/>
                </a:lnTo>
                <a:lnTo>
                  <a:pt x="154" y="86"/>
                </a:lnTo>
                <a:lnTo>
                  <a:pt x="154" y="90"/>
                </a:lnTo>
                <a:lnTo>
                  <a:pt x="154" y="90"/>
                </a:lnTo>
                <a:lnTo>
                  <a:pt x="150" y="92"/>
                </a:lnTo>
                <a:lnTo>
                  <a:pt x="118" y="76"/>
                </a:lnTo>
                <a:lnTo>
                  <a:pt x="114" y="82"/>
                </a:lnTo>
                <a:lnTo>
                  <a:pt x="144" y="96"/>
                </a:lnTo>
                <a:lnTo>
                  <a:pt x="144" y="96"/>
                </a:lnTo>
                <a:lnTo>
                  <a:pt x="142" y="100"/>
                </a:lnTo>
                <a:lnTo>
                  <a:pt x="140" y="104"/>
                </a:lnTo>
                <a:lnTo>
                  <a:pt x="108" y="90"/>
                </a:lnTo>
                <a:lnTo>
                  <a:pt x="104" y="96"/>
                </a:lnTo>
                <a:lnTo>
                  <a:pt x="130" y="108"/>
                </a:lnTo>
                <a:lnTo>
                  <a:pt x="130" y="108"/>
                </a:lnTo>
                <a:lnTo>
                  <a:pt x="128" y="112"/>
                </a:lnTo>
                <a:lnTo>
                  <a:pt x="126" y="116"/>
                </a:lnTo>
                <a:lnTo>
                  <a:pt x="108" y="108"/>
                </a:lnTo>
                <a:lnTo>
                  <a:pt x="108" y="108"/>
                </a:lnTo>
                <a:lnTo>
                  <a:pt x="108" y="104"/>
                </a:lnTo>
                <a:lnTo>
                  <a:pt x="108" y="104"/>
                </a:lnTo>
                <a:lnTo>
                  <a:pt x="106" y="102"/>
                </a:lnTo>
                <a:lnTo>
                  <a:pt x="102" y="100"/>
                </a:lnTo>
                <a:lnTo>
                  <a:pt x="98" y="98"/>
                </a:lnTo>
                <a:lnTo>
                  <a:pt x="98" y="98"/>
                </a:lnTo>
                <a:lnTo>
                  <a:pt x="98" y="104"/>
                </a:lnTo>
                <a:lnTo>
                  <a:pt x="94" y="102"/>
                </a:lnTo>
                <a:lnTo>
                  <a:pt x="92" y="102"/>
                </a:lnTo>
                <a:lnTo>
                  <a:pt x="92" y="102"/>
                </a:lnTo>
                <a:lnTo>
                  <a:pt x="94" y="94"/>
                </a:lnTo>
                <a:lnTo>
                  <a:pt x="94" y="94"/>
                </a:lnTo>
                <a:lnTo>
                  <a:pt x="92" y="92"/>
                </a:lnTo>
                <a:lnTo>
                  <a:pt x="88" y="90"/>
                </a:lnTo>
                <a:lnTo>
                  <a:pt x="80" y="88"/>
                </a:lnTo>
                <a:lnTo>
                  <a:pt x="80" y="88"/>
                </a:lnTo>
                <a:lnTo>
                  <a:pt x="80" y="98"/>
                </a:lnTo>
                <a:lnTo>
                  <a:pt x="80" y="106"/>
                </a:lnTo>
                <a:lnTo>
                  <a:pt x="80" y="112"/>
                </a:lnTo>
                <a:lnTo>
                  <a:pt x="80" y="112"/>
                </a:lnTo>
                <a:lnTo>
                  <a:pt x="82" y="116"/>
                </a:lnTo>
                <a:lnTo>
                  <a:pt x="86" y="116"/>
                </a:lnTo>
                <a:lnTo>
                  <a:pt x="90" y="118"/>
                </a:lnTo>
                <a:lnTo>
                  <a:pt x="90" y="118"/>
                </a:lnTo>
                <a:lnTo>
                  <a:pt x="92" y="110"/>
                </a:lnTo>
                <a:lnTo>
                  <a:pt x="96" y="112"/>
                </a:lnTo>
                <a:lnTo>
                  <a:pt x="96" y="112"/>
                </a:lnTo>
                <a:lnTo>
                  <a:pt x="98" y="116"/>
                </a:lnTo>
                <a:lnTo>
                  <a:pt x="98" y="116"/>
                </a:lnTo>
                <a:lnTo>
                  <a:pt x="100" y="120"/>
                </a:lnTo>
                <a:lnTo>
                  <a:pt x="102" y="120"/>
                </a:lnTo>
                <a:lnTo>
                  <a:pt x="104" y="122"/>
                </a:lnTo>
                <a:lnTo>
                  <a:pt x="104" y="122"/>
                </a:lnTo>
                <a:lnTo>
                  <a:pt x="106" y="116"/>
                </a:lnTo>
                <a:lnTo>
                  <a:pt x="124" y="124"/>
                </a:lnTo>
                <a:lnTo>
                  <a:pt x="124" y="124"/>
                </a:lnTo>
                <a:lnTo>
                  <a:pt x="126" y="124"/>
                </a:lnTo>
                <a:lnTo>
                  <a:pt x="126" y="124"/>
                </a:lnTo>
                <a:lnTo>
                  <a:pt x="130" y="122"/>
                </a:lnTo>
                <a:lnTo>
                  <a:pt x="132" y="120"/>
                </a:lnTo>
                <a:lnTo>
                  <a:pt x="136" y="116"/>
                </a:lnTo>
                <a:lnTo>
                  <a:pt x="136" y="112"/>
                </a:lnTo>
                <a:lnTo>
                  <a:pt x="138" y="112"/>
                </a:lnTo>
                <a:lnTo>
                  <a:pt x="138" y="112"/>
                </a:lnTo>
                <a:lnTo>
                  <a:pt x="140" y="112"/>
                </a:lnTo>
                <a:lnTo>
                  <a:pt x="140" y="112"/>
                </a:lnTo>
                <a:lnTo>
                  <a:pt x="144" y="110"/>
                </a:lnTo>
                <a:lnTo>
                  <a:pt x="148" y="106"/>
                </a:lnTo>
                <a:lnTo>
                  <a:pt x="148" y="106"/>
                </a:lnTo>
                <a:lnTo>
                  <a:pt x="150" y="100"/>
                </a:lnTo>
                <a:lnTo>
                  <a:pt x="150" y="100"/>
                </a:lnTo>
                <a:lnTo>
                  <a:pt x="150" y="100"/>
                </a:lnTo>
                <a:lnTo>
                  <a:pt x="156" y="98"/>
                </a:lnTo>
                <a:lnTo>
                  <a:pt x="160" y="94"/>
                </a:lnTo>
                <a:lnTo>
                  <a:pt x="160" y="94"/>
                </a:lnTo>
                <a:lnTo>
                  <a:pt x="190" y="86"/>
                </a:lnTo>
                <a:lnTo>
                  <a:pt x="192" y="96"/>
                </a:lnTo>
                <a:lnTo>
                  <a:pt x="228" y="86"/>
                </a:lnTo>
                <a:lnTo>
                  <a:pt x="204" y="0"/>
                </a:lnTo>
                <a:lnTo>
                  <a:pt x="168" y="10"/>
                </a:lnTo>
                <a:lnTo>
                  <a:pt x="168" y="10"/>
                </a:lnTo>
                <a:close/>
                <a:moveTo>
                  <a:pt x="68" y="88"/>
                </a:moveTo>
                <a:lnTo>
                  <a:pt x="68" y="88"/>
                </a:lnTo>
                <a:lnTo>
                  <a:pt x="68" y="96"/>
                </a:lnTo>
                <a:lnTo>
                  <a:pt x="66" y="102"/>
                </a:lnTo>
                <a:lnTo>
                  <a:pt x="68" y="106"/>
                </a:lnTo>
                <a:lnTo>
                  <a:pt x="68" y="106"/>
                </a:lnTo>
                <a:lnTo>
                  <a:pt x="72" y="108"/>
                </a:lnTo>
                <a:lnTo>
                  <a:pt x="74" y="110"/>
                </a:lnTo>
                <a:lnTo>
                  <a:pt x="74" y="110"/>
                </a:lnTo>
                <a:lnTo>
                  <a:pt x="76" y="102"/>
                </a:lnTo>
                <a:lnTo>
                  <a:pt x="78" y="92"/>
                </a:lnTo>
                <a:lnTo>
                  <a:pt x="78" y="92"/>
                </a:lnTo>
                <a:lnTo>
                  <a:pt x="76" y="92"/>
                </a:lnTo>
                <a:lnTo>
                  <a:pt x="72" y="90"/>
                </a:lnTo>
                <a:lnTo>
                  <a:pt x="68" y="88"/>
                </a:ln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16"/>
          <p:cNvSpPr>
            <a:spLocks noEditPoints="1"/>
          </p:cNvSpPr>
          <p:nvPr/>
        </p:nvSpPr>
        <p:spPr bwMode="auto">
          <a:xfrm>
            <a:off x="8843661" y="1871860"/>
            <a:ext cx="743625" cy="862606"/>
          </a:xfrm>
          <a:custGeom>
            <a:avLst/>
            <a:gdLst>
              <a:gd name="T0" fmla="*/ 20 w 150"/>
              <a:gd name="T1" fmla="*/ 98 h 174"/>
              <a:gd name="T2" fmla="*/ 38 w 150"/>
              <a:gd name="T3" fmla="*/ 98 h 174"/>
              <a:gd name="T4" fmla="*/ 48 w 150"/>
              <a:gd name="T5" fmla="*/ 94 h 174"/>
              <a:gd name="T6" fmla="*/ 74 w 150"/>
              <a:gd name="T7" fmla="*/ 110 h 174"/>
              <a:gd name="T8" fmla="*/ 70 w 150"/>
              <a:gd name="T9" fmla="*/ 106 h 174"/>
              <a:gd name="T10" fmla="*/ 86 w 150"/>
              <a:gd name="T11" fmla="*/ 110 h 174"/>
              <a:gd name="T12" fmla="*/ 86 w 150"/>
              <a:gd name="T13" fmla="*/ 136 h 174"/>
              <a:gd name="T14" fmla="*/ 104 w 150"/>
              <a:gd name="T15" fmla="*/ 96 h 174"/>
              <a:gd name="T16" fmla="*/ 114 w 150"/>
              <a:gd name="T17" fmla="*/ 98 h 174"/>
              <a:gd name="T18" fmla="*/ 128 w 150"/>
              <a:gd name="T19" fmla="*/ 98 h 174"/>
              <a:gd name="T20" fmla="*/ 134 w 150"/>
              <a:gd name="T21" fmla="*/ 104 h 174"/>
              <a:gd name="T22" fmla="*/ 146 w 150"/>
              <a:gd name="T23" fmla="*/ 128 h 174"/>
              <a:gd name="T24" fmla="*/ 150 w 150"/>
              <a:gd name="T25" fmla="*/ 162 h 174"/>
              <a:gd name="T26" fmla="*/ 140 w 150"/>
              <a:gd name="T27" fmla="*/ 166 h 174"/>
              <a:gd name="T28" fmla="*/ 126 w 150"/>
              <a:gd name="T29" fmla="*/ 160 h 174"/>
              <a:gd name="T30" fmla="*/ 120 w 150"/>
              <a:gd name="T31" fmla="*/ 172 h 174"/>
              <a:gd name="T32" fmla="*/ 74 w 150"/>
              <a:gd name="T33" fmla="*/ 174 h 174"/>
              <a:gd name="T34" fmla="*/ 28 w 150"/>
              <a:gd name="T35" fmla="*/ 172 h 174"/>
              <a:gd name="T36" fmla="*/ 18 w 150"/>
              <a:gd name="T37" fmla="*/ 170 h 174"/>
              <a:gd name="T38" fmla="*/ 8 w 150"/>
              <a:gd name="T39" fmla="*/ 166 h 174"/>
              <a:gd name="T40" fmla="*/ 0 w 150"/>
              <a:gd name="T41" fmla="*/ 162 h 174"/>
              <a:gd name="T42" fmla="*/ 4 w 150"/>
              <a:gd name="T43" fmla="*/ 130 h 174"/>
              <a:gd name="T44" fmla="*/ 14 w 150"/>
              <a:gd name="T45" fmla="*/ 106 h 174"/>
              <a:gd name="T46" fmla="*/ 20 w 150"/>
              <a:gd name="T47" fmla="*/ 98 h 174"/>
              <a:gd name="T48" fmla="*/ 44 w 150"/>
              <a:gd name="T49" fmla="*/ 66 h 174"/>
              <a:gd name="T50" fmla="*/ 38 w 150"/>
              <a:gd name="T51" fmla="*/ 60 h 174"/>
              <a:gd name="T52" fmla="*/ 36 w 150"/>
              <a:gd name="T53" fmla="*/ 56 h 174"/>
              <a:gd name="T54" fmla="*/ 36 w 150"/>
              <a:gd name="T55" fmla="*/ 48 h 174"/>
              <a:gd name="T56" fmla="*/ 38 w 150"/>
              <a:gd name="T57" fmla="*/ 46 h 174"/>
              <a:gd name="T58" fmla="*/ 38 w 150"/>
              <a:gd name="T59" fmla="*/ 46 h 174"/>
              <a:gd name="T60" fmla="*/ 38 w 150"/>
              <a:gd name="T61" fmla="*/ 22 h 174"/>
              <a:gd name="T62" fmla="*/ 46 w 150"/>
              <a:gd name="T63" fmla="*/ 10 h 174"/>
              <a:gd name="T64" fmla="*/ 52 w 150"/>
              <a:gd name="T65" fmla="*/ 6 h 174"/>
              <a:gd name="T66" fmla="*/ 74 w 150"/>
              <a:gd name="T67" fmla="*/ 0 h 174"/>
              <a:gd name="T68" fmla="*/ 94 w 150"/>
              <a:gd name="T69" fmla="*/ 6 h 174"/>
              <a:gd name="T70" fmla="*/ 100 w 150"/>
              <a:gd name="T71" fmla="*/ 8 h 174"/>
              <a:gd name="T72" fmla="*/ 110 w 150"/>
              <a:gd name="T73" fmla="*/ 22 h 174"/>
              <a:gd name="T74" fmla="*/ 110 w 150"/>
              <a:gd name="T75" fmla="*/ 46 h 174"/>
              <a:gd name="T76" fmla="*/ 112 w 150"/>
              <a:gd name="T77" fmla="*/ 46 h 174"/>
              <a:gd name="T78" fmla="*/ 112 w 150"/>
              <a:gd name="T79" fmla="*/ 48 h 174"/>
              <a:gd name="T80" fmla="*/ 112 w 150"/>
              <a:gd name="T81" fmla="*/ 60 h 174"/>
              <a:gd name="T82" fmla="*/ 110 w 150"/>
              <a:gd name="T83" fmla="*/ 64 h 174"/>
              <a:gd name="T84" fmla="*/ 106 w 150"/>
              <a:gd name="T85" fmla="*/ 66 h 174"/>
              <a:gd name="T86" fmla="*/ 96 w 150"/>
              <a:gd name="T87" fmla="*/ 84 h 174"/>
              <a:gd name="T88" fmla="*/ 78 w 150"/>
              <a:gd name="T89" fmla="*/ 92 h 174"/>
              <a:gd name="T90" fmla="*/ 70 w 150"/>
              <a:gd name="T91" fmla="*/ 92 h 174"/>
              <a:gd name="T92" fmla="*/ 62 w 150"/>
              <a:gd name="T93" fmla="*/ 88 h 174"/>
              <a:gd name="T94" fmla="*/ 48 w 150"/>
              <a:gd name="T95" fmla="*/ 76 h 174"/>
              <a:gd name="T96" fmla="*/ 44 w 150"/>
              <a:gd name="T97" fmla="*/ 6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0" h="174">
                <a:moveTo>
                  <a:pt x="20" y="98"/>
                </a:moveTo>
                <a:lnTo>
                  <a:pt x="20" y="98"/>
                </a:lnTo>
                <a:lnTo>
                  <a:pt x="38" y="98"/>
                </a:lnTo>
                <a:lnTo>
                  <a:pt x="38" y="98"/>
                </a:lnTo>
                <a:lnTo>
                  <a:pt x="44" y="98"/>
                </a:lnTo>
                <a:lnTo>
                  <a:pt x="48" y="94"/>
                </a:lnTo>
                <a:lnTo>
                  <a:pt x="68" y="138"/>
                </a:lnTo>
                <a:lnTo>
                  <a:pt x="74" y="110"/>
                </a:lnTo>
                <a:lnTo>
                  <a:pt x="70" y="110"/>
                </a:lnTo>
                <a:lnTo>
                  <a:pt x="70" y="106"/>
                </a:lnTo>
                <a:lnTo>
                  <a:pt x="84" y="106"/>
                </a:lnTo>
                <a:lnTo>
                  <a:pt x="86" y="110"/>
                </a:lnTo>
                <a:lnTo>
                  <a:pt x="82" y="110"/>
                </a:lnTo>
                <a:lnTo>
                  <a:pt x="86" y="136"/>
                </a:lnTo>
                <a:lnTo>
                  <a:pt x="104" y="96"/>
                </a:lnTo>
                <a:lnTo>
                  <a:pt x="104" y="96"/>
                </a:lnTo>
                <a:lnTo>
                  <a:pt x="108" y="98"/>
                </a:lnTo>
                <a:lnTo>
                  <a:pt x="114" y="98"/>
                </a:lnTo>
                <a:lnTo>
                  <a:pt x="114" y="98"/>
                </a:lnTo>
                <a:lnTo>
                  <a:pt x="128" y="98"/>
                </a:lnTo>
                <a:lnTo>
                  <a:pt x="128" y="98"/>
                </a:lnTo>
                <a:lnTo>
                  <a:pt x="134" y="104"/>
                </a:lnTo>
                <a:lnTo>
                  <a:pt x="138" y="110"/>
                </a:lnTo>
                <a:lnTo>
                  <a:pt x="146" y="128"/>
                </a:lnTo>
                <a:lnTo>
                  <a:pt x="150" y="146"/>
                </a:lnTo>
                <a:lnTo>
                  <a:pt x="150" y="162"/>
                </a:lnTo>
                <a:lnTo>
                  <a:pt x="150" y="162"/>
                </a:lnTo>
                <a:lnTo>
                  <a:pt x="140" y="166"/>
                </a:lnTo>
                <a:lnTo>
                  <a:pt x="128" y="170"/>
                </a:lnTo>
                <a:lnTo>
                  <a:pt x="126" y="160"/>
                </a:lnTo>
                <a:lnTo>
                  <a:pt x="120" y="172"/>
                </a:lnTo>
                <a:lnTo>
                  <a:pt x="120" y="172"/>
                </a:lnTo>
                <a:lnTo>
                  <a:pt x="98" y="174"/>
                </a:lnTo>
                <a:lnTo>
                  <a:pt x="74" y="174"/>
                </a:lnTo>
                <a:lnTo>
                  <a:pt x="50" y="174"/>
                </a:lnTo>
                <a:lnTo>
                  <a:pt x="28" y="172"/>
                </a:lnTo>
                <a:lnTo>
                  <a:pt x="22" y="160"/>
                </a:lnTo>
                <a:lnTo>
                  <a:pt x="18" y="170"/>
                </a:lnTo>
                <a:lnTo>
                  <a:pt x="18" y="170"/>
                </a:lnTo>
                <a:lnTo>
                  <a:pt x="8" y="166"/>
                </a:lnTo>
                <a:lnTo>
                  <a:pt x="0" y="162"/>
                </a:lnTo>
                <a:lnTo>
                  <a:pt x="0" y="162"/>
                </a:lnTo>
                <a:lnTo>
                  <a:pt x="0" y="146"/>
                </a:lnTo>
                <a:lnTo>
                  <a:pt x="4" y="130"/>
                </a:lnTo>
                <a:lnTo>
                  <a:pt x="10" y="112"/>
                </a:lnTo>
                <a:lnTo>
                  <a:pt x="14" y="106"/>
                </a:lnTo>
                <a:lnTo>
                  <a:pt x="20" y="98"/>
                </a:lnTo>
                <a:lnTo>
                  <a:pt x="20" y="98"/>
                </a:lnTo>
                <a:close/>
                <a:moveTo>
                  <a:pt x="44" y="66"/>
                </a:moveTo>
                <a:lnTo>
                  <a:pt x="44" y="66"/>
                </a:lnTo>
                <a:lnTo>
                  <a:pt x="40" y="64"/>
                </a:lnTo>
                <a:lnTo>
                  <a:pt x="38" y="60"/>
                </a:lnTo>
                <a:lnTo>
                  <a:pt x="38" y="60"/>
                </a:lnTo>
                <a:lnTo>
                  <a:pt x="36" y="56"/>
                </a:lnTo>
                <a:lnTo>
                  <a:pt x="36" y="48"/>
                </a:lnTo>
                <a:lnTo>
                  <a:pt x="36" y="48"/>
                </a:lnTo>
                <a:lnTo>
                  <a:pt x="38" y="46"/>
                </a:lnTo>
                <a:lnTo>
                  <a:pt x="38" y="46"/>
                </a:lnTo>
                <a:lnTo>
                  <a:pt x="38" y="46"/>
                </a:lnTo>
                <a:lnTo>
                  <a:pt x="38" y="46"/>
                </a:lnTo>
                <a:lnTo>
                  <a:pt x="38" y="32"/>
                </a:lnTo>
                <a:lnTo>
                  <a:pt x="38" y="22"/>
                </a:lnTo>
                <a:lnTo>
                  <a:pt x="42" y="16"/>
                </a:lnTo>
                <a:lnTo>
                  <a:pt x="46" y="10"/>
                </a:lnTo>
                <a:lnTo>
                  <a:pt x="46" y="10"/>
                </a:lnTo>
                <a:lnTo>
                  <a:pt x="52" y="6"/>
                </a:lnTo>
                <a:lnTo>
                  <a:pt x="58" y="4"/>
                </a:lnTo>
                <a:lnTo>
                  <a:pt x="74" y="0"/>
                </a:lnTo>
                <a:lnTo>
                  <a:pt x="88" y="2"/>
                </a:lnTo>
                <a:lnTo>
                  <a:pt x="94" y="6"/>
                </a:lnTo>
                <a:lnTo>
                  <a:pt x="100" y="8"/>
                </a:lnTo>
                <a:lnTo>
                  <a:pt x="100" y="8"/>
                </a:lnTo>
                <a:lnTo>
                  <a:pt x="106" y="14"/>
                </a:lnTo>
                <a:lnTo>
                  <a:pt x="110" y="22"/>
                </a:lnTo>
                <a:lnTo>
                  <a:pt x="110" y="34"/>
                </a:lnTo>
                <a:lnTo>
                  <a:pt x="110" y="46"/>
                </a:lnTo>
                <a:lnTo>
                  <a:pt x="110" y="46"/>
                </a:lnTo>
                <a:lnTo>
                  <a:pt x="112" y="46"/>
                </a:lnTo>
                <a:lnTo>
                  <a:pt x="112" y="48"/>
                </a:lnTo>
                <a:lnTo>
                  <a:pt x="112" y="48"/>
                </a:lnTo>
                <a:lnTo>
                  <a:pt x="112" y="48"/>
                </a:lnTo>
                <a:lnTo>
                  <a:pt x="112" y="60"/>
                </a:lnTo>
                <a:lnTo>
                  <a:pt x="112" y="60"/>
                </a:lnTo>
                <a:lnTo>
                  <a:pt x="110" y="64"/>
                </a:lnTo>
                <a:lnTo>
                  <a:pt x="106" y="66"/>
                </a:lnTo>
                <a:lnTo>
                  <a:pt x="106" y="66"/>
                </a:lnTo>
                <a:lnTo>
                  <a:pt x="102" y="76"/>
                </a:lnTo>
                <a:lnTo>
                  <a:pt x="96" y="84"/>
                </a:lnTo>
                <a:lnTo>
                  <a:pt x="86" y="90"/>
                </a:lnTo>
                <a:lnTo>
                  <a:pt x="78" y="92"/>
                </a:lnTo>
                <a:lnTo>
                  <a:pt x="78" y="92"/>
                </a:lnTo>
                <a:lnTo>
                  <a:pt x="70" y="92"/>
                </a:lnTo>
                <a:lnTo>
                  <a:pt x="70" y="92"/>
                </a:lnTo>
                <a:lnTo>
                  <a:pt x="62" y="88"/>
                </a:lnTo>
                <a:lnTo>
                  <a:pt x="54" y="82"/>
                </a:lnTo>
                <a:lnTo>
                  <a:pt x="48" y="76"/>
                </a:lnTo>
                <a:lnTo>
                  <a:pt x="44" y="66"/>
                </a:lnTo>
                <a:lnTo>
                  <a:pt x="44" y="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17"/>
          <p:cNvSpPr>
            <a:spLocks noEditPoints="1"/>
          </p:cNvSpPr>
          <p:nvPr/>
        </p:nvSpPr>
        <p:spPr bwMode="auto">
          <a:xfrm>
            <a:off x="10251351" y="1911522"/>
            <a:ext cx="922095" cy="951840"/>
          </a:xfrm>
          <a:custGeom>
            <a:avLst/>
            <a:gdLst>
              <a:gd name="T0" fmla="*/ 130 w 186"/>
              <a:gd name="T1" fmla="*/ 28 h 192"/>
              <a:gd name="T2" fmla="*/ 130 w 186"/>
              <a:gd name="T3" fmla="*/ 26 h 192"/>
              <a:gd name="T4" fmla="*/ 130 w 186"/>
              <a:gd name="T5" fmla="*/ 18 h 192"/>
              <a:gd name="T6" fmla="*/ 128 w 186"/>
              <a:gd name="T7" fmla="*/ 18 h 192"/>
              <a:gd name="T8" fmla="*/ 124 w 186"/>
              <a:gd name="T9" fmla="*/ 18 h 192"/>
              <a:gd name="T10" fmla="*/ 124 w 186"/>
              <a:gd name="T11" fmla="*/ 22 h 192"/>
              <a:gd name="T12" fmla="*/ 126 w 186"/>
              <a:gd name="T13" fmla="*/ 30 h 192"/>
              <a:gd name="T14" fmla="*/ 136 w 186"/>
              <a:gd name="T15" fmla="*/ 36 h 192"/>
              <a:gd name="T16" fmla="*/ 146 w 186"/>
              <a:gd name="T17" fmla="*/ 44 h 192"/>
              <a:gd name="T18" fmla="*/ 150 w 186"/>
              <a:gd name="T19" fmla="*/ 50 h 192"/>
              <a:gd name="T20" fmla="*/ 152 w 186"/>
              <a:gd name="T21" fmla="*/ 60 h 192"/>
              <a:gd name="T22" fmla="*/ 150 w 186"/>
              <a:gd name="T23" fmla="*/ 70 h 192"/>
              <a:gd name="T24" fmla="*/ 148 w 186"/>
              <a:gd name="T25" fmla="*/ 76 h 192"/>
              <a:gd name="T26" fmla="*/ 142 w 186"/>
              <a:gd name="T27" fmla="*/ 80 h 192"/>
              <a:gd name="T28" fmla="*/ 108 w 186"/>
              <a:gd name="T29" fmla="*/ 76 h 192"/>
              <a:gd name="T30" fmla="*/ 106 w 186"/>
              <a:gd name="T31" fmla="*/ 70 h 192"/>
              <a:gd name="T32" fmla="*/ 104 w 186"/>
              <a:gd name="T33" fmla="*/ 56 h 192"/>
              <a:gd name="T34" fmla="*/ 124 w 186"/>
              <a:gd name="T35" fmla="*/ 60 h 192"/>
              <a:gd name="T36" fmla="*/ 124 w 186"/>
              <a:gd name="T37" fmla="*/ 70 h 192"/>
              <a:gd name="T38" fmla="*/ 124 w 186"/>
              <a:gd name="T39" fmla="*/ 72 h 192"/>
              <a:gd name="T40" fmla="*/ 126 w 186"/>
              <a:gd name="T41" fmla="*/ 72 h 192"/>
              <a:gd name="T42" fmla="*/ 130 w 186"/>
              <a:gd name="T43" fmla="*/ 70 h 192"/>
              <a:gd name="T44" fmla="*/ 130 w 186"/>
              <a:gd name="T45" fmla="*/ 68 h 192"/>
              <a:gd name="T46" fmla="*/ 130 w 186"/>
              <a:gd name="T47" fmla="*/ 58 h 192"/>
              <a:gd name="T48" fmla="*/ 124 w 186"/>
              <a:gd name="T49" fmla="*/ 52 h 192"/>
              <a:gd name="T50" fmla="*/ 112 w 186"/>
              <a:gd name="T51" fmla="*/ 44 h 192"/>
              <a:gd name="T52" fmla="*/ 106 w 186"/>
              <a:gd name="T53" fmla="*/ 36 h 192"/>
              <a:gd name="T54" fmla="*/ 104 w 186"/>
              <a:gd name="T55" fmla="*/ 32 h 192"/>
              <a:gd name="T56" fmla="*/ 104 w 186"/>
              <a:gd name="T57" fmla="*/ 26 h 192"/>
              <a:gd name="T58" fmla="*/ 108 w 186"/>
              <a:gd name="T59" fmla="*/ 12 h 192"/>
              <a:gd name="T60" fmla="*/ 114 w 186"/>
              <a:gd name="T61" fmla="*/ 8 h 192"/>
              <a:gd name="T62" fmla="*/ 124 w 186"/>
              <a:gd name="T63" fmla="*/ 0 h 192"/>
              <a:gd name="T64" fmla="*/ 132 w 186"/>
              <a:gd name="T65" fmla="*/ 6 h 192"/>
              <a:gd name="T66" fmla="*/ 140 w 186"/>
              <a:gd name="T67" fmla="*/ 8 h 192"/>
              <a:gd name="T68" fmla="*/ 146 w 186"/>
              <a:gd name="T69" fmla="*/ 12 h 192"/>
              <a:gd name="T70" fmla="*/ 150 w 186"/>
              <a:gd name="T71" fmla="*/ 26 h 192"/>
              <a:gd name="T72" fmla="*/ 150 w 186"/>
              <a:gd name="T73" fmla="*/ 28 h 192"/>
              <a:gd name="T74" fmla="*/ 0 w 186"/>
              <a:gd name="T75" fmla="*/ 118 h 192"/>
              <a:gd name="T76" fmla="*/ 70 w 186"/>
              <a:gd name="T77" fmla="*/ 176 h 192"/>
              <a:gd name="T78" fmla="*/ 72 w 186"/>
              <a:gd name="T79" fmla="*/ 150 h 192"/>
              <a:gd name="T80" fmla="*/ 104 w 186"/>
              <a:gd name="T81" fmla="*/ 152 h 192"/>
              <a:gd name="T82" fmla="*/ 130 w 186"/>
              <a:gd name="T83" fmla="*/ 150 h 192"/>
              <a:gd name="T84" fmla="*/ 142 w 186"/>
              <a:gd name="T85" fmla="*/ 144 h 192"/>
              <a:gd name="T86" fmla="*/ 178 w 186"/>
              <a:gd name="T87" fmla="*/ 116 h 192"/>
              <a:gd name="T88" fmla="*/ 186 w 186"/>
              <a:gd name="T89" fmla="*/ 106 h 192"/>
              <a:gd name="T90" fmla="*/ 186 w 186"/>
              <a:gd name="T91" fmla="*/ 102 h 192"/>
              <a:gd name="T92" fmla="*/ 180 w 186"/>
              <a:gd name="T93" fmla="*/ 96 h 192"/>
              <a:gd name="T94" fmla="*/ 164 w 186"/>
              <a:gd name="T95" fmla="*/ 106 h 192"/>
              <a:gd name="T96" fmla="*/ 138 w 186"/>
              <a:gd name="T97" fmla="*/ 118 h 192"/>
              <a:gd name="T98" fmla="*/ 124 w 186"/>
              <a:gd name="T99" fmla="*/ 120 h 192"/>
              <a:gd name="T100" fmla="*/ 104 w 186"/>
              <a:gd name="T101" fmla="*/ 112 h 192"/>
              <a:gd name="T102" fmla="*/ 100 w 186"/>
              <a:gd name="T103" fmla="*/ 104 h 192"/>
              <a:gd name="T104" fmla="*/ 104 w 186"/>
              <a:gd name="T105" fmla="*/ 104 h 192"/>
              <a:gd name="T106" fmla="*/ 140 w 186"/>
              <a:gd name="T107" fmla="*/ 102 h 192"/>
              <a:gd name="T108" fmla="*/ 144 w 186"/>
              <a:gd name="T109" fmla="*/ 100 h 192"/>
              <a:gd name="T110" fmla="*/ 146 w 186"/>
              <a:gd name="T111" fmla="*/ 90 h 192"/>
              <a:gd name="T112" fmla="*/ 144 w 186"/>
              <a:gd name="T113" fmla="*/ 88 h 192"/>
              <a:gd name="T114" fmla="*/ 106 w 186"/>
              <a:gd name="T115" fmla="*/ 82 h 192"/>
              <a:gd name="T116" fmla="*/ 82 w 186"/>
              <a:gd name="T117" fmla="*/ 84 h 192"/>
              <a:gd name="T118" fmla="*/ 62 w 186"/>
              <a:gd name="T119" fmla="*/ 92 h 192"/>
              <a:gd name="T120" fmla="*/ 54 w 186"/>
              <a:gd name="T121" fmla="*/ 100 h 192"/>
              <a:gd name="T122" fmla="*/ 32 w 186"/>
              <a:gd name="T123" fmla="*/ 10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6" h="192">
                <a:moveTo>
                  <a:pt x="150" y="28"/>
                </a:moveTo>
                <a:lnTo>
                  <a:pt x="130" y="28"/>
                </a:lnTo>
                <a:lnTo>
                  <a:pt x="130" y="26"/>
                </a:lnTo>
                <a:lnTo>
                  <a:pt x="130" y="26"/>
                </a:lnTo>
                <a:lnTo>
                  <a:pt x="130" y="18"/>
                </a:lnTo>
                <a:lnTo>
                  <a:pt x="130" y="18"/>
                </a:lnTo>
                <a:lnTo>
                  <a:pt x="128" y="18"/>
                </a:lnTo>
                <a:lnTo>
                  <a:pt x="128" y="18"/>
                </a:lnTo>
                <a:lnTo>
                  <a:pt x="124" y="18"/>
                </a:lnTo>
                <a:lnTo>
                  <a:pt x="124" y="18"/>
                </a:lnTo>
                <a:lnTo>
                  <a:pt x="124" y="22"/>
                </a:lnTo>
                <a:lnTo>
                  <a:pt x="124" y="22"/>
                </a:lnTo>
                <a:lnTo>
                  <a:pt x="124" y="26"/>
                </a:lnTo>
                <a:lnTo>
                  <a:pt x="126" y="30"/>
                </a:lnTo>
                <a:lnTo>
                  <a:pt x="126" y="30"/>
                </a:lnTo>
                <a:lnTo>
                  <a:pt x="136" y="36"/>
                </a:lnTo>
                <a:lnTo>
                  <a:pt x="136" y="36"/>
                </a:lnTo>
                <a:lnTo>
                  <a:pt x="146" y="44"/>
                </a:lnTo>
                <a:lnTo>
                  <a:pt x="146" y="44"/>
                </a:lnTo>
                <a:lnTo>
                  <a:pt x="150" y="50"/>
                </a:lnTo>
                <a:lnTo>
                  <a:pt x="150" y="50"/>
                </a:lnTo>
                <a:lnTo>
                  <a:pt x="152" y="60"/>
                </a:lnTo>
                <a:lnTo>
                  <a:pt x="152" y="60"/>
                </a:lnTo>
                <a:lnTo>
                  <a:pt x="150" y="70"/>
                </a:lnTo>
                <a:lnTo>
                  <a:pt x="148" y="76"/>
                </a:lnTo>
                <a:lnTo>
                  <a:pt x="148" y="76"/>
                </a:lnTo>
                <a:lnTo>
                  <a:pt x="142" y="80"/>
                </a:lnTo>
                <a:lnTo>
                  <a:pt x="142" y="80"/>
                </a:lnTo>
                <a:lnTo>
                  <a:pt x="126" y="78"/>
                </a:lnTo>
                <a:lnTo>
                  <a:pt x="108" y="76"/>
                </a:lnTo>
                <a:lnTo>
                  <a:pt x="108" y="76"/>
                </a:lnTo>
                <a:lnTo>
                  <a:pt x="106" y="70"/>
                </a:lnTo>
                <a:lnTo>
                  <a:pt x="104" y="60"/>
                </a:lnTo>
                <a:lnTo>
                  <a:pt x="104" y="56"/>
                </a:lnTo>
                <a:lnTo>
                  <a:pt x="124" y="56"/>
                </a:lnTo>
                <a:lnTo>
                  <a:pt x="124" y="60"/>
                </a:lnTo>
                <a:lnTo>
                  <a:pt x="124" y="60"/>
                </a:lnTo>
                <a:lnTo>
                  <a:pt x="124" y="70"/>
                </a:lnTo>
                <a:lnTo>
                  <a:pt x="124" y="70"/>
                </a:lnTo>
                <a:lnTo>
                  <a:pt x="124" y="72"/>
                </a:lnTo>
                <a:lnTo>
                  <a:pt x="126" y="72"/>
                </a:lnTo>
                <a:lnTo>
                  <a:pt x="126" y="72"/>
                </a:lnTo>
                <a:lnTo>
                  <a:pt x="130" y="70"/>
                </a:lnTo>
                <a:lnTo>
                  <a:pt x="130" y="70"/>
                </a:lnTo>
                <a:lnTo>
                  <a:pt x="130" y="68"/>
                </a:lnTo>
                <a:lnTo>
                  <a:pt x="130" y="68"/>
                </a:lnTo>
                <a:lnTo>
                  <a:pt x="130" y="58"/>
                </a:lnTo>
                <a:lnTo>
                  <a:pt x="130" y="58"/>
                </a:lnTo>
                <a:lnTo>
                  <a:pt x="128" y="54"/>
                </a:lnTo>
                <a:lnTo>
                  <a:pt x="124" y="52"/>
                </a:lnTo>
                <a:lnTo>
                  <a:pt x="124" y="52"/>
                </a:lnTo>
                <a:lnTo>
                  <a:pt x="112" y="44"/>
                </a:lnTo>
                <a:lnTo>
                  <a:pt x="112" y="44"/>
                </a:lnTo>
                <a:lnTo>
                  <a:pt x="106" y="36"/>
                </a:lnTo>
                <a:lnTo>
                  <a:pt x="106" y="36"/>
                </a:lnTo>
                <a:lnTo>
                  <a:pt x="104" y="32"/>
                </a:lnTo>
                <a:lnTo>
                  <a:pt x="104" y="26"/>
                </a:lnTo>
                <a:lnTo>
                  <a:pt x="104" y="26"/>
                </a:lnTo>
                <a:lnTo>
                  <a:pt x="104" y="18"/>
                </a:lnTo>
                <a:lnTo>
                  <a:pt x="108" y="12"/>
                </a:lnTo>
                <a:lnTo>
                  <a:pt x="108" y="12"/>
                </a:lnTo>
                <a:lnTo>
                  <a:pt x="114" y="8"/>
                </a:lnTo>
                <a:lnTo>
                  <a:pt x="124" y="6"/>
                </a:lnTo>
                <a:lnTo>
                  <a:pt x="124" y="0"/>
                </a:lnTo>
                <a:lnTo>
                  <a:pt x="132" y="0"/>
                </a:lnTo>
                <a:lnTo>
                  <a:pt x="132" y="6"/>
                </a:lnTo>
                <a:lnTo>
                  <a:pt x="132" y="6"/>
                </a:lnTo>
                <a:lnTo>
                  <a:pt x="140" y="8"/>
                </a:lnTo>
                <a:lnTo>
                  <a:pt x="146" y="12"/>
                </a:lnTo>
                <a:lnTo>
                  <a:pt x="146" y="12"/>
                </a:lnTo>
                <a:lnTo>
                  <a:pt x="150" y="18"/>
                </a:lnTo>
                <a:lnTo>
                  <a:pt x="150" y="26"/>
                </a:lnTo>
                <a:lnTo>
                  <a:pt x="150" y="26"/>
                </a:lnTo>
                <a:lnTo>
                  <a:pt x="150" y="28"/>
                </a:lnTo>
                <a:lnTo>
                  <a:pt x="150" y="28"/>
                </a:lnTo>
                <a:close/>
                <a:moveTo>
                  <a:pt x="0" y="118"/>
                </a:moveTo>
                <a:lnTo>
                  <a:pt x="38" y="192"/>
                </a:lnTo>
                <a:lnTo>
                  <a:pt x="70" y="176"/>
                </a:lnTo>
                <a:lnTo>
                  <a:pt x="62" y="162"/>
                </a:lnTo>
                <a:lnTo>
                  <a:pt x="72" y="150"/>
                </a:lnTo>
                <a:lnTo>
                  <a:pt x="72" y="150"/>
                </a:lnTo>
                <a:lnTo>
                  <a:pt x="104" y="152"/>
                </a:lnTo>
                <a:lnTo>
                  <a:pt x="116" y="152"/>
                </a:lnTo>
                <a:lnTo>
                  <a:pt x="130" y="150"/>
                </a:lnTo>
                <a:lnTo>
                  <a:pt x="130" y="150"/>
                </a:lnTo>
                <a:lnTo>
                  <a:pt x="142" y="144"/>
                </a:lnTo>
                <a:lnTo>
                  <a:pt x="162" y="130"/>
                </a:lnTo>
                <a:lnTo>
                  <a:pt x="178" y="116"/>
                </a:lnTo>
                <a:lnTo>
                  <a:pt x="184" y="110"/>
                </a:lnTo>
                <a:lnTo>
                  <a:pt x="186" y="106"/>
                </a:lnTo>
                <a:lnTo>
                  <a:pt x="186" y="106"/>
                </a:lnTo>
                <a:lnTo>
                  <a:pt x="186" y="102"/>
                </a:lnTo>
                <a:lnTo>
                  <a:pt x="182" y="100"/>
                </a:lnTo>
                <a:lnTo>
                  <a:pt x="180" y="96"/>
                </a:lnTo>
                <a:lnTo>
                  <a:pt x="180" y="96"/>
                </a:lnTo>
                <a:lnTo>
                  <a:pt x="164" y="106"/>
                </a:lnTo>
                <a:lnTo>
                  <a:pt x="152" y="112"/>
                </a:lnTo>
                <a:lnTo>
                  <a:pt x="138" y="118"/>
                </a:lnTo>
                <a:lnTo>
                  <a:pt x="138" y="118"/>
                </a:lnTo>
                <a:lnTo>
                  <a:pt x="124" y="120"/>
                </a:lnTo>
                <a:lnTo>
                  <a:pt x="112" y="118"/>
                </a:lnTo>
                <a:lnTo>
                  <a:pt x="104" y="112"/>
                </a:lnTo>
                <a:lnTo>
                  <a:pt x="102" y="108"/>
                </a:lnTo>
                <a:lnTo>
                  <a:pt x="100" y="104"/>
                </a:lnTo>
                <a:lnTo>
                  <a:pt x="100" y="104"/>
                </a:lnTo>
                <a:lnTo>
                  <a:pt x="104" y="104"/>
                </a:lnTo>
                <a:lnTo>
                  <a:pt x="116" y="102"/>
                </a:lnTo>
                <a:lnTo>
                  <a:pt x="140" y="102"/>
                </a:lnTo>
                <a:lnTo>
                  <a:pt x="140" y="102"/>
                </a:lnTo>
                <a:lnTo>
                  <a:pt x="144" y="100"/>
                </a:lnTo>
                <a:lnTo>
                  <a:pt x="146" y="96"/>
                </a:lnTo>
                <a:lnTo>
                  <a:pt x="146" y="90"/>
                </a:lnTo>
                <a:lnTo>
                  <a:pt x="144" y="88"/>
                </a:lnTo>
                <a:lnTo>
                  <a:pt x="144" y="88"/>
                </a:lnTo>
                <a:lnTo>
                  <a:pt x="120" y="84"/>
                </a:lnTo>
                <a:lnTo>
                  <a:pt x="106" y="82"/>
                </a:lnTo>
                <a:lnTo>
                  <a:pt x="94" y="82"/>
                </a:lnTo>
                <a:lnTo>
                  <a:pt x="82" y="84"/>
                </a:lnTo>
                <a:lnTo>
                  <a:pt x="72" y="86"/>
                </a:lnTo>
                <a:lnTo>
                  <a:pt x="62" y="92"/>
                </a:lnTo>
                <a:lnTo>
                  <a:pt x="54" y="100"/>
                </a:lnTo>
                <a:lnTo>
                  <a:pt x="54" y="100"/>
                </a:lnTo>
                <a:lnTo>
                  <a:pt x="36" y="112"/>
                </a:lnTo>
                <a:lnTo>
                  <a:pt x="32" y="102"/>
                </a:lnTo>
                <a:lnTo>
                  <a:pt x="0" y="1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18"/>
          <p:cNvSpPr>
            <a:spLocks noEditPoints="1"/>
          </p:cNvSpPr>
          <p:nvPr/>
        </p:nvSpPr>
        <p:spPr bwMode="auto">
          <a:xfrm>
            <a:off x="996847" y="5015151"/>
            <a:ext cx="872520" cy="722086"/>
          </a:xfrm>
          <a:custGeom>
            <a:avLst/>
            <a:gdLst>
              <a:gd name="T0" fmla="*/ 72 w 232"/>
              <a:gd name="T1" fmla="*/ 164 h 192"/>
              <a:gd name="T2" fmla="*/ 100 w 232"/>
              <a:gd name="T3" fmla="*/ 154 h 192"/>
              <a:gd name="T4" fmla="*/ 50 w 232"/>
              <a:gd name="T5" fmla="*/ 40 h 192"/>
              <a:gd name="T6" fmla="*/ 50 w 232"/>
              <a:gd name="T7" fmla="*/ 46 h 192"/>
              <a:gd name="T8" fmla="*/ 50 w 232"/>
              <a:gd name="T9" fmla="*/ 50 h 192"/>
              <a:gd name="T10" fmla="*/ 82 w 232"/>
              <a:gd name="T11" fmla="*/ 102 h 192"/>
              <a:gd name="T12" fmla="*/ 80 w 232"/>
              <a:gd name="T13" fmla="*/ 108 h 192"/>
              <a:gd name="T14" fmla="*/ 74 w 232"/>
              <a:gd name="T15" fmla="*/ 116 h 192"/>
              <a:gd name="T16" fmla="*/ 56 w 232"/>
              <a:gd name="T17" fmla="*/ 124 h 192"/>
              <a:gd name="T18" fmla="*/ 26 w 232"/>
              <a:gd name="T19" fmla="*/ 124 h 192"/>
              <a:gd name="T20" fmla="*/ 8 w 232"/>
              <a:gd name="T21" fmla="*/ 116 h 192"/>
              <a:gd name="T22" fmla="*/ 0 w 232"/>
              <a:gd name="T23" fmla="*/ 108 h 192"/>
              <a:gd name="T24" fmla="*/ 2 w 232"/>
              <a:gd name="T25" fmla="*/ 102 h 192"/>
              <a:gd name="T26" fmla="*/ 34 w 232"/>
              <a:gd name="T27" fmla="*/ 50 h 192"/>
              <a:gd name="T28" fmla="*/ 32 w 232"/>
              <a:gd name="T29" fmla="*/ 46 h 192"/>
              <a:gd name="T30" fmla="*/ 32 w 232"/>
              <a:gd name="T31" fmla="*/ 42 h 192"/>
              <a:gd name="T32" fmla="*/ 36 w 232"/>
              <a:gd name="T33" fmla="*/ 38 h 192"/>
              <a:gd name="T34" fmla="*/ 40 w 232"/>
              <a:gd name="T35" fmla="*/ 34 h 192"/>
              <a:gd name="T36" fmla="*/ 102 w 232"/>
              <a:gd name="T37" fmla="*/ 12 h 192"/>
              <a:gd name="T38" fmla="*/ 112 w 232"/>
              <a:gd name="T39" fmla="*/ 0 h 192"/>
              <a:gd name="T40" fmla="*/ 120 w 232"/>
              <a:gd name="T41" fmla="*/ 2 h 192"/>
              <a:gd name="T42" fmla="*/ 190 w 232"/>
              <a:gd name="T43" fmla="*/ 0 h 192"/>
              <a:gd name="T44" fmla="*/ 192 w 232"/>
              <a:gd name="T45" fmla="*/ 2 h 192"/>
              <a:gd name="T46" fmla="*/ 198 w 232"/>
              <a:gd name="T47" fmla="*/ 6 h 192"/>
              <a:gd name="T48" fmla="*/ 200 w 232"/>
              <a:gd name="T49" fmla="*/ 12 h 192"/>
              <a:gd name="T50" fmla="*/ 198 w 232"/>
              <a:gd name="T51" fmla="*/ 18 h 192"/>
              <a:gd name="T52" fmla="*/ 232 w 232"/>
              <a:gd name="T53" fmla="*/ 68 h 192"/>
              <a:gd name="T54" fmla="*/ 230 w 232"/>
              <a:gd name="T55" fmla="*/ 74 h 192"/>
              <a:gd name="T56" fmla="*/ 222 w 232"/>
              <a:gd name="T57" fmla="*/ 82 h 192"/>
              <a:gd name="T58" fmla="*/ 204 w 232"/>
              <a:gd name="T59" fmla="*/ 90 h 192"/>
              <a:gd name="T60" fmla="*/ 174 w 232"/>
              <a:gd name="T61" fmla="*/ 90 h 192"/>
              <a:gd name="T62" fmla="*/ 156 w 232"/>
              <a:gd name="T63" fmla="*/ 82 h 192"/>
              <a:gd name="T64" fmla="*/ 150 w 232"/>
              <a:gd name="T65" fmla="*/ 74 h 192"/>
              <a:gd name="T66" fmla="*/ 152 w 232"/>
              <a:gd name="T67" fmla="*/ 68 h 192"/>
              <a:gd name="T68" fmla="*/ 182 w 232"/>
              <a:gd name="T69" fmla="*/ 18 h 192"/>
              <a:gd name="T70" fmla="*/ 180 w 232"/>
              <a:gd name="T71" fmla="*/ 12 h 192"/>
              <a:gd name="T72" fmla="*/ 180 w 232"/>
              <a:gd name="T73" fmla="*/ 10 h 192"/>
              <a:gd name="T74" fmla="*/ 130 w 232"/>
              <a:gd name="T75" fmla="*/ 154 h 192"/>
              <a:gd name="T76" fmla="*/ 156 w 232"/>
              <a:gd name="T77" fmla="*/ 164 h 192"/>
              <a:gd name="T78" fmla="*/ 176 w 232"/>
              <a:gd name="T79" fmla="*/ 192 h 192"/>
              <a:gd name="T80" fmla="*/ 52 w 232"/>
              <a:gd name="T81" fmla="*/ 164 h 192"/>
              <a:gd name="T82" fmla="*/ 194 w 232"/>
              <a:gd name="T83" fmla="*/ 20 h 192"/>
              <a:gd name="T84" fmla="*/ 190 w 232"/>
              <a:gd name="T85" fmla="*/ 22 h 192"/>
              <a:gd name="T86" fmla="*/ 188 w 232"/>
              <a:gd name="T87" fmla="*/ 20 h 192"/>
              <a:gd name="T88" fmla="*/ 220 w 232"/>
              <a:gd name="T89" fmla="*/ 68 h 192"/>
              <a:gd name="T90" fmla="*/ 194 w 232"/>
              <a:gd name="T91" fmla="*/ 20 h 192"/>
              <a:gd name="T92" fmla="*/ 44 w 232"/>
              <a:gd name="T93" fmla="*/ 54 h 192"/>
              <a:gd name="T94" fmla="*/ 42 w 232"/>
              <a:gd name="T95" fmla="*/ 56 h 192"/>
              <a:gd name="T96" fmla="*/ 10 w 232"/>
              <a:gd name="T97" fmla="*/ 102 h 192"/>
              <a:gd name="T98" fmla="*/ 44 w 232"/>
              <a:gd name="T99" fmla="*/ 5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32" h="192">
                <a:moveTo>
                  <a:pt x="52" y="164"/>
                </a:moveTo>
                <a:lnTo>
                  <a:pt x="72" y="164"/>
                </a:lnTo>
                <a:lnTo>
                  <a:pt x="72" y="154"/>
                </a:lnTo>
                <a:lnTo>
                  <a:pt x="100" y="154"/>
                </a:lnTo>
                <a:lnTo>
                  <a:pt x="100" y="28"/>
                </a:lnTo>
                <a:lnTo>
                  <a:pt x="50" y="40"/>
                </a:lnTo>
                <a:lnTo>
                  <a:pt x="50" y="40"/>
                </a:lnTo>
                <a:lnTo>
                  <a:pt x="50" y="46"/>
                </a:lnTo>
                <a:lnTo>
                  <a:pt x="50" y="46"/>
                </a:lnTo>
                <a:lnTo>
                  <a:pt x="50" y="50"/>
                </a:lnTo>
                <a:lnTo>
                  <a:pt x="80" y="102"/>
                </a:lnTo>
                <a:lnTo>
                  <a:pt x="82" y="102"/>
                </a:lnTo>
                <a:lnTo>
                  <a:pt x="82" y="102"/>
                </a:lnTo>
                <a:lnTo>
                  <a:pt x="80" y="108"/>
                </a:lnTo>
                <a:lnTo>
                  <a:pt x="78" y="112"/>
                </a:lnTo>
                <a:lnTo>
                  <a:pt x="74" y="116"/>
                </a:lnTo>
                <a:lnTo>
                  <a:pt x="68" y="120"/>
                </a:lnTo>
                <a:lnTo>
                  <a:pt x="56" y="124"/>
                </a:lnTo>
                <a:lnTo>
                  <a:pt x="40" y="126"/>
                </a:lnTo>
                <a:lnTo>
                  <a:pt x="26" y="124"/>
                </a:lnTo>
                <a:lnTo>
                  <a:pt x="12" y="120"/>
                </a:lnTo>
                <a:lnTo>
                  <a:pt x="8" y="116"/>
                </a:lnTo>
                <a:lnTo>
                  <a:pt x="4" y="112"/>
                </a:lnTo>
                <a:lnTo>
                  <a:pt x="0" y="108"/>
                </a:lnTo>
                <a:lnTo>
                  <a:pt x="0" y="102"/>
                </a:lnTo>
                <a:lnTo>
                  <a:pt x="2" y="102"/>
                </a:lnTo>
                <a:lnTo>
                  <a:pt x="2" y="102"/>
                </a:lnTo>
                <a:lnTo>
                  <a:pt x="34" y="50"/>
                </a:lnTo>
                <a:lnTo>
                  <a:pt x="34" y="50"/>
                </a:lnTo>
                <a:lnTo>
                  <a:pt x="32" y="46"/>
                </a:lnTo>
                <a:lnTo>
                  <a:pt x="32" y="46"/>
                </a:lnTo>
                <a:lnTo>
                  <a:pt x="32" y="42"/>
                </a:lnTo>
                <a:lnTo>
                  <a:pt x="34" y="40"/>
                </a:lnTo>
                <a:lnTo>
                  <a:pt x="36" y="38"/>
                </a:lnTo>
                <a:lnTo>
                  <a:pt x="40" y="36"/>
                </a:lnTo>
                <a:lnTo>
                  <a:pt x="40" y="34"/>
                </a:lnTo>
                <a:lnTo>
                  <a:pt x="102" y="12"/>
                </a:lnTo>
                <a:lnTo>
                  <a:pt x="102" y="12"/>
                </a:lnTo>
                <a:lnTo>
                  <a:pt x="106" y="4"/>
                </a:lnTo>
                <a:lnTo>
                  <a:pt x="112" y="0"/>
                </a:lnTo>
                <a:lnTo>
                  <a:pt x="112" y="0"/>
                </a:lnTo>
                <a:lnTo>
                  <a:pt x="120" y="2"/>
                </a:lnTo>
                <a:lnTo>
                  <a:pt x="126" y="6"/>
                </a:lnTo>
                <a:lnTo>
                  <a:pt x="190" y="0"/>
                </a:lnTo>
                <a:lnTo>
                  <a:pt x="192" y="2"/>
                </a:lnTo>
                <a:lnTo>
                  <a:pt x="192" y="2"/>
                </a:lnTo>
                <a:lnTo>
                  <a:pt x="196" y="4"/>
                </a:lnTo>
                <a:lnTo>
                  <a:pt x="198" y="6"/>
                </a:lnTo>
                <a:lnTo>
                  <a:pt x="200" y="8"/>
                </a:lnTo>
                <a:lnTo>
                  <a:pt x="200" y="12"/>
                </a:lnTo>
                <a:lnTo>
                  <a:pt x="200" y="12"/>
                </a:lnTo>
                <a:lnTo>
                  <a:pt x="198" y="18"/>
                </a:lnTo>
                <a:lnTo>
                  <a:pt x="228" y="68"/>
                </a:lnTo>
                <a:lnTo>
                  <a:pt x="232" y="68"/>
                </a:lnTo>
                <a:lnTo>
                  <a:pt x="232" y="68"/>
                </a:lnTo>
                <a:lnTo>
                  <a:pt x="230" y="74"/>
                </a:lnTo>
                <a:lnTo>
                  <a:pt x="228" y="78"/>
                </a:lnTo>
                <a:lnTo>
                  <a:pt x="222" y="82"/>
                </a:lnTo>
                <a:lnTo>
                  <a:pt x="218" y="86"/>
                </a:lnTo>
                <a:lnTo>
                  <a:pt x="204" y="90"/>
                </a:lnTo>
                <a:lnTo>
                  <a:pt x="190" y="92"/>
                </a:lnTo>
                <a:lnTo>
                  <a:pt x="174" y="90"/>
                </a:lnTo>
                <a:lnTo>
                  <a:pt x="162" y="86"/>
                </a:lnTo>
                <a:lnTo>
                  <a:pt x="156" y="82"/>
                </a:lnTo>
                <a:lnTo>
                  <a:pt x="152" y="78"/>
                </a:lnTo>
                <a:lnTo>
                  <a:pt x="150" y="74"/>
                </a:lnTo>
                <a:lnTo>
                  <a:pt x="150" y="68"/>
                </a:lnTo>
                <a:lnTo>
                  <a:pt x="152" y="68"/>
                </a:lnTo>
                <a:lnTo>
                  <a:pt x="152" y="68"/>
                </a:lnTo>
                <a:lnTo>
                  <a:pt x="182" y="18"/>
                </a:lnTo>
                <a:lnTo>
                  <a:pt x="182" y="18"/>
                </a:lnTo>
                <a:lnTo>
                  <a:pt x="180" y="12"/>
                </a:lnTo>
                <a:lnTo>
                  <a:pt x="180" y="12"/>
                </a:lnTo>
                <a:lnTo>
                  <a:pt x="180" y="10"/>
                </a:lnTo>
                <a:lnTo>
                  <a:pt x="130" y="22"/>
                </a:lnTo>
                <a:lnTo>
                  <a:pt x="130" y="154"/>
                </a:lnTo>
                <a:lnTo>
                  <a:pt x="156" y="154"/>
                </a:lnTo>
                <a:lnTo>
                  <a:pt x="156" y="164"/>
                </a:lnTo>
                <a:lnTo>
                  <a:pt x="176" y="164"/>
                </a:lnTo>
                <a:lnTo>
                  <a:pt x="176" y="192"/>
                </a:lnTo>
                <a:lnTo>
                  <a:pt x="52" y="192"/>
                </a:lnTo>
                <a:lnTo>
                  <a:pt x="52" y="164"/>
                </a:lnTo>
                <a:lnTo>
                  <a:pt x="52" y="164"/>
                </a:lnTo>
                <a:close/>
                <a:moveTo>
                  <a:pt x="194" y="20"/>
                </a:moveTo>
                <a:lnTo>
                  <a:pt x="194" y="20"/>
                </a:lnTo>
                <a:lnTo>
                  <a:pt x="190" y="22"/>
                </a:lnTo>
                <a:lnTo>
                  <a:pt x="190" y="22"/>
                </a:lnTo>
                <a:lnTo>
                  <a:pt x="188" y="20"/>
                </a:lnTo>
                <a:lnTo>
                  <a:pt x="160" y="68"/>
                </a:lnTo>
                <a:lnTo>
                  <a:pt x="220" y="68"/>
                </a:lnTo>
                <a:lnTo>
                  <a:pt x="194" y="20"/>
                </a:lnTo>
                <a:lnTo>
                  <a:pt x="194" y="20"/>
                </a:lnTo>
                <a:close/>
                <a:moveTo>
                  <a:pt x="44" y="54"/>
                </a:moveTo>
                <a:lnTo>
                  <a:pt x="44" y="54"/>
                </a:lnTo>
                <a:lnTo>
                  <a:pt x="42" y="56"/>
                </a:lnTo>
                <a:lnTo>
                  <a:pt x="42" y="56"/>
                </a:lnTo>
                <a:lnTo>
                  <a:pt x="38" y="54"/>
                </a:lnTo>
                <a:lnTo>
                  <a:pt x="10" y="102"/>
                </a:lnTo>
                <a:lnTo>
                  <a:pt x="72" y="102"/>
                </a:lnTo>
                <a:lnTo>
                  <a:pt x="4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9"/>
          <p:cNvSpPr>
            <a:spLocks noEditPoints="1"/>
          </p:cNvSpPr>
          <p:nvPr/>
        </p:nvSpPr>
        <p:spPr bwMode="auto">
          <a:xfrm>
            <a:off x="1028138" y="3303471"/>
            <a:ext cx="892351" cy="1001416"/>
          </a:xfrm>
          <a:custGeom>
            <a:avLst/>
            <a:gdLst>
              <a:gd name="T0" fmla="*/ 96 w 180"/>
              <a:gd name="T1" fmla="*/ 30 h 202"/>
              <a:gd name="T2" fmla="*/ 84 w 180"/>
              <a:gd name="T3" fmla="*/ 0 h 202"/>
              <a:gd name="T4" fmla="*/ 150 w 180"/>
              <a:gd name="T5" fmla="*/ 98 h 202"/>
              <a:gd name="T6" fmla="*/ 180 w 180"/>
              <a:gd name="T7" fmla="*/ 86 h 202"/>
              <a:gd name="T8" fmla="*/ 144 w 180"/>
              <a:gd name="T9" fmla="*/ 66 h 202"/>
              <a:gd name="T10" fmla="*/ 166 w 180"/>
              <a:gd name="T11" fmla="*/ 42 h 202"/>
              <a:gd name="T12" fmla="*/ 124 w 180"/>
              <a:gd name="T13" fmla="*/ 42 h 202"/>
              <a:gd name="T14" fmla="*/ 130 w 180"/>
              <a:gd name="T15" fmla="*/ 10 h 202"/>
              <a:gd name="T16" fmla="*/ 28 w 180"/>
              <a:gd name="T17" fmla="*/ 86 h 202"/>
              <a:gd name="T18" fmla="*/ 0 w 180"/>
              <a:gd name="T19" fmla="*/ 96 h 202"/>
              <a:gd name="T20" fmla="*/ 40 w 180"/>
              <a:gd name="T21" fmla="*/ 56 h 202"/>
              <a:gd name="T22" fmla="*/ 8 w 180"/>
              <a:gd name="T23" fmla="*/ 50 h 202"/>
              <a:gd name="T24" fmla="*/ 64 w 180"/>
              <a:gd name="T25" fmla="*/ 36 h 202"/>
              <a:gd name="T26" fmla="*/ 40 w 180"/>
              <a:gd name="T27" fmla="*/ 16 h 202"/>
              <a:gd name="T28" fmla="*/ 98 w 180"/>
              <a:gd name="T29" fmla="*/ 46 h 202"/>
              <a:gd name="T30" fmla="*/ 124 w 180"/>
              <a:gd name="T31" fmla="*/ 58 h 202"/>
              <a:gd name="T32" fmla="*/ 134 w 180"/>
              <a:gd name="T33" fmla="*/ 74 h 202"/>
              <a:gd name="T34" fmla="*/ 138 w 180"/>
              <a:gd name="T35" fmla="*/ 94 h 202"/>
              <a:gd name="T36" fmla="*/ 132 w 180"/>
              <a:gd name="T37" fmla="*/ 118 h 202"/>
              <a:gd name="T38" fmla="*/ 116 w 180"/>
              <a:gd name="T39" fmla="*/ 138 h 202"/>
              <a:gd name="T40" fmla="*/ 122 w 180"/>
              <a:gd name="T41" fmla="*/ 142 h 202"/>
              <a:gd name="T42" fmla="*/ 124 w 180"/>
              <a:gd name="T43" fmla="*/ 150 h 202"/>
              <a:gd name="T44" fmla="*/ 122 w 180"/>
              <a:gd name="T45" fmla="*/ 160 h 202"/>
              <a:gd name="T46" fmla="*/ 124 w 180"/>
              <a:gd name="T47" fmla="*/ 168 h 202"/>
              <a:gd name="T48" fmla="*/ 118 w 180"/>
              <a:gd name="T49" fmla="*/ 178 h 202"/>
              <a:gd name="T50" fmla="*/ 58 w 180"/>
              <a:gd name="T51" fmla="*/ 180 h 202"/>
              <a:gd name="T52" fmla="*/ 56 w 180"/>
              <a:gd name="T53" fmla="*/ 172 h 202"/>
              <a:gd name="T54" fmla="*/ 58 w 180"/>
              <a:gd name="T55" fmla="*/ 162 h 202"/>
              <a:gd name="T56" fmla="*/ 56 w 180"/>
              <a:gd name="T57" fmla="*/ 154 h 202"/>
              <a:gd name="T58" fmla="*/ 62 w 180"/>
              <a:gd name="T59" fmla="*/ 144 h 202"/>
              <a:gd name="T60" fmla="*/ 64 w 180"/>
              <a:gd name="T61" fmla="*/ 134 h 202"/>
              <a:gd name="T62" fmla="*/ 48 w 180"/>
              <a:gd name="T63" fmla="*/ 118 h 202"/>
              <a:gd name="T64" fmla="*/ 42 w 180"/>
              <a:gd name="T65" fmla="*/ 94 h 202"/>
              <a:gd name="T66" fmla="*/ 50 w 180"/>
              <a:gd name="T67" fmla="*/ 66 h 202"/>
              <a:gd name="T68" fmla="*/ 62 w 180"/>
              <a:gd name="T69" fmla="*/ 54 h 202"/>
              <a:gd name="T70" fmla="*/ 90 w 180"/>
              <a:gd name="T71" fmla="*/ 44 h 202"/>
              <a:gd name="T72" fmla="*/ 104 w 180"/>
              <a:gd name="T73" fmla="*/ 188 h 202"/>
              <a:gd name="T74" fmla="*/ 102 w 180"/>
              <a:gd name="T75" fmla="*/ 194 h 202"/>
              <a:gd name="T76" fmla="*/ 90 w 180"/>
              <a:gd name="T77" fmla="*/ 202 h 202"/>
              <a:gd name="T78" fmla="*/ 82 w 180"/>
              <a:gd name="T79" fmla="*/ 198 h 202"/>
              <a:gd name="T80" fmla="*/ 104 w 180"/>
              <a:gd name="T81" fmla="*/ 188 h 202"/>
              <a:gd name="T82" fmla="*/ 66 w 180"/>
              <a:gd name="T83" fmla="*/ 172 h 202"/>
              <a:gd name="T84" fmla="*/ 66 w 180"/>
              <a:gd name="T85" fmla="*/ 172 h 202"/>
              <a:gd name="T86" fmla="*/ 114 w 180"/>
              <a:gd name="T87" fmla="*/ 168 h 202"/>
              <a:gd name="T88" fmla="*/ 114 w 180"/>
              <a:gd name="T89" fmla="*/ 166 h 202"/>
              <a:gd name="T90" fmla="*/ 66 w 180"/>
              <a:gd name="T91" fmla="*/ 154 h 202"/>
              <a:gd name="T92" fmla="*/ 66 w 180"/>
              <a:gd name="T93" fmla="*/ 154 h 202"/>
              <a:gd name="T94" fmla="*/ 114 w 180"/>
              <a:gd name="T95" fmla="*/ 152 h 202"/>
              <a:gd name="T96" fmla="*/ 114 w 180"/>
              <a:gd name="T97" fmla="*/ 14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0" h="202">
                <a:moveTo>
                  <a:pt x="84" y="0"/>
                </a:moveTo>
                <a:lnTo>
                  <a:pt x="96" y="0"/>
                </a:lnTo>
                <a:lnTo>
                  <a:pt x="96" y="30"/>
                </a:lnTo>
                <a:lnTo>
                  <a:pt x="84" y="30"/>
                </a:lnTo>
                <a:lnTo>
                  <a:pt x="84" y="0"/>
                </a:lnTo>
                <a:lnTo>
                  <a:pt x="84" y="0"/>
                </a:lnTo>
                <a:close/>
                <a:moveTo>
                  <a:pt x="180" y="86"/>
                </a:moveTo>
                <a:lnTo>
                  <a:pt x="180" y="98"/>
                </a:lnTo>
                <a:lnTo>
                  <a:pt x="150" y="98"/>
                </a:lnTo>
                <a:lnTo>
                  <a:pt x="150" y="86"/>
                </a:lnTo>
                <a:lnTo>
                  <a:pt x="180" y="86"/>
                </a:lnTo>
                <a:lnTo>
                  <a:pt x="180" y="86"/>
                </a:lnTo>
                <a:close/>
                <a:moveTo>
                  <a:pt x="166" y="42"/>
                </a:moveTo>
                <a:lnTo>
                  <a:pt x="170" y="52"/>
                </a:lnTo>
                <a:lnTo>
                  <a:pt x="144" y="66"/>
                </a:lnTo>
                <a:lnTo>
                  <a:pt x="140" y="56"/>
                </a:lnTo>
                <a:lnTo>
                  <a:pt x="166" y="42"/>
                </a:lnTo>
                <a:lnTo>
                  <a:pt x="166" y="42"/>
                </a:lnTo>
                <a:close/>
                <a:moveTo>
                  <a:pt x="130" y="10"/>
                </a:moveTo>
                <a:lnTo>
                  <a:pt x="116" y="36"/>
                </a:lnTo>
                <a:lnTo>
                  <a:pt x="124" y="42"/>
                </a:lnTo>
                <a:lnTo>
                  <a:pt x="140" y="16"/>
                </a:lnTo>
                <a:lnTo>
                  <a:pt x="130" y="10"/>
                </a:lnTo>
                <a:lnTo>
                  <a:pt x="130" y="10"/>
                </a:lnTo>
                <a:close/>
                <a:moveTo>
                  <a:pt x="0" y="96"/>
                </a:moveTo>
                <a:lnTo>
                  <a:pt x="0" y="86"/>
                </a:lnTo>
                <a:lnTo>
                  <a:pt x="28" y="86"/>
                </a:lnTo>
                <a:lnTo>
                  <a:pt x="28" y="96"/>
                </a:lnTo>
                <a:lnTo>
                  <a:pt x="0" y="96"/>
                </a:lnTo>
                <a:lnTo>
                  <a:pt x="0" y="96"/>
                </a:lnTo>
                <a:close/>
                <a:moveTo>
                  <a:pt x="8" y="50"/>
                </a:moveTo>
                <a:lnTo>
                  <a:pt x="14" y="42"/>
                </a:lnTo>
                <a:lnTo>
                  <a:pt x="40" y="56"/>
                </a:lnTo>
                <a:lnTo>
                  <a:pt x="34" y="66"/>
                </a:lnTo>
                <a:lnTo>
                  <a:pt x="8" y="50"/>
                </a:lnTo>
                <a:lnTo>
                  <a:pt x="8" y="50"/>
                </a:lnTo>
                <a:close/>
                <a:moveTo>
                  <a:pt x="40" y="16"/>
                </a:moveTo>
                <a:lnTo>
                  <a:pt x="54" y="42"/>
                </a:lnTo>
                <a:lnTo>
                  <a:pt x="64" y="36"/>
                </a:lnTo>
                <a:lnTo>
                  <a:pt x="50" y="10"/>
                </a:lnTo>
                <a:lnTo>
                  <a:pt x="40" y="16"/>
                </a:lnTo>
                <a:lnTo>
                  <a:pt x="40" y="16"/>
                </a:lnTo>
                <a:close/>
                <a:moveTo>
                  <a:pt x="90" y="44"/>
                </a:moveTo>
                <a:lnTo>
                  <a:pt x="90" y="44"/>
                </a:lnTo>
                <a:lnTo>
                  <a:pt x="98" y="46"/>
                </a:lnTo>
                <a:lnTo>
                  <a:pt x="108" y="48"/>
                </a:lnTo>
                <a:lnTo>
                  <a:pt x="116" y="54"/>
                </a:lnTo>
                <a:lnTo>
                  <a:pt x="124" y="58"/>
                </a:lnTo>
                <a:lnTo>
                  <a:pt x="124" y="58"/>
                </a:lnTo>
                <a:lnTo>
                  <a:pt x="130" y="66"/>
                </a:lnTo>
                <a:lnTo>
                  <a:pt x="134" y="74"/>
                </a:lnTo>
                <a:lnTo>
                  <a:pt x="136" y="84"/>
                </a:lnTo>
                <a:lnTo>
                  <a:pt x="138" y="94"/>
                </a:lnTo>
                <a:lnTo>
                  <a:pt x="138" y="94"/>
                </a:lnTo>
                <a:lnTo>
                  <a:pt x="136" y="106"/>
                </a:lnTo>
                <a:lnTo>
                  <a:pt x="132" y="118"/>
                </a:lnTo>
                <a:lnTo>
                  <a:pt x="132" y="118"/>
                </a:lnTo>
                <a:lnTo>
                  <a:pt x="124" y="126"/>
                </a:lnTo>
                <a:lnTo>
                  <a:pt x="116" y="134"/>
                </a:lnTo>
                <a:lnTo>
                  <a:pt x="116" y="138"/>
                </a:lnTo>
                <a:lnTo>
                  <a:pt x="118" y="138"/>
                </a:lnTo>
                <a:lnTo>
                  <a:pt x="120" y="138"/>
                </a:lnTo>
                <a:lnTo>
                  <a:pt x="122" y="142"/>
                </a:lnTo>
                <a:lnTo>
                  <a:pt x="122" y="142"/>
                </a:lnTo>
                <a:lnTo>
                  <a:pt x="124" y="150"/>
                </a:lnTo>
                <a:lnTo>
                  <a:pt x="124" y="150"/>
                </a:lnTo>
                <a:lnTo>
                  <a:pt x="122" y="158"/>
                </a:lnTo>
                <a:lnTo>
                  <a:pt x="122" y="158"/>
                </a:lnTo>
                <a:lnTo>
                  <a:pt x="122" y="160"/>
                </a:lnTo>
                <a:lnTo>
                  <a:pt x="122" y="160"/>
                </a:lnTo>
                <a:lnTo>
                  <a:pt x="124" y="168"/>
                </a:lnTo>
                <a:lnTo>
                  <a:pt x="124" y="168"/>
                </a:lnTo>
                <a:lnTo>
                  <a:pt x="122" y="176"/>
                </a:lnTo>
                <a:lnTo>
                  <a:pt x="122" y="178"/>
                </a:lnTo>
                <a:lnTo>
                  <a:pt x="118" y="178"/>
                </a:lnTo>
                <a:lnTo>
                  <a:pt x="64" y="184"/>
                </a:lnTo>
                <a:lnTo>
                  <a:pt x="60" y="184"/>
                </a:lnTo>
                <a:lnTo>
                  <a:pt x="58" y="180"/>
                </a:lnTo>
                <a:lnTo>
                  <a:pt x="58" y="180"/>
                </a:lnTo>
                <a:lnTo>
                  <a:pt x="56" y="172"/>
                </a:lnTo>
                <a:lnTo>
                  <a:pt x="56" y="172"/>
                </a:lnTo>
                <a:lnTo>
                  <a:pt x="58" y="164"/>
                </a:lnTo>
                <a:lnTo>
                  <a:pt x="60" y="164"/>
                </a:lnTo>
                <a:lnTo>
                  <a:pt x="58" y="162"/>
                </a:lnTo>
                <a:lnTo>
                  <a:pt x="58" y="162"/>
                </a:lnTo>
                <a:lnTo>
                  <a:pt x="56" y="154"/>
                </a:lnTo>
                <a:lnTo>
                  <a:pt x="56" y="154"/>
                </a:lnTo>
                <a:lnTo>
                  <a:pt x="58" y="146"/>
                </a:lnTo>
                <a:lnTo>
                  <a:pt x="60" y="144"/>
                </a:lnTo>
                <a:lnTo>
                  <a:pt x="62" y="144"/>
                </a:lnTo>
                <a:lnTo>
                  <a:pt x="64" y="144"/>
                </a:lnTo>
                <a:lnTo>
                  <a:pt x="64" y="134"/>
                </a:lnTo>
                <a:lnTo>
                  <a:pt x="64" y="134"/>
                </a:lnTo>
                <a:lnTo>
                  <a:pt x="56" y="128"/>
                </a:lnTo>
                <a:lnTo>
                  <a:pt x="48" y="118"/>
                </a:lnTo>
                <a:lnTo>
                  <a:pt x="48" y="118"/>
                </a:lnTo>
                <a:lnTo>
                  <a:pt x="44" y="106"/>
                </a:lnTo>
                <a:lnTo>
                  <a:pt x="42" y="94"/>
                </a:lnTo>
                <a:lnTo>
                  <a:pt x="42" y="94"/>
                </a:lnTo>
                <a:lnTo>
                  <a:pt x="42" y="84"/>
                </a:lnTo>
                <a:lnTo>
                  <a:pt x="46" y="74"/>
                </a:lnTo>
                <a:lnTo>
                  <a:pt x="50" y="66"/>
                </a:lnTo>
                <a:lnTo>
                  <a:pt x="56" y="58"/>
                </a:lnTo>
                <a:lnTo>
                  <a:pt x="56" y="58"/>
                </a:lnTo>
                <a:lnTo>
                  <a:pt x="62" y="54"/>
                </a:lnTo>
                <a:lnTo>
                  <a:pt x="70" y="48"/>
                </a:lnTo>
                <a:lnTo>
                  <a:pt x="80" y="46"/>
                </a:lnTo>
                <a:lnTo>
                  <a:pt x="90" y="44"/>
                </a:lnTo>
                <a:lnTo>
                  <a:pt x="90" y="44"/>
                </a:lnTo>
                <a:close/>
                <a:moveTo>
                  <a:pt x="104" y="188"/>
                </a:moveTo>
                <a:lnTo>
                  <a:pt x="104" y="188"/>
                </a:lnTo>
                <a:lnTo>
                  <a:pt x="104" y="188"/>
                </a:lnTo>
                <a:lnTo>
                  <a:pt x="104" y="188"/>
                </a:lnTo>
                <a:lnTo>
                  <a:pt x="102" y="194"/>
                </a:lnTo>
                <a:lnTo>
                  <a:pt x="100" y="198"/>
                </a:lnTo>
                <a:lnTo>
                  <a:pt x="96" y="200"/>
                </a:lnTo>
                <a:lnTo>
                  <a:pt x="90" y="202"/>
                </a:lnTo>
                <a:lnTo>
                  <a:pt x="90" y="202"/>
                </a:lnTo>
                <a:lnTo>
                  <a:pt x="86" y="200"/>
                </a:lnTo>
                <a:lnTo>
                  <a:pt x="82" y="198"/>
                </a:lnTo>
                <a:lnTo>
                  <a:pt x="78" y="194"/>
                </a:lnTo>
                <a:lnTo>
                  <a:pt x="76" y="190"/>
                </a:lnTo>
                <a:lnTo>
                  <a:pt x="104" y="188"/>
                </a:lnTo>
                <a:lnTo>
                  <a:pt x="104" y="188"/>
                </a:lnTo>
                <a:close/>
                <a:moveTo>
                  <a:pt x="114" y="166"/>
                </a:moveTo>
                <a:lnTo>
                  <a:pt x="66" y="172"/>
                </a:lnTo>
                <a:lnTo>
                  <a:pt x="66" y="172"/>
                </a:lnTo>
                <a:lnTo>
                  <a:pt x="66" y="172"/>
                </a:lnTo>
                <a:lnTo>
                  <a:pt x="66" y="172"/>
                </a:lnTo>
                <a:lnTo>
                  <a:pt x="66" y="174"/>
                </a:lnTo>
                <a:lnTo>
                  <a:pt x="114" y="168"/>
                </a:lnTo>
                <a:lnTo>
                  <a:pt x="114" y="168"/>
                </a:lnTo>
                <a:lnTo>
                  <a:pt x="114" y="168"/>
                </a:lnTo>
                <a:lnTo>
                  <a:pt x="114" y="168"/>
                </a:lnTo>
                <a:lnTo>
                  <a:pt x="114" y="166"/>
                </a:lnTo>
                <a:lnTo>
                  <a:pt x="114" y="166"/>
                </a:lnTo>
                <a:close/>
                <a:moveTo>
                  <a:pt x="114" y="148"/>
                </a:moveTo>
                <a:lnTo>
                  <a:pt x="66" y="154"/>
                </a:lnTo>
                <a:lnTo>
                  <a:pt x="66" y="154"/>
                </a:lnTo>
                <a:lnTo>
                  <a:pt x="66" y="154"/>
                </a:lnTo>
                <a:lnTo>
                  <a:pt x="66" y="154"/>
                </a:lnTo>
                <a:lnTo>
                  <a:pt x="66" y="156"/>
                </a:lnTo>
                <a:lnTo>
                  <a:pt x="114" y="152"/>
                </a:lnTo>
                <a:lnTo>
                  <a:pt x="114" y="152"/>
                </a:lnTo>
                <a:lnTo>
                  <a:pt x="114" y="150"/>
                </a:lnTo>
                <a:lnTo>
                  <a:pt x="114" y="150"/>
                </a:lnTo>
                <a:lnTo>
                  <a:pt x="114" y="148"/>
                </a:lnTo>
                <a:lnTo>
                  <a:pt x="114" y="1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20"/>
          <p:cNvSpPr>
            <a:spLocks noEditPoints="1"/>
          </p:cNvSpPr>
          <p:nvPr/>
        </p:nvSpPr>
        <p:spPr bwMode="auto">
          <a:xfrm>
            <a:off x="8804001" y="3329368"/>
            <a:ext cx="783285" cy="1001416"/>
          </a:xfrm>
          <a:custGeom>
            <a:avLst/>
            <a:gdLst>
              <a:gd name="T0" fmla="*/ 52 w 158"/>
              <a:gd name="T1" fmla="*/ 2 h 202"/>
              <a:gd name="T2" fmla="*/ 130 w 158"/>
              <a:gd name="T3" fmla="*/ 8 h 202"/>
              <a:gd name="T4" fmla="*/ 122 w 158"/>
              <a:gd name="T5" fmla="*/ 72 h 202"/>
              <a:gd name="T6" fmla="*/ 92 w 158"/>
              <a:gd name="T7" fmla="*/ 110 h 202"/>
              <a:gd name="T8" fmla="*/ 40 w 158"/>
              <a:gd name="T9" fmla="*/ 90 h 202"/>
              <a:gd name="T10" fmla="*/ 28 w 158"/>
              <a:gd name="T11" fmla="*/ 32 h 202"/>
              <a:gd name="T12" fmla="*/ 80 w 158"/>
              <a:gd name="T13" fmla="*/ 184 h 202"/>
              <a:gd name="T14" fmla="*/ 86 w 158"/>
              <a:gd name="T15" fmla="*/ 186 h 202"/>
              <a:gd name="T16" fmla="*/ 88 w 158"/>
              <a:gd name="T17" fmla="*/ 192 h 202"/>
              <a:gd name="T18" fmla="*/ 82 w 158"/>
              <a:gd name="T19" fmla="*/ 200 h 202"/>
              <a:gd name="T20" fmla="*/ 76 w 158"/>
              <a:gd name="T21" fmla="*/ 200 h 202"/>
              <a:gd name="T22" fmla="*/ 70 w 158"/>
              <a:gd name="T23" fmla="*/ 192 h 202"/>
              <a:gd name="T24" fmla="*/ 72 w 158"/>
              <a:gd name="T25" fmla="*/ 186 h 202"/>
              <a:gd name="T26" fmla="*/ 78 w 158"/>
              <a:gd name="T27" fmla="*/ 184 h 202"/>
              <a:gd name="T28" fmla="*/ 42 w 158"/>
              <a:gd name="T29" fmla="*/ 188 h 202"/>
              <a:gd name="T30" fmla="*/ 44 w 158"/>
              <a:gd name="T31" fmla="*/ 192 h 202"/>
              <a:gd name="T32" fmla="*/ 38 w 158"/>
              <a:gd name="T33" fmla="*/ 200 h 202"/>
              <a:gd name="T34" fmla="*/ 30 w 158"/>
              <a:gd name="T35" fmla="*/ 200 h 202"/>
              <a:gd name="T36" fmla="*/ 26 w 158"/>
              <a:gd name="T37" fmla="*/ 192 h 202"/>
              <a:gd name="T38" fmla="*/ 30 w 158"/>
              <a:gd name="T39" fmla="*/ 184 h 202"/>
              <a:gd name="T40" fmla="*/ 50 w 158"/>
              <a:gd name="T41" fmla="*/ 174 h 202"/>
              <a:gd name="T42" fmla="*/ 70 w 158"/>
              <a:gd name="T43" fmla="*/ 140 h 202"/>
              <a:gd name="T44" fmla="*/ 38 w 158"/>
              <a:gd name="T45" fmla="*/ 136 h 202"/>
              <a:gd name="T46" fmla="*/ 120 w 158"/>
              <a:gd name="T47" fmla="*/ 122 h 202"/>
              <a:gd name="T48" fmla="*/ 120 w 158"/>
              <a:gd name="T49" fmla="*/ 136 h 202"/>
              <a:gd name="T50" fmla="*/ 86 w 158"/>
              <a:gd name="T51" fmla="*/ 170 h 202"/>
              <a:gd name="T52" fmla="*/ 132 w 158"/>
              <a:gd name="T53" fmla="*/ 180 h 202"/>
              <a:gd name="T54" fmla="*/ 134 w 158"/>
              <a:gd name="T55" fmla="*/ 188 h 202"/>
              <a:gd name="T56" fmla="*/ 134 w 158"/>
              <a:gd name="T57" fmla="*/ 196 h 202"/>
              <a:gd name="T58" fmla="*/ 126 w 158"/>
              <a:gd name="T59" fmla="*/ 202 h 202"/>
              <a:gd name="T60" fmla="*/ 120 w 158"/>
              <a:gd name="T61" fmla="*/ 198 h 202"/>
              <a:gd name="T62" fmla="*/ 118 w 158"/>
              <a:gd name="T63" fmla="*/ 192 h 202"/>
              <a:gd name="T64" fmla="*/ 98 w 158"/>
              <a:gd name="T65" fmla="*/ 184 h 202"/>
              <a:gd name="T66" fmla="*/ 138 w 158"/>
              <a:gd name="T67" fmla="*/ 94 h 202"/>
              <a:gd name="T68" fmla="*/ 134 w 158"/>
              <a:gd name="T69" fmla="*/ 112 h 202"/>
              <a:gd name="T70" fmla="*/ 126 w 158"/>
              <a:gd name="T71" fmla="*/ 126 h 202"/>
              <a:gd name="T72" fmla="*/ 138 w 158"/>
              <a:gd name="T73" fmla="*/ 124 h 202"/>
              <a:gd name="T74" fmla="*/ 146 w 158"/>
              <a:gd name="T75" fmla="*/ 106 h 202"/>
              <a:gd name="T76" fmla="*/ 154 w 158"/>
              <a:gd name="T77" fmla="*/ 90 h 202"/>
              <a:gd name="T78" fmla="*/ 130 w 158"/>
              <a:gd name="T79" fmla="*/ 84 h 202"/>
              <a:gd name="T80" fmla="*/ 132 w 158"/>
              <a:gd name="T81" fmla="*/ 90 h 202"/>
              <a:gd name="T82" fmla="*/ 18 w 158"/>
              <a:gd name="T83" fmla="*/ 94 h 202"/>
              <a:gd name="T84" fmla="*/ 26 w 158"/>
              <a:gd name="T85" fmla="*/ 88 h 202"/>
              <a:gd name="T86" fmla="*/ 0 w 158"/>
              <a:gd name="T87" fmla="*/ 84 h 202"/>
              <a:gd name="T88" fmla="*/ 8 w 158"/>
              <a:gd name="T89" fmla="*/ 94 h 202"/>
              <a:gd name="T90" fmla="*/ 14 w 158"/>
              <a:gd name="T91" fmla="*/ 116 h 202"/>
              <a:gd name="T92" fmla="*/ 24 w 158"/>
              <a:gd name="T93" fmla="*/ 132 h 202"/>
              <a:gd name="T94" fmla="*/ 26 w 158"/>
              <a:gd name="T95" fmla="*/ 120 h 202"/>
              <a:gd name="T96" fmla="*/ 20 w 158"/>
              <a:gd name="T97" fmla="*/ 104 h 202"/>
              <a:gd name="T98" fmla="*/ 48 w 158"/>
              <a:gd name="T99" fmla="*/ 22 h 202"/>
              <a:gd name="T100" fmla="*/ 112 w 158"/>
              <a:gd name="T101" fmla="*/ 22 h 202"/>
              <a:gd name="T102" fmla="*/ 58 w 158"/>
              <a:gd name="T103" fmla="*/ 60 h 202"/>
              <a:gd name="T104" fmla="*/ 102 w 158"/>
              <a:gd name="T105" fmla="*/ 60 h 202"/>
              <a:gd name="T106" fmla="*/ 52 w 158"/>
              <a:gd name="T107" fmla="*/ 40 h 202"/>
              <a:gd name="T108" fmla="*/ 108 w 158"/>
              <a:gd name="T109" fmla="*/ 4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8" h="202">
                <a:moveTo>
                  <a:pt x="26" y="8"/>
                </a:moveTo>
                <a:lnTo>
                  <a:pt x="26" y="8"/>
                </a:lnTo>
                <a:lnTo>
                  <a:pt x="52" y="2"/>
                </a:lnTo>
                <a:lnTo>
                  <a:pt x="78" y="0"/>
                </a:lnTo>
                <a:lnTo>
                  <a:pt x="104" y="2"/>
                </a:lnTo>
                <a:lnTo>
                  <a:pt x="130" y="8"/>
                </a:lnTo>
                <a:lnTo>
                  <a:pt x="130" y="8"/>
                </a:lnTo>
                <a:lnTo>
                  <a:pt x="126" y="52"/>
                </a:lnTo>
                <a:lnTo>
                  <a:pt x="122" y="72"/>
                </a:lnTo>
                <a:lnTo>
                  <a:pt x="116" y="90"/>
                </a:lnTo>
                <a:lnTo>
                  <a:pt x="92" y="90"/>
                </a:lnTo>
                <a:lnTo>
                  <a:pt x="92" y="110"/>
                </a:lnTo>
                <a:lnTo>
                  <a:pt x="66" y="110"/>
                </a:lnTo>
                <a:lnTo>
                  <a:pt x="66" y="90"/>
                </a:lnTo>
                <a:lnTo>
                  <a:pt x="40" y="90"/>
                </a:lnTo>
                <a:lnTo>
                  <a:pt x="40" y="90"/>
                </a:lnTo>
                <a:lnTo>
                  <a:pt x="32" y="52"/>
                </a:lnTo>
                <a:lnTo>
                  <a:pt x="28" y="32"/>
                </a:lnTo>
                <a:lnTo>
                  <a:pt x="26" y="8"/>
                </a:lnTo>
                <a:lnTo>
                  <a:pt x="26" y="8"/>
                </a:lnTo>
                <a:close/>
                <a:moveTo>
                  <a:pt x="80" y="184"/>
                </a:moveTo>
                <a:lnTo>
                  <a:pt x="80" y="184"/>
                </a:lnTo>
                <a:lnTo>
                  <a:pt x="84" y="184"/>
                </a:lnTo>
                <a:lnTo>
                  <a:pt x="86" y="186"/>
                </a:lnTo>
                <a:lnTo>
                  <a:pt x="88" y="188"/>
                </a:lnTo>
                <a:lnTo>
                  <a:pt x="88" y="192"/>
                </a:lnTo>
                <a:lnTo>
                  <a:pt x="88" y="192"/>
                </a:lnTo>
                <a:lnTo>
                  <a:pt x="88" y="196"/>
                </a:lnTo>
                <a:lnTo>
                  <a:pt x="86" y="198"/>
                </a:lnTo>
                <a:lnTo>
                  <a:pt x="82" y="200"/>
                </a:lnTo>
                <a:lnTo>
                  <a:pt x="80" y="202"/>
                </a:lnTo>
                <a:lnTo>
                  <a:pt x="80" y="202"/>
                </a:lnTo>
                <a:lnTo>
                  <a:pt x="76" y="200"/>
                </a:lnTo>
                <a:lnTo>
                  <a:pt x="72" y="198"/>
                </a:lnTo>
                <a:lnTo>
                  <a:pt x="70" y="196"/>
                </a:lnTo>
                <a:lnTo>
                  <a:pt x="70" y="192"/>
                </a:lnTo>
                <a:lnTo>
                  <a:pt x="70" y="192"/>
                </a:lnTo>
                <a:lnTo>
                  <a:pt x="70" y="188"/>
                </a:lnTo>
                <a:lnTo>
                  <a:pt x="72" y="186"/>
                </a:lnTo>
                <a:lnTo>
                  <a:pt x="76" y="184"/>
                </a:lnTo>
                <a:lnTo>
                  <a:pt x="78" y="184"/>
                </a:lnTo>
                <a:lnTo>
                  <a:pt x="78" y="184"/>
                </a:lnTo>
                <a:lnTo>
                  <a:pt x="78" y="184"/>
                </a:lnTo>
                <a:lnTo>
                  <a:pt x="60" y="184"/>
                </a:lnTo>
                <a:lnTo>
                  <a:pt x="42" y="188"/>
                </a:lnTo>
                <a:lnTo>
                  <a:pt x="42" y="188"/>
                </a:lnTo>
                <a:lnTo>
                  <a:pt x="44" y="192"/>
                </a:lnTo>
                <a:lnTo>
                  <a:pt x="44" y="192"/>
                </a:lnTo>
                <a:lnTo>
                  <a:pt x="42" y="196"/>
                </a:lnTo>
                <a:lnTo>
                  <a:pt x="40" y="198"/>
                </a:lnTo>
                <a:lnTo>
                  <a:pt x="38" y="200"/>
                </a:lnTo>
                <a:lnTo>
                  <a:pt x="34" y="202"/>
                </a:lnTo>
                <a:lnTo>
                  <a:pt x="34" y="202"/>
                </a:lnTo>
                <a:lnTo>
                  <a:pt x="30" y="200"/>
                </a:lnTo>
                <a:lnTo>
                  <a:pt x="28" y="198"/>
                </a:lnTo>
                <a:lnTo>
                  <a:pt x="26" y="196"/>
                </a:lnTo>
                <a:lnTo>
                  <a:pt x="26" y="192"/>
                </a:lnTo>
                <a:lnTo>
                  <a:pt x="26" y="192"/>
                </a:lnTo>
                <a:lnTo>
                  <a:pt x="26" y="188"/>
                </a:lnTo>
                <a:lnTo>
                  <a:pt x="30" y="184"/>
                </a:lnTo>
                <a:lnTo>
                  <a:pt x="28" y="180"/>
                </a:lnTo>
                <a:lnTo>
                  <a:pt x="28" y="180"/>
                </a:lnTo>
                <a:lnTo>
                  <a:pt x="50" y="174"/>
                </a:lnTo>
                <a:lnTo>
                  <a:pt x="70" y="170"/>
                </a:lnTo>
                <a:lnTo>
                  <a:pt x="70" y="140"/>
                </a:lnTo>
                <a:lnTo>
                  <a:pt x="70" y="140"/>
                </a:lnTo>
                <a:lnTo>
                  <a:pt x="54" y="138"/>
                </a:lnTo>
                <a:lnTo>
                  <a:pt x="38" y="136"/>
                </a:lnTo>
                <a:lnTo>
                  <a:pt x="38" y="136"/>
                </a:lnTo>
                <a:lnTo>
                  <a:pt x="38" y="122"/>
                </a:lnTo>
                <a:lnTo>
                  <a:pt x="38" y="122"/>
                </a:lnTo>
                <a:lnTo>
                  <a:pt x="120" y="122"/>
                </a:lnTo>
                <a:lnTo>
                  <a:pt x="120" y="122"/>
                </a:lnTo>
                <a:lnTo>
                  <a:pt x="120" y="136"/>
                </a:lnTo>
                <a:lnTo>
                  <a:pt x="120" y="136"/>
                </a:lnTo>
                <a:lnTo>
                  <a:pt x="102" y="138"/>
                </a:lnTo>
                <a:lnTo>
                  <a:pt x="86" y="140"/>
                </a:lnTo>
                <a:lnTo>
                  <a:pt x="86" y="170"/>
                </a:lnTo>
                <a:lnTo>
                  <a:pt x="86" y="170"/>
                </a:lnTo>
                <a:lnTo>
                  <a:pt x="110" y="174"/>
                </a:lnTo>
                <a:lnTo>
                  <a:pt x="132" y="180"/>
                </a:lnTo>
                <a:lnTo>
                  <a:pt x="132" y="184"/>
                </a:lnTo>
                <a:lnTo>
                  <a:pt x="132" y="184"/>
                </a:lnTo>
                <a:lnTo>
                  <a:pt x="134" y="188"/>
                </a:lnTo>
                <a:lnTo>
                  <a:pt x="136" y="192"/>
                </a:lnTo>
                <a:lnTo>
                  <a:pt x="136" y="192"/>
                </a:lnTo>
                <a:lnTo>
                  <a:pt x="134" y="196"/>
                </a:lnTo>
                <a:lnTo>
                  <a:pt x="132" y="198"/>
                </a:lnTo>
                <a:lnTo>
                  <a:pt x="130" y="200"/>
                </a:lnTo>
                <a:lnTo>
                  <a:pt x="126" y="202"/>
                </a:lnTo>
                <a:lnTo>
                  <a:pt x="126" y="202"/>
                </a:lnTo>
                <a:lnTo>
                  <a:pt x="122" y="200"/>
                </a:lnTo>
                <a:lnTo>
                  <a:pt x="120" y="198"/>
                </a:lnTo>
                <a:lnTo>
                  <a:pt x="118" y="196"/>
                </a:lnTo>
                <a:lnTo>
                  <a:pt x="118" y="192"/>
                </a:lnTo>
                <a:lnTo>
                  <a:pt x="118" y="192"/>
                </a:lnTo>
                <a:lnTo>
                  <a:pt x="118" y="190"/>
                </a:lnTo>
                <a:lnTo>
                  <a:pt x="118" y="190"/>
                </a:lnTo>
                <a:lnTo>
                  <a:pt x="98" y="184"/>
                </a:lnTo>
                <a:lnTo>
                  <a:pt x="80" y="184"/>
                </a:lnTo>
                <a:lnTo>
                  <a:pt x="80" y="184"/>
                </a:lnTo>
                <a:close/>
                <a:moveTo>
                  <a:pt x="138" y="94"/>
                </a:moveTo>
                <a:lnTo>
                  <a:pt x="138" y="94"/>
                </a:lnTo>
                <a:lnTo>
                  <a:pt x="136" y="104"/>
                </a:lnTo>
                <a:lnTo>
                  <a:pt x="134" y="112"/>
                </a:lnTo>
                <a:lnTo>
                  <a:pt x="134" y="112"/>
                </a:lnTo>
                <a:lnTo>
                  <a:pt x="130" y="120"/>
                </a:lnTo>
                <a:lnTo>
                  <a:pt x="126" y="126"/>
                </a:lnTo>
                <a:lnTo>
                  <a:pt x="132" y="132"/>
                </a:lnTo>
                <a:lnTo>
                  <a:pt x="132" y="132"/>
                </a:lnTo>
                <a:lnTo>
                  <a:pt x="138" y="124"/>
                </a:lnTo>
                <a:lnTo>
                  <a:pt x="142" y="116"/>
                </a:lnTo>
                <a:lnTo>
                  <a:pt x="142" y="116"/>
                </a:lnTo>
                <a:lnTo>
                  <a:pt x="146" y="106"/>
                </a:lnTo>
                <a:lnTo>
                  <a:pt x="148" y="94"/>
                </a:lnTo>
                <a:lnTo>
                  <a:pt x="148" y="94"/>
                </a:lnTo>
                <a:lnTo>
                  <a:pt x="154" y="90"/>
                </a:lnTo>
                <a:lnTo>
                  <a:pt x="156" y="88"/>
                </a:lnTo>
                <a:lnTo>
                  <a:pt x="158" y="84"/>
                </a:lnTo>
                <a:lnTo>
                  <a:pt x="130" y="84"/>
                </a:lnTo>
                <a:lnTo>
                  <a:pt x="130" y="84"/>
                </a:lnTo>
                <a:lnTo>
                  <a:pt x="130" y="88"/>
                </a:lnTo>
                <a:lnTo>
                  <a:pt x="132" y="90"/>
                </a:lnTo>
                <a:lnTo>
                  <a:pt x="138" y="94"/>
                </a:lnTo>
                <a:lnTo>
                  <a:pt x="138" y="94"/>
                </a:lnTo>
                <a:close/>
                <a:moveTo>
                  <a:pt x="18" y="94"/>
                </a:moveTo>
                <a:lnTo>
                  <a:pt x="18" y="94"/>
                </a:lnTo>
                <a:lnTo>
                  <a:pt x="24" y="90"/>
                </a:lnTo>
                <a:lnTo>
                  <a:pt x="26" y="88"/>
                </a:lnTo>
                <a:lnTo>
                  <a:pt x="26" y="84"/>
                </a:lnTo>
                <a:lnTo>
                  <a:pt x="0" y="84"/>
                </a:lnTo>
                <a:lnTo>
                  <a:pt x="0" y="84"/>
                </a:lnTo>
                <a:lnTo>
                  <a:pt x="0" y="88"/>
                </a:lnTo>
                <a:lnTo>
                  <a:pt x="2" y="90"/>
                </a:lnTo>
                <a:lnTo>
                  <a:pt x="8" y="94"/>
                </a:lnTo>
                <a:lnTo>
                  <a:pt x="8" y="94"/>
                </a:lnTo>
                <a:lnTo>
                  <a:pt x="10" y="106"/>
                </a:lnTo>
                <a:lnTo>
                  <a:pt x="14" y="116"/>
                </a:lnTo>
                <a:lnTo>
                  <a:pt x="14" y="116"/>
                </a:lnTo>
                <a:lnTo>
                  <a:pt x="18" y="124"/>
                </a:lnTo>
                <a:lnTo>
                  <a:pt x="24" y="132"/>
                </a:lnTo>
                <a:lnTo>
                  <a:pt x="30" y="126"/>
                </a:lnTo>
                <a:lnTo>
                  <a:pt x="30" y="126"/>
                </a:lnTo>
                <a:lnTo>
                  <a:pt x="26" y="120"/>
                </a:lnTo>
                <a:lnTo>
                  <a:pt x="22" y="112"/>
                </a:lnTo>
                <a:lnTo>
                  <a:pt x="22" y="112"/>
                </a:lnTo>
                <a:lnTo>
                  <a:pt x="20" y="104"/>
                </a:lnTo>
                <a:lnTo>
                  <a:pt x="18" y="94"/>
                </a:lnTo>
                <a:lnTo>
                  <a:pt x="18" y="94"/>
                </a:lnTo>
                <a:close/>
                <a:moveTo>
                  <a:pt x="48" y="22"/>
                </a:moveTo>
                <a:lnTo>
                  <a:pt x="48" y="28"/>
                </a:lnTo>
                <a:lnTo>
                  <a:pt x="112" y="28"/>
                </a:lnTo>
                <a:lnTo>
                  <a:pt x="112" y="22"/>
                </a:lnTo>
                <a:lnTo>
                  <a:pt x="48" y="22"/>
                </a:lnTo>
                <a:lnTo>
                  <a:pt x="48" y="22"/>
                </a:lnTo>
                <a:close/>
                <a:moveTo>
                  <a:pt x="58" y="60"/>
                </a:moveTo>
                <a:lnTo>
                  <a:pt x="58" y="68"/>
                </a:lnTo>
                <a:lnTo>
                  <a:pt x="102" y="68"/>
                </a:lnTo>
                <a:lnTo>
                  <a:pt x="102" y="60"/>
                </a:lnTo>
                <a:lnTo>
                  <a:pt x="58" y="60"/>
                </a:lnTo>
                <a:lnTo>
                  <a:pt x="58" y="60"/>
                </a:lnTo>
                <a:close/>
                <a:moveTo>
                  <a:pt x="52" y="40"/>
                </a:moveTo>
                <a:lnTo>
                  <a:pt x="52" y="48"/>
                </a:lnTo>
                <a:lnTo>
                  <a:pt x="108" y="48"/>
                </a:lnTo>
                <a:lnTo>
                  <a:pt x="108" y="40"/>
                </a:lnTo>
                <a:lnTo>
                  <a:pt x="52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21"/>
          <p:cNvSpPr>
            <a:spLocks noEditPoints="1"/>
          </p:cNvSpPr>
          <p:nvPr/>
        </p:nvSpPr>
        <p:spPr bwMode="auto">
          <a:xfrm>
            <a:off x="10322004" y="3361089"/>
            <a:ext cx="851442" cy="1002808"/>
          </a:xfrm>
          <a:custGeom>
            <a:avLst/>
            <a:gdLst>
              <a:gd name="T0" fmla="*/ 108 w 180"/>
              <a:gd name="T1" fmla="*/ 150 h 212"/>
              <a:gd name="T2" fmla="*/ 90 w 180"/>
              <a:gd name="T3" fmla="*/ 116 h 212"/>
              <a:gd name="T4" fmla="*/ 72 w 180"/>
              <a:gd name="T5" fmla="*/ 150 h 212"/>
              <a:gd name="T6" fmla="*/ 72 w 180"/>
              <a:gd name="T7" fmla="*/ 98 h 212"/>
              <a:gd name="T8" fmla="*/ 64 w 180"/>
              <a:gd name="T9" fmla="*/ 92 h 212"/>
              <a:gd name="T10" fmla="*/ 62 w 180"/>
              <a:gd name="T11" fmla="*/ 82 h 212"/>
              <a:gd name="T12" fmla="*/ 62 w 180"/>
              <a:gd name="T13" fmla="*/ 56 h 212"/>
              <a:gd name="T14" fmla="*/ 68 w 180"/>
              <a:gd name="T15" fmla="*/ 44 h 212"/>
              <a:gd name="T16" fmla="*/ 80 w 180"/>
              <a:gd name="T17" fmla="*/ 40 h 212"/>
              <a:gd name="T18" fmla="*/ 100 w 180"/>
              <a:gd name="T19" fmla="*/ 40 h 212"/>
              <a:gd name="T20" fmla="*/ 112 w 180"/>
              <a:gd name="T21" fmla="*/ 44 h 212"/>
              <a:gd name="T22" fmla="*/ 116 w 180"/>
              <a:gd name="T23" fmla="*/ 56 h 212"/>
              <a:gd name="T24" fmla="*/ 116 w 180"/>
              <a:gd name="T25" fmla="*/ 82 h 212"/>
              <a:gd name="T26" fmla="*/ 114 w 180"/>
              <a:gd name="T27" fmla="*/ 92 h 212"/>
              <a:gd name="T28" fmla="*/ 108 w 180"/>
              <a:gd name="T29" fmla="*/ 98 h 212"/>
              <a:gd name="T30" fmla="*/ 118 w 180"/>
              <a:gd name="T31" fmla="*/ 144 h 212"/>
              <a:gd name="T32" fmla="*/ 142 w 180"/>
              <a:gd name="T33" fmla="*/ 160 h 212"/>
              <a:gd name="T34" fmla="*/ 180 w 180"/>
              <a:gd name="T35" fmla="*/ 152 h 212"/>
              <a:gd name="T36" fmla="*/ 148 w 180"/>
              <a:gd name="T37" fmla="*/ 144 h 212"/>
              <a:gd name="T38" fmla="*/ 118 w 180"/>
              <a:gd name="T39" fmla="*/ 144 h 212"/>
              <a:gd name="T40" fmla="*/ 32 w 180"/>
              <a:gd name="T41" fmla="*/ 144 h 212"/>
              <a:gd name="T42" fmla="*/ 0 w 180"/>
              <a:gd name="T43" fmla="*/ 152 h 212"/>
              <a:gd name="T44" fmla="*/ 38 w 180"/>
              <a:gd name="T45" fmla="*/ 160 h 212"/>
              <a:gd name="T46" fmla="*/ 60 w 180"/>
              <a:gd name="T47" fmla="*/ 144 h 212"/>
              <a:gd name="T48" fmla="*/ 78 w 180"/>
              <a:gd name="T49" fmla="*/ 158 h 212"/>
              <a:gd name="T50" fmla="*/ 104 w 180"/>
              <a:gd name="T51" fmla="*/ 178 h 212"/>
              <a:gd name="T52" fmla="*/ 90 w 180"/>
              <a:gd name="T53" fmla="*/ 212 h 212"/>
              <a:gd name="T54" fmla="*/ 74 w 180"/>
              <a:gd name="T55" fmla="*/ 178 h 212"/>
              <a:gd name="T56" fmla="*/ 78 w 180"/>
              <a:gd name="T57" fmla="*/ 158 h 212"/>
              <a:gd name="T58" fmla="*/ 90 w 180"/>
              <a:gd name="T59" fmla="*/ 0 h 212"/>
              <a:gd name="T60" fmla="*/ 102 w 180"/>
              <a:gd name="T61" fmla="*/ 6 h 212"/>
              <a:gd name="T62" fmla="*/ 108 w 180"/>
              <a:gd name="T63" fmla="*/ 18 h 212"/>
              <a:gd name="T64" fmla="*/ 106 w 180"/>
              <a:gd name="T65" fmla="*/ 24 h 212"/>
              <a:gd name="T66" fmla="*/ 96 w 180"/>
              <a:gd name="T67" fmla="*/ 34 h 212"/>
              <a:gd name="T68" fmla="*/ 90 w 180"/>
              <a:gd name="T69" fmla="*/ 36 h 212"/>
              <a:gd name="T70" fmla="*/ 78 w 180"/>
              <a:gd name="T71" fmla="*/ 30 h 212"/>
              <a:gd name="T72" fmla="*/ 72 w 180"/>
              <a:gd name="T73" fmla="*/ 18 h 212"/>
              <a:gd name="T74" fmla="*/ 74 w 180"/>
              <a:gd name="T75" fmla="*/ 10 h 212"/>
              <a:gd name="T76" fmla="*/ 82 w 180"/>
              <a:gd name="T77" fmla="*/ 2 h 212"/>
              <a:gd name="T78" fmla="*/ 90 w 180"/>
              <a:gd name="T7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0" h="212">
                <a:moveTo>
                  <a:pt x="108" y="98"/>
                </a:moveTo>
                <a:lnTo>
                  <a:pt x="108" y="150"/>
                </a:lnTo>
                <a:lnTo>
                  <a:pt x="96" y="150"/>
                </a:lnTo>
                <a:lnTo>
                  <a:pt x="90" y="116"/>
                </a:lnTo>
                <a:lnTo>
                  <a:pt x="84" y="150"/>
                </a:lnTo>
                <a:lnTo>
                  <a:pt x="72" y="150"/>
                </a:lnTo>
                <a:lnTo>
                  <a:pt x="72" y="98"/>
                </a:lnTo>
                <a:lnTo>
                  <a:pt x="72" y="98"/>
                </a:lnTo>
                <a:lnTo>
                  <a:pt x="68" y="96"/>
                </a:lnTo>
                <a:lnTo>
                  <a:pt x="64" y="92"/>
                </a:lnTo>
                <a:lnTo>
                  <a:pt x="62" y="88"/>
                </a:lnTo>
                <a:lnTo>
                  <a:pt x="62" y="82"/>
                </a:lnTo>
                <a:lnTo>
                  <a:pt x="62" y="56"/>
                </a:lnTo>
                <a:lnTo>
                  <a:pt x="62" y="56"/>
                </a:lnTo>
                <a:lnTo>
                  <a:pt x="64" y="50"/>
                </a:lnTo>
                <a:lnTo>
                  <a:pt x="68" y="44"/>
                </a:lnTo>
                <a:lnTo>
                  <a:pt x="72" y="40"/>
                </a:lnTo>
                <a:lnTo>
                  <a:pt x="80" y="40"/>
                </a:lnTo>
                <a:lnTo>
                  <a:pt x="100" y="40"/>
                </a:lnTo>
                <a:lnTo>
                  <a:pt x="100" y="40"/>
                </a:lnTo>
                <a:lnTo>
                  <a:pt x="106" y="40"/>
                </a:lnTo>
                <a:lnTo>
                  <a:pt x="112" y="44"/>
                </a:lnTo>
                <a:lnTo>
                  <a:pt x="116" y="50"/>
                </a:lnTo>
                <a:lnTo>
                  <a:pt x="116" y="56"/>
                </a:lnTo>
                <a:lnTo>
                  <a:pt x="116" y="82"/>
                </a:lnTo>
                <a:lnTo>
                  <a:pt x="116" y="82"/>
                </a:lnTo>
                <a:lnTo>
                  <a:pt x="116" y="88"/>
                </a:lnTo>
                <a:lnTo>
                  <a:pt x="114" y="92"/>
                </a:lnTo>
                <a:lnTo>
                  <a:pt x="112" y="96"/>
                </a:lnTo>
                <a:lnTo>
                  <a:pt x="108" y="98"/>
                </a:lnTo>
                <a:lnTo>
                  <a:pt x="108" y="98"/>
                </a:lnTo>
                <a:close/>
                <a:moveTo>
                  <a:pt x="118" y="144"/>
                </a:moveTo>
                <a:lnTo>
                  <a:pt x="110" y="160"/>
                </a:lnTo>
                <a:lnTo>
                  <a:pt x="142" y="160"/>
                </a:lnTo>
                <a:lnTo>
                  <a:pt x="138" y="170"/>
                </a:lnTo>
                <a:lnTo>
                  <a:pt x="180" y="152"/>
                </a:lnTo>
                <a:lnTo>
                  <a:pt x="150" y="136"/>
                </a:lnTo>
                <a:lnTo>
                  <a:pt x="148" y="144"/>
                </a:lnTo>
                <a:lnTo>
                  <a:pt x="118" y="144"/>
                </a:lnTo>
                <a:lnTo>
                  <a:pt x="118" y="144"/>
                </a:lnTo>
                <a:close/>
                <a:moveTo>
                  <a:pt x="60" y="144"/>
                </a:moveTo>
                <a:lnTo>
                  <a:pt x="32" y="144"/>
                </a:lnTo>
                <a:lnTo>
                  <a:pt x="28" y="136"/>
                </a:lnTo>
                <a:lnTo>
                  <a:pt x="0" y="152"/>
                </a:lnTo>
                <a:lnTo>
                  <a:pt x="42" y="170"/>
                </a:lnTo>
                <a:lnTo>
                  <a:pt x="38" y="160"/>
                </a:lnTo>
                <a:lnTo>
                  <a:pt x="68" y="160"/>
                </a:lnTo>
                <a:lnTo>
                  <a:pt x="60" y="144"/>
                </a:lnTo>
                <a:lnTo>
                  <a:pt x="60" y="144"/>
                </a:lnTo>
                <a:close/>
                <a:moveTo>
                  <a:pt x="78" y="158"/>
                </a:moveTo>
                <a:lnTo>
                  <a:pt x="102" y="158"/>
                </a:lnTo>
                <a:lnTo>
                  <a:pt x="104" y="178"/>
                </a:lnTo>
                <a:lnTo>
                  <a:pt x="130" y="178"/>
                </a:lnTo>
                <a:lnTo>
                  <a:pt x="90" y="212"/>
                </a:lnTo>
                <a:lnTo>
                  <a:pt x="50" y="178"/>
                </a:lnTo>
                <a:lnTo>
                  <a:pt x="74" y="178"/>
                </a:lnTo>
                <a:lnTo>
                  <a:pt x="78" y="158"/>
                </a:lnTo>
                <a:lnTo>
                  <a:pt x="78" y="158"/>
                </a:lnTo>
                <a:close/>
                <a:moveTo>
                  <a:pt x="90" y="0"/>
                </a:moveTo>
                <a:lnTo>
                  <a:pt x="90" y="0"/>
                </a:lnTo>
                <a:lnTo>
                  <a:pt x="96" y="2"/>
                </a:lnTo>
                <a:lnTo>
                  <a:pt x="102" y="6"/>
                </a:lnTo>
                <a:lnTo>
                  <a:pt x="106" y="10"/>
                </a:lnTo>
                <a:lnTo>
                  <a:pt x="108" y="18"/>
                </a:lnTo>
                <a:lnTo>
                  <a:pt x="108" y="18"/>
                </a:lnTo>
                <a:lnTo>
                  <a:pt x="106" y="24"/>
                </a:lnTo>
                <a:lnTo>
                  <a:pt x="102" y="30"/>
                </a:lnTo>
                <a:lnTo>
                  <a:pt x="96" y="34"/>
                </a:lnTo>
                <a:lnTo>
                  <a:pt x="90" y="36"/>
                </a:lnTo>
                <a:lnTo>
                  <a:pt x="90" y="36"/>
                </a:lnTo>
                <a:lnTo>
                  <a:pt x="82" y="34"/>
                </a:lnTo>
                <a:lnTo>
                  <a:pt x="78" y="30"/>
                </a:lnTo>
                <a:lnTo>
                  <a:pt x="74" y="24"/>
                </a:lnTo>
                <a:lnTo>
                  <a:pt x="72" y="18"/>
                </a:lnTo>
                <a:lnTo>
                  <a:pt x="72" y="18"/>
                </a:lnTo>
                <a:lnTo>
                  <a:pt x="74" y="10"/>
                </a:lnTo>
                <a:lnTo>
                  <a:pt x="78" y="6"/>
                </a:lnTo>
                <a:lnTo>
                  <a:pt x="82" y="2"/>
                </a:lnTo>
                <a:lnTo>
                  <a:pt x="90" y="0"/>
                </a:ln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22"/>
          <p:cNvSpPr>
            <a:spLocks noEditPoints="1"/>
          </p:cNvSpPr>
          <p:nvPr/>
        </p:nvSpPr>
        <p:spPr bwMode="auto">
          <a:xfrm>
            <a:off x="7243926" y="1891691"/>
            <a:ext cx="822946" cy="852690"/>
          </a:xfrm>
          <a:custGeom>
            <a:avLst/>
            <a:gdLst>
              <a:gd name="T0" fmla="*/ 82 w 166"/>
              <a:gd name="T1" fmla="*/ 82 h 172"/>
              <a:gd name="T2" fmla="*/ 74 w 166"/>
              <a:gd name="T3" fmla="*/ 34 h 172"/>
              <a:gd name="T4" fmla="*/ 156 w 166"/>
              <a:gd name="T5" fmla="*/ 0 h 172"/>
              <a:gd name="T6" fmla="*/ 152 w 166"/>
              <a:gd name="T7" fmla="*/ 20 h 172"/>
              <a:gd name="T8" fmla="*/ 166 w 166"/>
              <a:gd name="T9" fmla="*/ 154 h 172"/>
              <a:gd name="T10" fmla="*/ 0 w 166"/>
              <a:gd name="T11" fmla="*/ 172 h 172"/>
              <a:gd name="T12" fmla="*/ 12 w 166"/>
              <a:gd name="T13" fmla="*/ 154 h 172"/>
              <a:gd name="T14" fmla="*/ 12 w 166"/>
              <a:gd name="T15" fmla="*/ 82 h 172"/>
              <a:gd name="T16" fmla="*/ 96 w 166"/>
              <a:gd name="T17" fmla="*/ 94 h 172"/>
              <a:gd name="T18" fmla="*/ 106 w 166"/>
              <a:gd name="T19" fmla="*/ 80 h 172"/>
              <a:gd name="T20" fmla="*/ 96 w 166"/>
              <a:gd name="T21" fmla="*/ 80 h 172"/>
              <a:gd name="T22" fmla="*/ 96 w 166"/>
              <a:gd name="T23" fmla="*/ 52 h 172"/>
              <a:gd name="T24" fmla="*/ 106 w 166"/>
              <a:gd name="T25" fmla="*/ 38 h 172"/>
              <a:gd name="T26" fmla="*/ 96 w 166"/>
              <a:gd name="T27" fmla="*/ 38 h 172"/>
              <a:gd name="T28" fmla="*/ 96 w 166"/>
              <a:gd name="T29" fmla="*/ 72 h 172"/>
              <a:gd name="T30" fmla="*/ 106 w 166"/>
              <a:gd name="T31" fmla="*/ 58 h 172"/>
              <a:gd name="T32" fmla="*/ 96 w 166"/>
              <a:gd name="T33" fmla="*/ 58 h 172"/>
              <a:gd name="T34" fmla="*/ 130 w 166"/>
              <a:gd name="T35" fmla="*/ 72 h 172"/>
              <a:gd name="T36" fmla="*/ 142 w 166"/>
              <a:gd name="T37" fmla="*/ 58 h 172"/>
              <a:gd name="T38" fmla="*/ 130 w 166"/>
              <a:gd name="T39" fmla="*/ 58 h 172"/>
              <a:gd name="T40" fmla="*/ 114 w 166"/>
              <a:gd name="T41" fmla="*/ 72 h 172"/>
              <a:gd name="T42" fmla="*/ 124 w 166"/>
              <a:gd name="T43" fmla="*/ 58 h 172"/>
              <a:gd name="T44" fmla="*/ 114 w 166"/>
              <a:gd name="T45" fmla="*/ 58 h 172"/>
              <a:gd name="T46" fmla="*/ 130 w 166"/>
              <a:gd name="T47" fmla="*/ 52 h 172"/>
              <a:gd name="T48" fmla="*/ 142 w 166"/>
              <a:gd name="T49" fmla="*/ 38 h 172"/>
              <a:gd name="T50" fmla="*/ 130 w 166"/>
              <a:gd name="T51" fmla="*/ 38 h 172"/>
              <a:gd name="T52" fmla="*/ 114 w 166"/>
              <a:gd name="T53" fmla="*/ 52 h 172"/>
              <a:gd name="T54" fmla="*/ 124 w 166"/>
              <a:gd name="T55" fmla="*/ 38 h 172"/>
              <a:gd name="T56" fmla="*/ 114 w 166"/>
              <a:gd name="T57" fmla="*/ 38 h 172"/>
              <a:gd name="T58" fmla="*/ 96 w 166"/>
              <a:gd name="T59" fmla="*/ 114 h 172"/>
              <a:gd name="T60" fmla="*/ 106 w 166"/>
              <a:gd name="T61" fmla="*/ 100 h 172"/>
              <a:gd name="T62" fmla="*/ 96 w 166"/>
              <a:gd name="T63" fmla="*/ 100 h 172"/>
              <a:gd name="T64" fmla="*/ 130 w 166"/>
              <a:gd name="T65" fmla="*/ 114 h 172"/>
              <a:gd name="T66" fmla="*/ 142 w 166"/>
              <a:gd name="T67" fmla="*/ 100 h 172"/>
              <a:gd name="T68" fmla="*/ 130 w 166"/>
              <a:gd name="T69" fmla="*/ 100 h 172"/>
              <a:gd name="T70" fmla="*/ 114 w 166"/>
              <a:gd name="T71" fmla="*/ 114 h 172"/>
              <a:gd name="T72" fmla="*/ 124 w 166"/>
              <a:gd name="T73" fmla="*/ 100 h 172"/>
              <a:gd name="T74" fmla="*/ 114 w 166"/>
              <a:gd name="T75" fmla="*/ 100 h 172"/>
              <a:gd name="T76" fmla="*/ 130 w 166"/>
              <a:gd name="T77" fmla="*/ 94 h 172"/>
              <a:gd name="T78" fmla="*/ 142 w 166"/>
              <a:gd name="T79" fmla="*/ 80 h 172"/>
              <a:gd name="T80" fmla="*/ 130 w 166"/>
              <a:gd name="T81" fmla="*/ 80 h 172"/>
              <a:gd name="T82" fmla="*/ 114 w 166"/>
              <a:gd name="T83" fmla="*/ 94 h 172"/>
              <a:gd name="T84" fmla="*/ 124 w 166"/>
              <a:gd name="T85" fmla="*/ 80 h 172"/>
              <a:gd name="T86" fmla="*/ 114 w 166"/>
              <a:gd name="T87" fmla="*/ 80 h 172"/>
              <a:gd name="T88" fmla="*/ 24 w 166"/>
              <a:gd name="T89" fmla="*/ 104 h 172"/>
              <a:gd name="T90" fmla="*/ 36 w 166"/>
              <a:gd name="T91" fmla="*/ 90 h 172"/>
              <a:gd name="T92" fmla="*/ 24 w 166"/>
              <a:gd name="T93" fmla="*/ 90 h 172"/>
              <a:gd name="T94" fmla="*/ 24 w 166"/>
              <a:gd name="T95" fmla="*/ 124 h 172"/>
              <a:gd name="T96" fmla="*/ 36 w 166"/>
              <a:gd name="T97" fmla="*/ 110 h 172"/>
              <a:gd name="T98" fmla="*/ 24 w 166"/>
              <a:gd name="T99" fmla="*/ 110 h 172"/>
              <a:gd name="T100" fmla="*/ 60 w 166"/>
              <a:gd name="T101" fmla="*/ 124 h 172"/>
              <a:gd name="T102" fmla="*/ 70 w 166"/>
              <a:gd name="T103" fmla="*/ 110 h 172"/>
              <a:gd name="T104" fmla="*/ 60 w 166"/>
              <a:gd name="T105" fmla="*/ 110 h 172"/>
              <a:gd name="T106" fmla="*/ 42 w 166"/>
              <a:gd name="T107" fmla="*/ 124 h 172"/>
              <a:gd name="T108" fmla="*/ 54 w 166"/>
              <a:gd name="T109" fmla="*/ 110 h 172"/>
              <a:gd name="T110" fmla="*/ 42 w 166"/>
              <a:gd name="T111" fmla="*/ 110 h 172"/>
              <a:gd name="T112" fmla="*/ 60 w 166"/>
              <a:gd name="T113" fmla="*/ 104 h 172"/>
              <a:gd name="T114" fmla="*/ 70 w 166"/>
              <a:gd name="T115" fmla="*/ 90 h 172"/>
              <a:gd name="T116" fmla="*/ 60 w 166"/>
              <a:gd name="T117" fmla="*/ 90 h 172"/>
              <a:gd name="T118" fmla="*/ 42 w 166"/>
              <a:gd name="T119" fmla="*/ 104 h 172"/>
              <a:gd name="T120" fmla="*/ 54 w 166"/>
              <a:gd name="T121" fmla="*/ 9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72">
                <a:moveTo>
                  <a:pt x="12" y="82"/>
                </a:moveTo>
                <a:lnTo>
                  <a:pt x="82" y="82"/>
                </a:lnTo>
                <a:lnTo>
                  <a:pt x="82" y="32"/>
                </a:lnTo>
                <a:lnTo>
                  <a:pt x="74" y="34"/>
                </a:lnTo>
                <a:lnTo>
                  <a:pt x="70" y="16"/>
                </a:lnTo>
                <a:lnTo>
                  <a:pt x="156" y="0"/>
                </a:lnTo>
                <a:lnTo>
                  <a:pt x="160" y="18"/>
                </a:lnTo>
                <a:lnTo>
                  <a:pt x="152" y="20"/>
                </a:lnTo>
                <a:lnTo>
                  <a:pt x="152" y="154"/>
                </a:lnTo>
                <a:lnTo>
                  <a:pt x="166" y="154"/>
                </a:lnTo>
                <a:lnTo>
                  <a:pt x="166" y="172"/>
                </a:lnTo>
                <a:lnTo>
                  <a:pt x="0" y="172"/>
                </a:lnTo>
                <a:lnTo>
                  <a:pt x="0" y="154"/>
                </a:lnTo>
                <a:lnTo>
                  <a:pt x="12" y="154"/>
                </a:lnTo>
                <a:lnTo>
                  <a:pt x="12" y="82"/>
                </a:lnTo>
                <a:lnTo>
                  <a:pt x="12" y="82"/>
                </a:lnTo>
                <a:close/>
                <a:moveTo>
                  <a:pt x="96" y="80"/>
                </a:moveTo>
                <a:lnTo>
                  <a:pt x="96" y="94"/>
                </a:lnTo>
                <a:lnTo>
                  <a:pt x="106" y="94"/>
                </a:lnTo>
                <a:lnTo>
                  <a:pt x="106" y="80"/>
                </a:lnTo>
                <a:lnTo>
                  <a:pt x="96" y="80"/>
                </a:lnTo>
                <a:lnTo>
                  <a:pt x="96" y="80"/>
                </a:lnTo>
                <a:close/>
                <a:moveTo>
                  <a:pt x="96" y="38"/>
                </a:moveTo>
                <a:lnTo>
                  <a:pt x="96" y="52"/>
                </a:lnTo>
                <a:lnTo>
                  <a:pt x="106" y="52"/>
                </a:lnTo>
                <a:lnTo>
                  <a:pt x="106" y="38"/>
                </a:lnTo>
                <a:lnTo>
                  <a:pt x="96" y="38"/>
                </a:lnTo>
                <a:lnTo>
                  <a:pt x="96" y="38"/>
                </a:lnTo>
                <a:close/>
                <a:moveTo>
                  <a:pt x="96" y="58"/>
                </a:moveTo>
                <a:lnTo>
                  <a:pt x="96" y="72"/>
                </a:lnTo>
                <a:lnTo>
                  <a:pt x="106" y="72"/>
                </a:lnTo>
                <a:lnTo>
                  <a:pt x="106" y="58"/>
                </a:lnTo>
                <a:lnTo>
                  <a:pt x="96" y="58"/>
                </a:lnTo>
                <a:lnTo>
                  <a:pt x="96" y="58"/>
                </a:lnTo>
                <a:close/>
                <a:moveTo>
                  <a:pt x="130" y="58"/>
                </a:moveTo>
                <a:lnTo>
                  <a:pt x="130" y="72"/>
                </a:lnTo>
                <a:lnTo>
                  <a:pt x="142" y="72"/>
                </a:lnTo>
                <a:lnTo>
                  <a:pt x="142" y="58"/>
                </a:lnTo>
                <a:lnTo>
                  <a:pt x="130" y="58"/>
                </a:lnTo>
                <a:lnTo>
                  <a:pt x="130" y="58"/>
                </a:lnTo>
                <a:close/>
                <a:moveTo>
                  <a:pt x="114" y="58"/>
                </a:moveTo>
                <a:lnTo>
                  <a:pt x="114" y="72"/>
                </a:lnTo>
                <a:lnTo>
                  <a:pt x="124" y="72"/>
                </a:lnTo>
                <a:lnTo>
                  <a:pt x="124" y="58"/>
                </a:lnTo>
                <a:lnTo>
                  <a:pt x="114" y="58"/>
                </a:lnTo>
                <a:lnTo>
                  <a:pt x="114" y="58"/>
                </a:lnTo>
                <a:close/>
                <a:moveTo>
                  <a:pt x="130" y="38"/>
                </a:moveTo>
                <a:lnTo>
                  <a:pt x="130" y="52"/>
                </a:lnTo>
                <a:lnTo>
                  <a:pt x="142" y="52"/>
                </a:lnTo>
                <a:lnTo>
                  <a:pt x="142" y="38"/>
                </a:lnTo>
                <a:lnTo>
                  <a:pt x="130" y="38"/>
                </a:lnTo>
                <a:lnTo>
                  <a:pt x="130" y="38"/>
                </a:lnTo>
                <a:close/>
                <a:moveTo>
                  <a:pt x="114" y="38"/>
                </a:moveTo>
                <a:lnTo>
                  <a:pt x="114" y="52"/>
                </a:lnTo>
                <a:lnTo>
                  <a:pt x="124" y="52"/>
                </a:lnTo>
                <a:lnTo>
                  <a:pt x="124" y="38"/>
                </a:lnTo>
                <a:lnTo>
                  <a:pt x="114" y="38"/>
                </a:lnTo>
                <a:lnTo>
                  <a:pt x="114" y="38"/>
                </a:lnTo>
                <a:close/>
                <a:moveTo>
                  <a:pt x="96" y="100"/>
                </a:moveTo>
                <a:lnTo>
                  <a:pt x="96" y="114"/>
                </a:lnTo>
                <a:lnTo>
                  <a:pt x="106" y="114"/>
                </a:lnTo>
                <a:lnTo>
                  <a:pt x="106" y="100"/>
                </a:lnTo>
                <a:lnTo>
                  <a:pt x="96" y="100"/>
                </a:lnTo>
                <a:lnTo>
                  <a:pt x="96" y="100"/>
                </a:lnTo>
                <a:close/>
                <a:moveTo>
                  <a:pt x="130" y="100"/>
                </a:moveTo>
                <a:lnTo>
                  <a:pt x="130" y="114"/>
                </a:lnTo>
                <a:lnTo>
                  <a:pt x="142" y="114"/>
                </a:lnTo>
                <a:lnTo>
                  <a:pt x="142" y="100"/>
                </a:lnTo>
                <a:lnTo>
                  <a:pt x="130" y="100"/>
                </a:lnTo>
                <a:lnTo>
                  <a:pt x="130" y="100"/>
                </a:lnTo>
                <a:close/>
                <a:moveTo>
                  <a:pt x="114" y="100"/>
                </a:moveTo>
                <a:lnTo>
                  <a:pt x="114" y="114"/>
                </a:lnTo>
                <a:lnTo>
                  <a:pt x="124" y="114"/>
                </a:lnTo>
                <a:lnTo>
                  <a:pt x="124" y="100"/>
                </a:lnTo>
                <a:lnTo>
                  <a:pt x="114" y="100"/>
                </a:lnTo>
                <a:lnTo>
                  <a:pt x="114" y="100"/>
                </a:lnTo>
                <a:close/>
                <a:moveTo>
                  <a:pt x="130" y="80"/>
                </a:moveTo>
                <a:lnTo>
                  <a:pt x="130" y="94"/>
                </a:lnTo>
                <a:lnTo>
                  <a:pt x="142" y="94"/>
                </a:lnTo>
                <a:lnTo>
                  <a:pt x="142" y="80"/>
                </a:lnTo>
                <a:lnTo>
                  <a:pt x="130" y="80"/>
                </a:lnTo>
                <a:lnTo>
                  <a:pt x="130" y="80"/>
                </a:lnTo>
                <a:close/>
                <a:moveTo>
                  <a:pt x="114" y="80"/>
                </a:moveTo>
                <a:lnTo>
                  <a:pt x="114" y="94"/>
                </a:lnTo>
                <a:lnTo>
                  <a:pt x="124" y="94"/>
                </a:lnTo>
                <a:lnTo>
                  <a:pt x="124" y="80"/>
                </a:lnTo>
                <a:lnTo>
                  <a:pt x="114" y="80"/>
                </a:lnTo>
                <a:lnTo>
                  <a:pt x="114" y="80"/>
                </a:lnTo>
                <a:close/>
                <a:moveTo>
                  <a:pt x="24" y="90"/>
                </a:moveTo>
                <a:lnTo>
                  <a:pt x="24" y="104"/>
                </a:lnTo>
                <a:lnTo>
                  <a:pt x="36" y="104"/>
                </a:lnTo>
                <a:lnTo>
                  <a:pt x="36" y="90"/>
                </a:lnTo>
                <a:lnTo>
                  <a:pt x="24" y="90"/>
                </a:lnTo>
                <a:lnTo>
                  <a:pt x="24" y="90"/>
                </a:lnTo>
                <a:close/>
                <a:moveTo>
                  <a:pt x="24" y="110"/>
                </a:moveTo>
                <a:lnTo>
                  <a:pt x="24" y="124"/>
                </a:lnTo>
                <a:lnTo>
                  <a:pt x="36" y="124"/>
                </a:lnTo>
                <a:lnTo>
                  <a:pt x="36" y="110"/>
                </a:lnTo>
                <a:lnTo>
                  <a:pt x="24" y="110"/>
                </a:lnTo>
                <a:lnTo>
                  <a:pt x="24" y="110"/>
                </a:lnTo>
                <a:close/>
                <a:moveTo>
                  <a:pt x="60" y="110"/>
                </a:moveTo>
                <a:lnTo>
                  <a:pt x="60" y="124"/>
                </a:lnTo>
                <a:lnTo>
                  <a:pt x="70" y="124"/>
                </a:lnTo>
                <a:lnTo>
                  <a:pt x="70" y="110"/>
                </a:lnTo>
                <a:lnTo>
                  <a:pt x="60" y="110"/>
                </a:lnTo>
                <a:lnTo>
                  <a:pt x="60" y="110"/>
                </a:lnTo>
                <a:close/>
                <a:moveTo>
                  <a:pt x="42" y="110"/>
                </a:moveTo>
                <a:lnTo>
                  <a:pt x="42" y="124"/>
                </a:lnTo>
                <a:lnTo>
                  <a:pt x="54" y="124"/>
                </a:lnTo>
                <a:lnTo>
                  <a:pt x="54" y="110"/>
                </a:lnTo>
                <a:lnTo>
                  <a:pt x="42" y="110"/>
                </a:lnTo>
                <a:lnTo>
                  <a:pt x="42" y="110"/>
                </a:lnTo>
                <a:close/>
                <a:moveTo>
                  <a:pt x="60" y="90"/>
                </a:moveTo>
                <a:lnTo>
                  <a:pt x="60" y="104"/>
                </a:lnTo>
                <a:lnTo>
                  <a:pt x="70" y="104"/>
                </a:lnTo>
                <a:lnTo>
                  <a:pt x="70" y="90"/>
                </a:lnTo>
                <a:lnTo>
                  <a:pt x="60" y="90"/>
                </a:lnTo>
                <a:lnTo>
                  <a:pt x="60" y="90"/>
                </a:lnTo>
                <a:close/>
                <a:moveTo>
                  <a:pt x="42" y="90"/>
                </a:moveTo>
                <a:lnTo>
                  <a:pt x="42" y="104"/>
                </a:lnTo>
                <a:lnTo>
                  <a:pt x="54" y="104"/>
                </a:lnTo>
                <a:lnTo>
                  <a:pt x="54" y="90"/>
                </a:lnTo>
                <a:lnTo>
                  <a:pt x="42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23"/>
          <p:cNvSpPr>
            <a:spLocks noEditPoints="1"/>
          </p:cNvSpPr>
          <p:nvPr/>
        </p:nvSpPr>
        <p:spPr bwMode="auto">
          <a:xfrm>
            <a:off x="2609082" y="4959763"/>
            <a:ext cx="822946" cy="832861"/>
          </a:xfrm>
          <a:custGeom>
            <a:avLst/>
            <a:gdLst>
              <a:gd name="T0" fmla="*/ 146 w 166"/>
              <a:gd name="T1" fmla="*/ 56 h 168"/>
              <a:gd name="T2" fmla="*/ 122 w 166"/>
              <a:gd name="T3" fmla="*/ 142 h 168"/>
              <a:gd name="T4" fmla="*/ 34 w 166"/>
              <a:gd name="T5" fmla="*/ 132 h 168"/>
              <a:gd name="T6" fmla="*/ 26 w 166"/>
              <a:gd name="T7" fmla="*/ 46 h 168"/>
              <a:gd name="T8" fmla="*/ 156 w 166"/>
              <a:gd name="T9" fmla="*/ 126 h 168"/>
              <a:gd name="T10" fmla="*/ 152 w 166"/>
              <a:gd name="T11" fmla="*/ 110 h 168"/>
              <a:gd name="T12" fmla="*/ 164 w 166"/>
              <a:gd name="T13" fmla="*/ 64 h 168"/>
              <a:gd name="T14" fmla="*/ 166 w 166"/>
              <a:gd name="T15" fmla="*/ 84 h 168"/>
              <a:gd name="T16" fmla="*/ 116 w 166"/>
              <a:gd name="T17" fmla="*/ 18 h 168"/>
              <a:gd name="T18" fmla="*/ 110 w 166"/>
              <a:gd name="T19" fmla="*/ 4 h 168"/>
              <a:gd name="T20" fmla="*/ 80 w 166"/>
              <a:gd name="T21" fmla="*/ 0 h 168"/>
              <a:gd name="T22" fmla="*/ 76 w 166"/>
              <a:gd name="T23" fmla="*/ 0 h 168"/>
              <a:gd name="T24" fmla="*/ 72 w 166"/>
              <a:gd name="T25" fmla="*/ 0 h 168"/>
              <a:gd name="T26" fmla="*/ 68 w 166"/>
              <a:gd name="T27" fmla="*/ 2 h 168"/>
              <a:gd name="T28" fmla="*/ 72 w 166"/>
              <a:gd name="T29" fmla="*/ 12 h 168"/>
              <a:gd name="T30" fmla="*/ 74 w 166"/>
              <a:gd name="T31" fmla="*/ 10 h 168"/>
              <a:gd name="T32" fmla="*/ 78 w 166"/>
              <a:gd name="T33" fmla="*/ 10 h 168"/>
              <a:gd name="T34" fmla="*/ 82 w 166"/>
              <a:gd name="T35" fmla="*/ 10 h 168"/>
              <a:gd name="T36" fmla="*/ 56 w 166"/>
              <a:gd name="T37" fmla="*/ 4 h 168"/>
              <a:gd name="T38" fmla="*/ 42 w 166"/>
              <a:gd name="T39" fmla="*/ 22 h 168"/>
              <a:gd name="T40" fmla="*/ 4 w 166"/>
              <a:gd name="T41" fmla="*/ 56 h 168"/>
              <a:gd name="T42" fmla="*/ 22 w 166"/>
              <a:gd name="T43" fmla="*/ 42 h 168"/>
              <a:gd name="T44" fmla="*/ 12 w 166"/>
              <a:gd name="T45" fmla="*/ 128 h 168"/>
              <a:gd name="T46" fmla="*/ 0 w 166"/>
              <a:gd name="T47" fmla="*/ 88 h 168"/>
              <a:gd name="T48" fmla="*/ 56 w 166"/>
              <a:gd name="T49" fmla="*/ 152 h 168"/>
              <a:gd name="T50" fmla="*/ 64 w 166"/>
              <a:gd name="T51" fmla="*/ 166 h 168"/>
              <a:gd name="T52" fmla="*/ 68 w 166"/>
              <a:gd name="T53" fmla="*/ 166 h 168"/>
              <a:gd name="T54" fmla="*/ 72 w 166"/>
              <a:gd name="T55" fmla="*/ 166 h 168"/>
              <a:gd name="T56" fmla="*/ 76 w 166"/>
              <a:gd name="T57" fmla="*/ 168 h 168"/>
              <a:gd name="T58" fmla="*/ 80 w 166"/>
              <a:gd name="T59" fmla="*/ 168 h 168"/>
              <a:gd name="T60" fmla="*/ 84 w 166"/>
              <a:gd name="T61" fmla="*/ 168 h 168"/>
              <a:gd name="T62" fmla="*/ 88 w 166"/>
              <a:gd name="T63" fmla="*/ 168 h 168"/>
              <a:gd name="T64" fmla="*/ 94 w 166"/>
              <a:gd name="T65" fmla="*/ 166 h 168"/>
              <a:gd name="T66" fmla="*/ 98 w 166"/>
              <a:gd name="T67" fmla="*/ 166 h 168"/>
              <a:gd name="T68" fmla="*/ 102 w 166"/>
              <a:gd name="T69" fmla="*/ 166 h 168"/>
              <a:gd name="T70" fmla="*/ 106 w 166"/>
              <a:gd name="T71" fmla="*/ 164 h 168"/>
              <a:gd name="T72" fmla="*/ 102 w 166"/>
              <a:gd name="T73" fmla="*/ 154 h 168"/>
              <a:gd name="T74" fmla="*/ 98 w 166"/>
              <a:gd name="T75" fmla="*/ 156 h 168"/>
              <a:gd name="T76" fmla="*/ 94 w 166"/>
              <a:gd name="T77" fmla="*/ 156 h 168"/>
              <a:gd name="T78" fmla="*/ 90 w 166"/>
              <a:gd name="T79" fmla="*/ 156 h 168"/>
              <a:gd name="T80" fmla="*/ 86 w 166"/>
              <a:gd name="T81" fmla="*/ 158 h 168"/>
              <a:gd name="T82" fmla="*/ 82 w 166"/>
              <a:gd name="T83" fmla="*/ 158 h 168"/>
              <a:gd name="T84" fmla="*/ 80 w 166"/>
              <a:gd name="T85" fmla="*/ 158 h 168"/>
              <a:gd name="T86" fmla="*/ 76 w 166"/>
              <a:gd name="T87" fmla="*/ 156 h 168"/>
              <a:gd name="T88" fmla="*/ 72 w 166"/>
              <a:gd name="T89" fmla="*/ 156 h 168"/>
              <a:gd name="T90" fmla="*/ 68 w 166"/>
              <a:gd name="T91" fmla="*/ 156 h 168"/>
              <a:gd name="T92" fmla="*/ 64 w 166"/>
              <a:gd name="T93" fmla="*/ 166 h 168"/>
              <a:gd name="T94" fmla="*/ 142 w 166"/>
              <a:gd name="T95" fmla="*/ 128 h 168"/>
              <a:gd name="T96" fmla="*/ 110 w 166"/>
              <a:gd name="T97" fmla="*/ 64 h 168"/>
              <a:gd name="T98" fmla="*/ 90 w 166"/>
              <a:gd name="T99" fmla="*/ 30 h 168"/>
              <a:gd name="T100" fmla="*/ 56 w 166"/>
              <a:gd name="T101" fmla="*/ 60 h 168"/>
              <a:gd name="T102" fmla="*/ 80 w 166"/>
              <a:gd name="T103" fmla="*/ 90 h 168"/>
              <a:gd name="T104" fmla="*/ 84 w 166"/>
              <a:gd name="T105" fmla="*/ 114 h 168"/>
              <a:gd name="T106" fmla="*/ 56 w 166"/>
              <a:gd name="T107" fmla="*/ 100 h 168"/>
              <a:gd name="T108" fmla="*/ 78 w 166"/>
              <a:gd name="T109" fmla="*/ 138 h 168"/>
              <a:gd name="T110" fmla="*/ 112 w 166"/>
              <a:gd name="T111" fmla="*/ 100 h 168"/>
              <a:gd name="T112" fmla="*/ 94 w 166"/>
              <a:gd name="T113" fmla="*/ 72 h 168"/>
              <a:gd name="T114" fmla="*/ 84 w 166"/>
              <a:gd name="T115" fmla="*/ 5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6" h="168">
                <a:moveTo>
                  <a:pt x="82" y="14"/>
                </a:moveTo>
                <a:lnTo>
                  <a:pt x="82" y="14"/>
                </a:lnTo>
                <a:lnTo>
                  <a:pt x="96" y="16"/>
                </a:lnTo>
                <a:lnTo>
                  <a:pt x="110" y="20"/>
                </a:lnTo>
                <a:lnTo>
                  <a:pt x="122" y="26"/>
                </a:lnTo>
                <a:lnTo>
                  <a:pt x="132" y="34"/>
                </a:lnTo>
                <a:lnTo>
                  <a:pt x="140" y="46"/>
                </a:lnTo>
                <a:lnTo>
                  <a:pt x="146" y="56"/>
                </a:lnTo>
                <a:lnTo>
                  <a:pt x="150" y="70"/>
                </a:lnTo>
                <a:lnTo>
                  <a:pt x="152" y="84"/>
                </a:lnTo>
                <a:lnTo>
                  <a:pt x="152" y="84"/>
                </a:lnTo>
                <a:lnTo>
                  <a:pt x="150" y="98"/>
                </a:lnTo>
                <a:lnTo>
                  <a:pt x="146" y="110"/>
                </a:lnTo>
                <a:lnTo>
                  <a:pt x="140" y="122"/>
                </a:lnTo>
                <a:lnTo>
                  <a:pt x="132" y="132"/>
                </a:lnTo>
                <a:lnTo>
                  <a:pt x="122" y="142"/>
                </a:lnTo>
                <a:lnTo>
                  <a:pt x="110" y="148"/>
                </a:lnTo>
                <a:lnTo>
                  <a:pt x="96" y="152"/>
                </a:lnTo>
                <a:lnTo>
                  <a:pt x="82" y="152"/>
                </a:lnTo>
                <a:lnTo>
                  <a:pt x="82" y="152"/>
                </a:lnTo>
                <a:lnTo>
                  <a:pt x="68" y="152"/>
                </a:lnTo>
                <a:lnTo>
                  <a:pt x="56" y="148"/>
                </a:lnTo>
                <a:lnTo>
                  <a:pt x="44" y="142"/>
                </a:lnTo>
                <a:lnTo>
                  <a:pt x="34" y="132"/>
                </a:lnTo>
                <a:lnTo>
                  <a:pt x="26" y="122"/>
                </a:lnTo>
                <a:lnTo>
                  <a:pt x="20" y="110"/>
                </a:lnTo>
                <a:lnTo>
                  <a:pt x="16" y="98"/>
                </a:lnTo>
                <a:lnTo>
                  <a:pt x="14" y="84"/>
                </a:lnTo>
                <a:lnTo>
                  <a:pt x="14" y="84"/>
                </a:lnTo>
                <a:lnTo>
                  <a:pt x="16" y="70"/>
                </a:lnTo>
                <a:lnTo>
                  <a:pt x="20" y="56"/>
                </a:lnTo>
                <a:lnTo>
                  <a:pt x="26" y="46"/>
                </a:lnTo>
                <a:lnTo>
                  <a:pt x="34" y="34"/>
                </a:lnTo>
                <a:lnTo>
                  <a:pt x="44" y="26"/>
                </a:lnTo>
                <a:lnTo>
                  <a:pt x="56" y="20"/>
                </a:lnTo>
                <a:lnTo>
                  <a:pt x="68" y="16"/>
                </a:lnTo>
                <a:lnTo>
                  <a:pt x="82" y="14"/>
                </a:lnTo>
                <a:lnTo>
                  <a:pt x="82" y="14"/>
                </a:lnTo>
                <a:close/>
                <a:moveTo>
                  <a:pt x="156" y="126"/>
                </a:moveTo>
                <a:lnTo>
                  <a:pt x="156" y="126"/>
                </a:lnTo>
                <a:lnTo>
                  <a:pt x="164" y="106"/>
                </a:lnTo>
                <a:lnTo>
                  <a:pt x="166" y="88"/>
                </a:lnTo>
                <a:lnTo>
                  <a:pt x="166" y="88"/>
                </a:lnTo>
                <a:lnTo>
                  <a:pt x="166" y="86"/>
                </a:lnTo>
                <a:lnTo>
                  <a:pt x="156" y="86"/>
                </a:lnTo>
                <a:lnTo>
                  <a:pt x="156" y="86"/>
                </a:lnTo>
                <a:lnTo>
                  <a:pt x="154" y="98"/>
                </a:lnTo>
                <a:lnTo>
                  <a:pt x="152" y="110"/>
                </a:lnTo>
                <a:lnTo>
                  <a:pt x="152" y="110"/>
                </a:lnTo>
                <a:lnTo>
                  <a:pt x="146" y="120"/>
                </a:lnTo>
                <a:lnTo>
                  <a:pt x="156" y="126"/>
                </a:lnTo>
                <a:lnTo>
                  <a:pt x="156" y="126"/>
                </a:lnTo>
                <a:close/>
                <a:moveTo>
                  <a:pt x="166" y="84"/>
                </a:moveTo>
                <a:lnTo>
                  <a:pt x="166" y="84"/>
                </a:lnTo>
                <a:lnTo>
                  <a:pt x="166" y="84"/>
                </a:lnTo>
                <a:lnTo>
                  <a:pt x="164" y="64"/>
                </a:lnTo>
                <a:lnTo>
                  <a:pt x="158" y="46"/>
                </a:lnTo>
                <a:lnTo>
                  <a:pt x="148" y="50"/>
                </a:lnTo>
                <a:lnTo>
                  <a:pt x="148" y="50"/>
                </a:lnTo>
                <a:lnTo>
                  <a:pt x="154" y="66"/>
                </a:lnTo>
                <a:lnTo>
                  <a:pt x="156" y="84"/>
                </a:lnTo>
                <a:lnTo>
                  <a:pt x="156" y="84"/>
                </a:lnTo>
                <a:lnTo>
                  <a:pt x="166" y="84"/>
                </a:lnTo>
                <a:lnTo>
                  <a:pt x="166" y="84"/>
                </a:lnTo>
                <a:close/>
                <a:moveTo>
                  <a:pt x="152" y="36"/>
                </a:moveTo>
                <a:lnTo>
                  <a:pt x="152" y="36"/>
                </a:lnTo>
                <a:lnTo>
                  <a:pt x="146" y="28"/>
                </a:lnTo>
                <a:lnTo>
                  <a:pt x="138" y="20"/>
                </a:lnTo>
                <a:lnTo>
                  <a:pt x="128" y="14"/>
                </a:lnTo>
                <a:lnTo>
                  <a:pt x="120" y="8"/>
                </a:lnTo>
                <a:lnTo>
                  <a:pt x="116" y="18"/>
                </a:lnTo>
                <a:lnTo>
                  <a:pt x="116" y="18"/>
                </a:lnTo>
                <a:lnTo>
                  <a:pt x="124" y="22"/>
                </a:lnTo>
                <a:lnTo>
                  <a:pt x="130" y="28"/>
                </a:lnTo>
                <a:lnTo>
                  <a:pt x="138" y="34"/>
                </a:lnTo>
                <a:lnTo>
                  <a:pt x="144" y="42"/>
                </a:lnTo>
                <a:lnTo>
                  <a:pt x="152" y="36"/>
                </a:lnTo>
                <a:lnTo>
                  <a:pt x="152" y="36"/>
                </a:lnTo>
                <a:close/>
                <a:moveTo>
                  <a:pt x="110" y="4"/>
                </a:moveTo>
                <a:lnTo>
                  <a:pt x="110" y="4"/>
                </a:lnTo>
                <a:lnTo>
                  <a:pt x="96" y="2"/>
                </a:ln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lnTo>
                  <a:pt x="80" y="0"/>
                </a:lnTo>
                <a:lnTo>
                  <a:pt x="80" y="0"/>
                </a:lnTo>
                <a:lnTo>
                  <a:pt x="80" y="0"/>
                </a:lnTo>
                <a:lnTo>
                  <a:pt x="80" y="0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74" y="0"/>
                </a:lnTo>
                <a:lnTo>
                  <a:pt x="74" y="0"/>
                </a:lnTo>
                <a:lnTo>
                  <a:pt x="74" y="0"/>
                </a:lnTo>
                <a:lnTo>
                  <a:pt x="74" y="0"/>
                </a:lnTo>
                <a:lnTo>
                  <a:pt x="72" y="0"/>
                </a:lnTo>
                <a:lnTo>
                  <a:pt x="72" y="0"/>
                </a:lnTo>
                <a:lnTo>
                  <a:pt x="72" y="0"/>
                </a:lnTo>
                <a:lnTo>
                  <a:pt x="72" y="0"/>
                </a:lnTo>
                <a:lnTo>
                  <a:pt x="70" y="2"/>
                </a:lnTo>
                <a:lnTo>
                  <a:pt x="70" y="2"/>
                </a:lnTo>
                <a:lnTo>
                  <a:pt x="70" y="2"/>
                </a:lnTo>
                <a:lnTo>
                  <a:pt x="70" y="2"/>
                </a:lnTo>
                <a:lnTo>
                  <a:pt x="68" y="2"/>
                </a:lnTo>
                <a:lnTo>
                  <a:pt x="68" y="2"/>
                </a:lnTo>
                <a:lnTo>
                  <a:pt x="68" y="2"/>
                </a:lnTo>
                <a:lnTo>
                  <a:pt x="68" y="2"/>
                </a:lnTo>
                <a:lnTo>
                  <a:pt x="66" y="2"/>
                </a:lnTo>
                <a:lnTo>
                  <a:pt x="68" y="12"/>
                </a:lnTo>
                <a:lnTo>
                  <a:pt x="68" y="12"/>
                </a:lnTo>
                <a:lnTo>
                  <a:pt x="70" y="12"/>
                </a:lnTo>
                <a:lnTo>
                  <a:pt x="70" y="12"/>
                </a:lnTo>
                <a:lnTo>
                  <a:pt x="70" y="12"/>
                </a:lnTo>
                <a:lnTo>
                  <a:pt x="70" y="12"/>
                </a:lnTo>
                <a:lnTo>
                  <a:pt x="72" y="12"/>
                </a:lnTo>
                <a:lnTo>
                  <a:pt x="72" y="12"/>
                </a:lnTo>
                <a:lnTo>
                  <a:pt x="72" y="12"/>
                </a:lnTo>
                <a:lnTo>
                  <a:pt x="72" y="12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6" y="10"/>
                </a:lnTo>
                <a:lnTo>
                  <a:pt x="76" y="10"/>
                </a:lnTo>
                <a:lnTo>
                  <a:pt x="76" y="10"/>
                </a:lnTo>
                <a:lnTo>
                  <a:pt x="76" y="10"/>
                </a:lnTo>
                <a:lnTo>
                  <a:pt x="78" y="10"/>
                </a:lnTo>
                <a:lnTo>
                  <a:pt x="78" y="10"/>
                </a:lnTo>
                <a:lnTo>
                  <a:pt x="78" y="10"/>
                </a:lnTo>
                <a:lnTo>
                  <a:pt x="78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94" y="12"/>
                </a:lnTo>
                <a:lnTo>
                  <a:pt x="106" y="14"/>
                </a:lnTo>
                <a:lnTo>
                  <a:pt x="110" y="4"/>
                </a:lnTo>
                <a:lnTo>
                  <a:pt x="110" y="4"/>
                </a:lnTo>
                <a:close/>
                <a:moveTo>
                  <a:pt x="56" y="4"/>
                </a:moveTo>
                <a:lnTo>
                  <a:pt x="56" y="4"/>
                </a:lnTo>
                <a:lnTo>
                  <a:pt x="46" y="8"/>
                </a:lnTo>
                <a:lnTo>
                  <a:pt x="38" y="14"/>
                </a:lnTo>
                <a:lnTo>
                  <a:pt x="28" y="20"/>
                </a:lnTo>
                <a:lnTo>
                  <a:pt x="20" y="28"/>
                </a:lnTo>
                <a:lnTo>
                  <a:pt x="28" y="34"/>
                </a:lnTo>
                <a:lnTo>
                  <a:pt x="28" y="34"/>
                </a:lnTo>
                <a:lnTo>
                  <a:pt x="36" y="28"/>
                </a:lnTo>
                <a:lnTo>
                  <a:pt x="42" y="22"/>
                </a:lnTo>
                <a:lnTo>
                  <a:pt x="50" y="18"/>
                </a:lnTo>
                <a:lnTo>
                  <a:pt x="60" y="14"/>
                </a:lnTo>
                <a:lnTo>
                  <a:pt x="56" y="4"/>
                </a:lnTo>
                <a:lnTo>
                  <a:pt x="56" y="4"/>
                </a:lnTo>
                <a:close/>
                <a:moveTo>
                  <a:pt x="14" y="36"/>
                </a:moveTo>
                <a:lnTo>
                  <a:pt x="14" y="36"/>
                </a:lnTo>
                <a:lnTo>
                  <a:pt x="8" y="46"/>
                </a:lnTo>
                <a:lnTo>
                  <a:pt x="4" y="56"/>
                </a:lnTo>
                <a:lnTo>
                  <a:pt x="2" y="66"/>
                </a:lnTo>
                <a:lnTo>
                  <a:pt x="0" y="76"/>
                </a:lnTo>
                <a:lnTo>
                  <a:pt x="10" y="78"/>
                </a:lnTo>
                <a:lnTo>
                  <a:pt x="10" y="78"/>
                </a:lnTo>
                <a:lnTo>
                  <a:pt x="12" y="68"/>
                </a:lnTo>
                <a:lnTo>
                  <a:pt x="14" y="58"/>
                </a:lnTo>
                <a:lnTo>
                  <a:pt x="18" y="50"/>
                </a:lnTo>
                <a:lnTo>
                  <a:pt x="22" y="42"/>
                </a:lnTo>
                <a:lnTo>
                  <a:pt x="14" y="36"/>
                </a:lnTo>
                <a:lnTo>
                  <a:pt x="14" y="36"/>
                </a:lnTo>
                <a:close/>
                <a:moveTo>
                  <a:pt x="0" y="88"/>
                </a:moveTo>
                <a:lnTo>
                  <a:pt x="0" y="88"/>
                </a:lnTo>
                <a:lnTo>
                  <a:pt x="0" y="98"/>
                </a:lnTo>
                <a:lnTo>
                  <a:pt x="4" y="108"/>
                </a:lnTo>
                <a:lnTo>
                  <a:pt x="6" y="118"/>
                </a:lnTo>
                <a:lnTo>
                  <a:pt x="12" y="128"/>
                </a:lnTo>
                <a:lnTo>
                  <a:pt x="20" y="122"/>
                </a:lnTo>
                <a:lnTo>
                  <a:pt x="20" y="122"/>
                </a:lnTo>
                <a:lnTo>
                  <a:pt x="16" y="114"/>
                </a:lnTo>
                <a:lnTo>
                  <a:pt x="12" y="106"/>
                </a:lnTo>
                <a:lnTo>
                  <a:pt x="10" y="96"/>
                </a:lnTo>
                <a:lnTo>
                  <a:pt x="10" y="86"/>
                </a:lnTo>
                <a:lnTo>
                  <a:pt x="0" y="88"/>
                </a:lnTo>
                <a:lnTo>
                  <a:pt x="0" y="88"/>
                </a:lnTo>
                <a:close/>
                <a:moveTo>
                  <a:pt x="18" y="136"/>
                </a:moveTo>
                <a:lnTo>
                  <a:pt x="18" y="136"/>
                </a:lnTo>
                <a:lnTo>
                  <a:pt x="26" y="144"/>
                </a:lnTo>
                <a:lnTo>
                  <a:pt x="34" y="152"/>
                </a:lnTo>
                <a:lnTo>
                  <a:pt x="44" y="158"/>
                </a:lnTo>
                <a:lnTo>
                  <a:pt x="52" y="162"/>
                </a:lnTo>
                <a:lnTo>
                  <a:pt x="56" y="152"/>
                </a:lnTo>
                <a:lnTo>
                  <a:pt x="56" y="152"/>
                </a:lnTo>
                <a:lnTo>
                  <a:pt x="48" y="148"/>
                </a:lnTo>
                <a:lnTo>
                  <a:pt x="40" y="144"/>
                </a:lnTo>
                <a:lnTo>
                  <a:pt x="32" y="138"/>
                </a:lnTo>
                <a:lnTo>
                  <a:pt x="26" y="130"/>
                </a:lnTo>
                <a:lnTo>
                  <a:pt x="18" y="136"/>
                </a:lnTo>
                <a:lnTo>
                  <a:pt x="18" y="136"/>
                </a:lnTo>
                <a:close/>
                <a:moveTo>
                  <a:pt x="64" y="166"/>
                </a:moveTo>
                <a:lnTo>
                  <a:pt x="64" y="166"/>
                </a:lnTo>
                <a:lnTo>
                  <a:pt x="64" y="166"/>
                </a:lnTo>
                <a:lnTo>
                  <a:pt x="64" y="166"/>
                </a:lnTo>
                <a:lnTo>
                  <a:pt x="66" y="166"/>
                </a:lnTo>
                <a:lnTo>
                  <a:pt x="66" y="166"/>
                </a:lnTo>
                <a:lnTo>
                  <a:pt x="66" y="166"/>
                </a:lnTo>
                <a:lnTo>
                  <a:pt x="66" y="166"/>
                </a:lnTo>
                <a:lnTo>
                  <a:pt x="68" y="166"/>
                </a:lnTo>
                <a:lnTo>
                  <a:pt x="68" y="166"/>
                </a:lnTo>
                <a:lnTo>
                  <a:pt x="68" y="166"/>
                </a:lnTo>
                <a:lnTo>
                  <a:pt x="68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2" y="166"/>
                </a:lnTo>
                <a:lnTo>
                  <a:pt x="72" y="166"/>
                </a:lnTo>
                <a:lnTo>
                  <a:pt x="72" y="166"/>
                </a:lnTo>
                <a:lnTo>
                  <a:pt x="72" y="166"/>
                </a:lnTo>
                <a:lnTo>
                  <a:pt x="74" y="166"/>
                </a:lnTo>
                <a:lnTo>
                  <a:pt x="74" y="166"/>
                </a:lnTo>
                <a:lnTo>
                  <a:pt x="74" y="166"/>
                </a:lnTo>
                <a:lnTo>
                  <a:pt x="74" y="166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8" y="168"/>
                </a:lnTo>
                <a:lnTo>
                  <a:pt x="78" y="168"/>
                </a:lnTo>
                <a:lnTo>
                  <a:pt x="78" y="168"/>
                </a:lnTo>
                <a:lnTo>
                  <a:pt x="80" y="168"/>
                </a:lnTo>
                <a:lnTo>
                  <a:pt x="80" y="168"/>
                </a:lnTo>
                <a:lnTo>
                  <a:pt x="80" y="168"/>
                </a:lnTo>
                <a:lnTo>
                  <a:pt x="80" y="168"/>
                </a:lnTo>
                <a:lnTo>
                  <a:pt x="82" y="168"/>
                </a:lnTo>
                <a:lnTo>
                  <a:pt x="82" y="168"/>
                </a:lnTo>
                <a:lnTo>
                  <a:pt x="82" y="168"/>
                </a:lnTo>
                <a:lnTo>
                  <a:pt x="82" y="168"/>
                </a:lnTo>
                <a:lnTo>
                  <a:pt x="84" y="168"/>
                </a:lnTo>
                <a:lnTo>
                  <a:pt x="84" y="168"/>
                </a:lnTo>
                <a:lnTo>
                  <a:pt x="84" y="168"/>
                </a:lnTo>
                <a:lnTo>
                  <a:pt x="86" y="168"/>
                </a:lnTo>
                <a:lnTo>
                  <a:pt x="86" y="168"/>
                </a:lnTo>
                <a:lnTo>
                  <a:pt x="86" y="168"/>
                </a:lnTo>
                <a:lnTo>
                  <a:pt x="86" y="168"/>
                </a:lnTo>
                <a:lnTo>
                  <a:pt x="88" y="168"/>
                </a:lnTo>
                <a:lnTo>
                  <a:pt x="88" y="168"/>
                </a:lnTo>
                <a:lnTo>
                  <a:pt x="88" y="168"/>
                </a:lnTo>
                <a:lnTo>
                  <a:pt x="88" y="168"/>
                </a:lnTo>
                <a:lnTo>
                  <a:pt x="90" y="168"/>
                </a:lnTo>
                <a:lnTo>
                  <a:pt x="90" y="168"/>
                </a:lnTo>
                <a:lnTo>
                  <a:pt x="90" y="168"/>
                </a:lnTo>
                <a:lnTo>
                  <a:pt x="90" y="166"/>
                </a:lnTo>
                <a:lnTo>
                  <a:pt x="92" y="166"/>
                </a:lnTo>
                <a:lnTo>
                  <a:pt x="92" y="166"/>
                </a:lnTo>
                <a:lnTo>
                  <a:pt x="92" y="166"/>
                </a:lnTo>
                <a:lnTo>
                  <a:pt x="94" y="166"/>
                </a:lnTo>
                <a:lnTo>
                  <a:pt x="94" y="166"/>
                </a:lnTo>
                <a:lnTo>
                  <a:pt x="94" y="166"/>
                </a:lnTo>
                <a:lnTo>
                  <a:pt x="94" y="166"/>
                </a:lnTo>
                <a:lnTo>
                  <a:pt x="96" y="166"/>
                </a:lnTo>
                <a:lnTo>
                  <a:pt x="96" y="166"/>
                </a:lnTo>
                <a:lnTo>
                  <a:pt x="96" y="166"/>
                </a:lnTo>
                <a:lnTo>
                  <a:pt x="96" y="166"/>
                </a:lnTo>
                <a:lnTo>
                  <a:pt x="98" y="166"/>
                </a:lnTo>
                <a:lnTo>
                  <a:pt x="98" y="166"/>
                </a:lnTo>
                <a:lnTo>
                  <a:pt x="98" y="166"/>
                </a:lnTo>
                <a:lnTo>
                  <a:pt x="98" y="166"/>
                </a:lnTo>
                <a:lnTo>
                  <a:pt x="100" y="166"/>
                </a:lnTo>
                <a:lnTo>
                  <a:pt x="100" y="166"/>
                </a:lnTo>
                <a:lnTo>
                  <a:pt x="100" y="166"/>
                </a:lnTo>
                <a:lnTo>
                  <a:pt x="100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4"/>
                </a:lnTo>
                <a:lnTo>
                  <a:pt x="104" y="164"/>
                </a:lnTo>
                <a:lnTo>
                  <a:pt x="104" y="164"/>
                </a:lnTo>
                <a:lnTo>
                  <a:pt x="104" y="164"/>
                </a:lnTo>
                <a:lnTo>
                  <a:pt x="104" y="164"/>
                </a:lnTo>
                <a:lnTo>
                  <a:pt x="106" y="164"/>
                </a:lnTo>
                <a:lnTo>
                  <a:pt x="106" y="164"/>
                </a:lnTo>
                <a:lnTo>
                  <a:pt x="106" y="164"/>
                </a:lnTo>
                <a:lnTo>
                  <a:pt x="104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98" y="156"/>
                </a:lnTo>
                <a:lnTo>
                  <a:pt x="98" y="156"/>
                </a:lnTo>
                <a:lnTo>
                  <a:pt x="98" y="156"/>
                </a:lnTo>
                <a:lnTo>
                  <a:pt x="98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2" y="156"/>
                </a:lnTo>
                <a:lnTo>
                  <a:pt x="92" y="156"/>
                </a:lnTo>
                <a:lnTo>
                  <a:pt x="92" y="156"/>
                </a:lnTo>
                <a:lnTo>
                  <a:pt x="92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88" y="158"/>
                </a:lnTo>
                <a:lnTo>
                  <a:pt x="88" y="158"/>
                </a:lnTo>
                <a:lnTo>
                  <a:pt x="88" y="158"/>
                </a:lnTo>
                <a:lnTo>
                  <a:pt x="88" y="158"/>
                </a:lnTo>
                <a:lnTo>
                  <a:pt x="86" y="158"/>
                </a:lnTo>
                <a:lnTo>
                  <a:pt x="86" y="158"/>
                </a:lnTo>
                <a:lnTo>
                  <a:pt x="86" y="158"/>
                </a:lnTo>
                <a:lnTo>
                  <a:pt x="86" y="158"/>
                </a:lnTo>
                <a:lnTo>
                  <a:pt x="84" y="158"/>
                </a:lnTo>
                <a:lnTo>
                  <a:pt x="84" y="158"/>
                </a:lnTo>
                <a:lnTo>
                  <a:pt x="84" y="158"/>
                </a:lnTo>
                <a:lnTo>
                  <a:pt x="84" y="158"/>
                </a:lnTo>
                <a:lnTo>
                  <a:pt x="82" y="158"/>
                </a:lnTo>
                <a:lnTo>
                  <a:pt x="82" y="158"/>
                </a:lnTo>
                <a:lnTo>
                  <a:pt x="82" y="158"/>
                </a:lnTo>
                <a:lnTo>
                  <a:pt x="82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78" y="158"/>
                </a:lnTo>
                <a:lnTo>
                  <a:pt x="78" y="158"/>
                </a:lnTo>
                <a:lnTo>
                  <a:pt x="78" y="158"/>
                </a:lnTo>
                <a:lnTo>
                  <a:pt x="78" y="158"/>
                </a:lnTo>
                <a:lnTo>
                  <a:pt x="76" y="156"/>
                </a:lnTo>
                <a:lnTo>
                  <a:pt x="76" y="156"/>
                </a:lnTo>
                <a:lnTo>
                  <a:pt x="76" y="156"/>
                </a:lnTo>
                <a:lnTo>
                  <a:pt x="76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2" y="156"/>
                </a:lnTo>
                <a:lnTo>
                  <a:pt x="72" y="156"/>
                </a:lnTo>
                <a:lnTo>
                  <a:pt x="72" y="156"/>
                </a:lnTo>
                <a:lnTo>
                  <a:pt x="72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6" y="156"/>
                </a:lnTo>
                <a:lnTo>
                  <a:pt x="66" y="156"/>
                </a:lnTo>
                <a:lnTo>
                  <a:pt x="66" y="156"/>
                </a:lnTo>
                <a:lnTo>
                  <a:pt x="66" y="156"/>
                </a:lnTo>
                <a:lnTo>
                  <a:pt x="64" y="166"/>
                </a:lnTo>
                <a:lnTo>
                  <a:pt x="64" y="166"/>
                </a:lnTo>
                <a:close/>
                <a:moveTo>
                  <a:pt x="116" y="160"/>
                </a:moveTo>
                <a:lnTo>
                  <a:pt x="116" y="160"/>
                </a:lnTo>
                <a:lnTo>
                  <a:pt x="126" y="156"/>
                </a:lnTo>
                <a:lnTo>
                  <a:pt x="134" y="150"/>
                </a:lnTo>
                <a:lnTo>
                  <a:pt x="142" y="142"/>
                </a:lnTo>
                <a:lnTo>
                  <a:pt x="150" y="134"/>
                </a:lnTo>
                <a:lnTo>
                  <a:pt x="142" y="128"/>
                </a:lnTo>
                <a:lnTo>
                  <a:pt x="142" y="128"/>
                </a:lnTo>
                <a:lnTo>
                  <a:pt x="136" y="136"/>
                </a:lnTo>
                <a:lnTo>
                  <a:pt x="128" y="142"/>
                </a:lnTo>
                <a:lnTo>
                  <a:pt x="120" y="146"/>
                </a:lnTo>
                <a:lnTo>
                  <a:pt x="112" y="152"/>
                </a:lnTo>
                <a:lnTo>
                  <a:pt x="116" y="160"/>
                </a:lnTo>
                <a:lnTo>
                  <a:pt x="116" y="160"/>
                </a:lnTo>
                <a:close/>
                <a:moveTo>
                  <a:pt x="110" y="64"/>
                </a:moveTo>
                <a:lnTo>
                  <a:pt x="110" y="64"/>
                </a:lnTo>
                <a:lnTo>
                  <a:pt x="110" y="60"/>
                </a:lnTo>
                <a:lnTo>
                  <a:pt x="110" y="60"/>
                </a:lnTo>
                <a:lnTo>
                  <a:pt x="110" y="50"/>
                </a:lnTo>
                <a:lnTo>
                  <a:pt x="106" y="44"/>
                </a:lnTo>
                <a:lnTo>
                  <a:pt x="106" y="44"/>
                </a:lnTo>
                <a:lnTo>
                  <a:pt x="98" y="38"/>
                </a:lnTo>
                <a:lnTo>
                  <a:pt x="90" y="36"/>
                </a:lnTo>
                <a:lnTo>
                  <a:pt x="90" y="30"/>
                </a:lnTo>
                <a:lnTo>
                  <a:pt x="78" y="30"/>
                </a:lnTo>
                <a:lnTo>
                  <a:pt x="78" y="36"/>
                </a:lnTo>
                <a:lnTo>
                  <a:pt x="78" y="36"/>
                </a:lnTo>
                <a:lnTo>
                  <a:pt x="68" y="38"/>
                </a:lnTo>
                <a:lnTo>
                  <a:pt x="62" y="44"/>
                </a:lnTo>
                <a:lnTo>
                  <a:pt x="62" y="44"/>
                </a:lnTo>
                <a:lnTo>
                  <a:pt x="58" y="50"/>
                </a:lnTo>
                <a:lnTo>
                  <a:pt x="56" y="60"/>
                </a:lnTo>
                <a:lnTo>
                  <a:pt x="56" y="60"/>
                </a:lnTo>
                <a:lnTo>
                  <a:pt x="56" y="66"/>
                </a:lnTo>
                <a:lnTo>
                  <a:pt x="58" y="72"/>
                </a:lnTo>
                <a:lnTo>
                  <a:pt x="58" y="72"/>
                </a:lnTo>
                <a:lnTo>
                  <a:pt x="66" y="80"/>
                </a:lnTo>
                <a:lnTo>
                  <a:pt x="66" y="80"/>
                </a:lnTo>
                <a:lnTo>
                  <a:pt x="80" y="90"/>
                </a:lnTo>
                <a:lnTo>
                  <a:pt x="80" y="90"/>
                </a:lnTo>
                <a:lnTo>
                  <a:pt x="84" y="94"/>
                </a:lnTo>
                <a:lnTo>
                  <a:pt x="86" y="98"/>
                </a:lnTo>
                <a:lnTo>
                  <a:pt x="86" y="98"/>
                </a:lnTo>
                <a:lnTo>
                  <a:pt x="88" y="108"/>
                </a:lnTo>
                <a:lnTo>
                  <a:pt x="88" y="108"/>
                </a:lnTo>
                <a:lnTo>
                  <a:pt x="86" y="114"/>
                </a:lnTo>
                <a:lnTo>
                  <a:pt x="86" y="114"/>
                </a:lnTo>
                <a:lnTo>
                  <a:pt x="84" y="114"/>
                </a:lnTo>
                <a:lnTo>
                  <a:pt x="84" y="114"/>
                </a:lnTo>
                <a:lnTo>
                  <a:pt x="80" y="114"/>
                </a:lnTo>
                <a:lnTo>
                  <a:pt x="80" y="112"/>
                </a:lnTo>
                <a:lnTo>
                  <a:pt x="80" y="112"/>
                </a:lnTo>
                <a:lnTo>
                  <a:pt x="78" y="102"/>
                </a:lnTo>
                <a:lnTo>
                  <a:pt x="78" y="96"/>
                </a:lnTo>
                <a:lnTo>
                  <a:pt x="56" y="96"/>
                </a:lnTo>
                <a:lnTo>
                  <a:pt x="56" y="100"/>
                </a:lnTo>
                <a:lnTo>
                  <a:pt x="56" y="100"/>
                </a:lnTo>
                <a:lnTo>
                  <a:pt x="58" y="112"/>
                </a:lnTo>
                <a:lnTo>
                  <a:pt x="60" y="118"/>
                </a:lnTo>
                <a:lnTo>
                  <a:pt x="64" y="122"/>
                </a:lnTo>
                <a:lnTo>
                  <a:pt x="64" y="122"/>
                </a:lnTo>
                <a:lnTo>
                  <a:pt x="70" y="126"/>
                </a:lnTo>
                <a:lnTo>
                  <a:pt x="78" y="128"/>
                </a:lnTo>
                <a:lnTo>
                  <a:pt x="78" y="138"/>
                </a:lnTo>
                <a:lnTo>
                  <a:pt x="90" y="138"/>
                </a:lnTo>
                <a:lnTo>
                  <a:pt x="90" y="128"/>
                </a:lnTo>
                <a:lnTo>
                  <a:pt x="90" y="128"/>
                </a:lnTo>
                <a:lnTo>
                  <a:pt x="100" y="126"/>
                </a:lnTo>
                <a:lnTo>
                  <a:pt x="108" y="120"/>
                </a:lnTo>
                <a:lnTo>
                  <a:pt x="108" y="120"/>
                </a:lnTo>
                <a:lnTo>
                  <a:pt x="112" y="112"/>
                </a:lnTo>
                <a:lnTo>
                  <a:pt x="112" y="100"/>
                </a:lnTo>
                <a:lnTo>
                  <a:pt x="112" y="100"/>
                </a:lnTo>
                <a:lnTo>
                  <a:pt x="112" y="94"/>
                </a:lnTo>
                <a:lnTo>
                  <a:pt x="110" y="88"/>
                </a:lnTo>
                <a:lnTo>
                  <a:pt x="110" y="88"/>
                </a:lnTo>
                <a:lnTo>
                  <a:pt x="106" y="80"/>
                </a:lnTo>
                <a:lnTo>
                  <a:pt x="106" y="80"/>
                </a:lnTo>
                <a:lnTo>
                  <a:pt x="94" y="72"/>
                </a:lnTo>
                <a:lnTo>
                  <a:pt x="94" y="72"/>
                </a:lnTo>
                <a:lnTo>
                  <a:pt x="82" y="64"/>
                </a:lnTo>
                <a:lnTo>
                  <a:pt x="82" y="64"/>
                </a:lnTo>
                <a:lnTo>
                  <a:pt x="80" y="60"/>
                </a:lnTo>
                <a:lnTo>
                  <a:pt x="80" y="56"/>
                </a:lnTo>
                <a:lnTo>
                  <a:pt x="80" y="56"/>
                </a:lnTo>
                <a:lnTo>
                  <a:pt x="80" y="52"/>
                </a:lnTo>
                <a:lnTo>
                  <a:pt x="80" y="52"/>
                </a:lnTo>
                <a:lnTo>
                  <a:pt x="84" y="50"/>
                </a:lnTo>
                <a:lnTo>
                  <a:pt x="84" y="50"/>
                </a:lnTo>
                <a:lnTo>
                  <a:pt x="86" y="50"/>
                </a:lnTo>
                <a:lnTo>
                  <a:pt x="86" y="52"/>
                </a:lnTo>
                <a:lnTo>
                  <a:pt x="86" y="52"/>
                </a:lnTo>
                <a:lnTo>
                  <a:pt x="88" y="60"/>
                </a:lnTo>
                <a:lnTo>
                  <a:pt x="88" y="64"/>
                </a:lnTo>
                <a:lnTo>
                  <a:pt x="110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24"/>
          <p:cNvSpPr>
            <a:spLocks noEditPoints="1"/>
          </p:cNvSpPr>
          <p:nvPr/>
        </p:nvSpPr>
        <p:spPr bwMode="auto">
          <a:xfrm>
            <a:off x="4217245" y="2080077"/>
            <a:ext cx="822946" cy="614730"/>
          </a:xfrm>
          <a:custGeom>
            <a:avLst/>
            <a:gdLst>
              <a:gd name="T0" fmla="*/ 110 w 166"/>
              <a:gd name="T1" fmla="*/ 34 h 124"/>
              <a:gd name="T2" fmla="*/ 120 w 166"/>
              <a:gd name="T3" fmla="*/ 48 h 124"/>
              <a:gd name="T4" fmla="*/ 122 w 166"/>
              <a:gd name="T5" fmla="*/ 36 h 124"/>
              <a:gd name="T6" fmla="*/ 126 w 166"/>
              <a:gd name="T7" fmla="*/ 38 h 124"/>
              <a:gd name="T8" fmla="*/ 132 w 166"/>
              <a:gd name="T9" fmla="*/ 34 h 124"/>
              <a:gd name="T10" fmla="*/ 142 w 166"/>
              <a:gd name="T11" fmla="*/ 34 h 124"/>
              <a:gd name="T12" fmla="*/ 148 w 166"/>
              <a:gd name="T13" fmla="*/ 46 h 124"/>
              <a:gd name="T14" fmla="*/ 166 w 166"/>
              <a:gd name="T15" fmla="*/ 72 h 124"/>
              <a:gd name="T16" fmla="*/ 148 w 166"/>
              <a:gd name="T17" fmla="*/ 124 h 124"/>
              <a:gd name="T18" fmla="*/ 92 w 166"/>
              <a:gd name="T19" fmla="*/ 124 h 124"/>
              <a:gd name="T20" fmla="*/ 70 w 166"/>
              <a:gd name="T21" fmla="*/ 72 h 124"/>
              <a:gd name="T22" fmla="*/ 96 w 166"/>
              <a:gd name="T23" fmla="*/ 60 h 124"/>
              <a:gd name="T24" fmla="*/ 104 w 166"/>
              <a:gd name="T25" fmla="*/ 34 h 124"/>
              <a:gd name="T26" fmla="*/ 40 w 166"/>
              <a:gd name="T27" fmla="*/ 64 h 124"/>
              <a:gd name="T28" fmla="*/ 64 w 166"/>
              <a:gd name="T29" fmla="*/ 86 h 124"/>
              <a:gd name="T30" fmla="*/ 56 w 166"/>
              <a:gd name="T31" fmla="*/ 124 h 124"/>
              <a:gd name="T32" fmla="*/ 50 w 166"/>
              <a:gd name="T33" fmla="*/ 98 h 124"/>
              <a:gd name="T34" fmla="*/ 36 w 166"/>
              <a:gd name="T35" fmla="*/ 100 h 124"/>
              <a:gd name="T36" fmla="*/ 22 w 166"/>
              <a:gd name="T37" fmla="*/ 112 h 124"/>
              <a:gd name="T38" fmla="*/ 30 w 166"/>
              <a:gd name="T39" fmla="*/ 124 h 124"/>
              <a:gd name="T40" fmla="*/ 16 w 166"/>
              <a:gd name="T41" fmla="*/ 120 h 124"/>
              <a:gd name="T42" fmla="*/ 14 w 166"/>
              <a:gd name="T43" fmla="*/ 100 h 124"/>
              <a:gd name="T44" fmla="*/ 0 w 166"/>
              <a:gd name="T45" fmla="*/ 92 h 124"/>
              <a:gd name="T46" fmla="*/ 10 w 166"/>
              <a:gd name="T47" fmla="*/ 92 h 124"/>
              <a:gd name="T48" fmla="*/ 32 w 166"/>
              <a:gd name="T49" fmla="*/ 42 h 124"/>
              <a:gd name="T50" fmla="*/ 34 w 166"/>
              <a:gd name="T51" fmla="*/ 74 h 124"/>
              <a:gd name="T52" fmla="*/ 42 w 166"/>
              <a:gd name="T53" fmla="*/ 80 h 124"/>
              <a:gd name="T54" fmla="*/ 26 w 166"/>
              <a:gd name="T55" fmla="*/ 4 h 124"/>
              <a:gd name="T56" fmla="*/ 36 w 166"/>
              <a:gd name="T57" fmla="*/ 20 h 124"/>
              <a:gd name="T58" fmla="*/ 30 w 166"/>
              <a:gd name="T59" fmla="*/ 30 h 124"/>
              <a:gd name="T60" fmla="*/ 20 w 166"/>
              <a:gd name="T61" fmla="*/ 36 h 124"/>
              <a:gd name="T62" fmla="*/ 4 w 166"/>
              <a:gd name="T63" fmla="*/ 26 h 124"/>
              <a:gd name="T64" fmla="*/ 4 w 166"/>
              <a:gd name="T65" fmla="*/ 14 h 124"/>
              <a:gd name="T66" fmla="*/ 20 w 166"/>
              <a:gd name="T67" fmla="*/ 4 h 124"/>
              <a:gd name="T68" fmla="*/ 112 w 166"/>
              <a:gd name="T69" fmla="*/ 24 h 124"/>
              <a:gd name="T70" fmla="*/ 110 w 166"/>
              <a:gd name="T71" fmla="*/ 16 h 124"/>
              <a:gd name="T72" fmla="*/ 110 w 166"/>
              <a:gd name="T73" fmla="*/ 16 h 124"/>
              <a:gd name="T74" fmla="*/ 110 w 166"/>
              <a:gd name="T75" fmla="*/ 8 h 124"/>
              <a:gd name="T76" fmla="*/ 116 w 166"/>
              <a:gd name="T77" fmla="*/ 0 h 124"/>
              <a:gd name="T78" fmla="*/ 132 w 166"/>
              <a:gd name="T79" fmla="*/ 2 h 124"/>
              <a:gd name="T80" fmla="*/ 136 w 166"/>
              <a:gd name="T81" fmla="*/ 16 h 124"/>
              <a:gd name="T82" fmla="*/ 136 w 166"/>
              <a:gd name="T83" fmla="*/ 16 h 124"/>
              <a:gd name="T84" fmla="*/ 136 w 166"/>
              <a:gd name="T85" fmla="*/ 20 h 124"/>
              <a:gd name="T86" fmla="*/ 134 w 166"/>
              <a:gd name="T87" fmla="*/ 24 h 124"/>
              <a:gd name="T88" fmla="*/ 124 w 166"/>
              <a:gd name="T89" fmla="*/ 32 h 124"/>
              <a:gd name="T90" fmla="*/ 122 w 166"/>
              <a:gd name="T91" fmla="*/ 32 h 124"/>
              <a:gd name="T92" fmla="*/ 112 w 166"/>
              <a:gd name="T93" fmla="*/ 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6" h="124">
                <a:moveTo>
                  <a:pt x="104" y="34"/>
                </a:moveTo>
                <a:lnTo>
                  <a:pt x="104" y="34"/>
                </a:lnTo>
                <a:lnTo>
                  <a:pt x="110" y="34"/>
                </a:lnTo>
                <a:lnTo>
                  <a:pt x="110" y="34"/>
                </a:lnTo>
                <a:lnTo>
                  <a:pt x="114" y="34"/>
                </a:lnTo>
                <a:lnTo>
                  <a:pt x="120" y="48"/>
                </a:lnTo>
                <a:lnTo>
                  <a:pt x="122" y="38"/>
                </a:lnTo>
                <a:lnTo>
                  <a:pt x="122" y="38"/>
                </a:lnTo>
                <a:lnTo>
                  <a:pt x="122" y="36"/>
                </a:lnTo>
                <a:lnTo>
                  <a:pt x="126" y="36"/>
                </a:lnTo>
                <a:lnTo>
                  <a:pt x="126" y="38"/>
                </a:lnTo>
                <a:lnTo>
                  <a:pt x="126" y="38"/>
                </a:lnTo>
                <a:lnTo>
                  <a:pt x="126" y="48"/>
                </a:lnTo>
                <a:lnTo>
                  <a:pt x="132" y="34"/>
                </a:lnTo>
                <a:lnTo>
                  <a:pt x="132" y="34"/>
                </a:lnTo>
                <a:lnTo>
                  <a:pt x="136" y="34"/>
                </a:lnTo>
                <a:lnTo>
                  <a:pt x="136" y="34"/>
                </a:lnTo>
                <a:lnTo>
                  <a:pt x="142" y="34"/>
                </a:lnTo>
                <a:lnTo>
                  <a:pt x="142" y="34"/>
                </a:lnTo>
                <a:lnTo>
                  <a:pt x="144" y="38"/>
                </a:lnTo>
                <a:lnTo>
                  <a:pt x="148" y="46"/>
                </a:lnTo>
                <a:lnTo>
                  <a:pt x="150" y="60"/>
                </a:lnTo>
                <a:lnTo>
                  <a:pt x="166" y="60"/>
                </a:lnTo>
                <a:lnTo>
                  <a:pt x="166" y="72"/>
                </a:lnTo>
                <a:lnTo>
                  <a:pt x="160" y="72"/>
                </a:lnTo>
                <a:lnTo>
                  <a:pt x="160" y="124"/>
                </a:lnTo>
                <a:lnTo>
                  <a:pt x="148" y="124"/>
                </a:lnTo>
                <a:lnTo>
                  <a:pt x="148" y="72"/>
                </a:lnTo>
                <a:lnTo>
                  <a:pt x="92" y="72"/>
                </a:lnTo>
                <a:lnTo>
                  <a:pt x="92" y="124"/>
                </a:lnTo>
                <a:lnTo>
                  <a:pt x="80" y="124"/>
                </a:lnTo>
                <a:lnTo>
                  <a:pt x="80" y="72"/>
                </a:lnTo>
                <a:lnTo>
                  <a:pt x="70" y="72"/>
                </a:lnTo>
                <a:lnTo>
                  <a:pt x="70" y="60"/>
                </a:lnTo>
                <a:lnTo>
                  <a:pt x="96" y="60"/>
                </a:lnTo>
                <a:lnTo>
                  <a:pt x="96" y="60"/>
                </a:lnTo>
                <a:lnTo>
                  <a:pt x="98" y="46"/>
                </a:lnTo>
                <a:lnTo>
                  <a:pt x="100" y="40"/>
                </a:lnTo>
                <a:lnTo>
                  <a:pt x="104" y="34"/>
                </a:lnTo>
                <a:lnTo>
                  <a:pt x="104" y="34"/>
                </a:lnTo>
                <a:close/>
                <a:moveTo>
                  <a:pt x="32" y="42"/>
                </a:moveTo>
                <a:lnTo>
                  <a:pt x="40" y="64"/>
                </a:lnTo>
                <a:lnTo>
                  <a:pt x="54" y="80"/>
                </a:lnTo>
                <a:lnTo>
                  <a:pt x="52" y="82"/>
                </a:lnTo>
                <a:lnTo>
                  <a:pt x="64" y="86"/>
                </a:lnTo>
                <a:lnTo>
                  <a:pt x="64" y="124"/>
                </a:lnTo>
                <a:lnTo>
                  <a:pt x="56" y="124"/>
                </a:lnTo>
                <a:lnTo>
                  <a:pt x="56" y="124"/>
                </a:lnTo>
                <a:lnTo>
                  <a:pt x="52" y="102"/>
                </a:lnTo>
                <a:lnTo>
                  <a:pt x="52" y="102"/>
                </a:lnTo>
                <a:lnTo>
                  <a:pt x="50" y="98"/>
                </a:lnTo>
                <a:lnTo>
                  <a:pt x="52" y="94"/>
                </a:lnTo>
                <a:lnTo>
                  <a:pt x="36" y="94"/>
                </a:lnTo>
                <a:lnTo>
                  <a:pt x="36" y="100"/>
                </a:lnTo>
                <a:lnTo>
                  <a:pt x="24" y="100"/>
                </a:lnTo>
                <a:lnTo>
                  <a:pt x="24" y="112"/>
                </a:lnTo>
                <a:lnTo>
                  <a:pt x="22" y="112"/>
                </a:lnTo>
                <a:lnTo>
                  <a:pt x="22" y="120"/>
                </a:lnTo>
                <a:lnTo>
                  <a:pt x="30" y="120"/>
                </a:lnTo>
                <a:lnTo>
                  <a:pt x="30" y="124"/>
                </a:lnTo>
                <a:lnTo>
                  <a:pt x="8" y="124"/>
                </a:lnTo>
                <a:lnTo>
                  <a:pt x="8" y="120"/>
                </a:lnTo>
                <a:lnTo>
                  <a:pt x="16" y="120"/>
                </a:lnTo>
                <a:lnTo>
                  <a:pt x="16" y="112"/>
                </a:lnTo>
                <a:lnTo>
                  <a:pt x="14" y="112"/>
                </a:lnTo>
                <a:lnTo>
                  <a:pt x="14" y="100"/>
                </a:lnTo>
                <a:lnTo>
                  <a:pt x="0" y="100"/>
                </a:lnTo>
                <a:lnTo>
                  <a:pt x="0" y="94"/>
                </a:lnTo>
                <a:lnTo>
                  <a:pt x="0" y="92"/>
                </a:lnTo>
                <a:lnTo>
                  <a:pt x="0" y="56"/>
                </a:lnTo>
                <a:lnTo>
                  <a:pt x="6" y="56"/>
                </a:lnTo>
                <a:lnTo>
                  <a:pt x="10" y="92"/>
                </a:lnTo>
                <a:lnTo>
                  <a:pt x="16" y="92"/>
                </a:lnTo>
                <a:lnTo>
                  <a:pt x="8" y="42"/>
                </a:lnTo>
                <a:lnTo>
                  <a:pt x="32" y="42"/>
                </a:lnTo>
                <a:lnTo>
                  <a:pt x="32" y="42"/>
                </a:lnTo>
                <a:close/>
                <a:moveTo>
                  <a:pt x="42" y="80"/>
                </a:moveTo>
                <a:lnTo>
                  <a:pt x="34" y="74"/>
                </a:lnTo>
                <a:lnTo>
                  <a:pt x="34" y="78"/>
                </a:lnTo>
                <a:lnTo>
                  <a:pt x="42" y="80"/>
                </a:lnTo>
                <a:lnTo>
                  <a:pt x="42" y="80"/>
                </a:lnTo>
                <a:close/>
                <a:moveTo>
                  <a:pt x="20" y="4"/>
                </a:moveTo>
                <a:lnTo>
                  <a:pt x="20" y="4"/>
                </a:lnTo>
                <a:lnTo>
                  <a:pt x="26" y="4"/>
                </a:lnTo>
                <a:lnTo>
                  <a:pt x="30" y="8"/>
                </a:lnTo>
                <a:lnTo>
                  <a:pt x="34" y="14"/>
                </a:lnTo>
                <a:lnTo>
                  <a:pt x="36" y="20"/>
                </a:lnTo>
                <a:lnTo>
                  <a:pt x="36" y="20"/>
                </a:lnTo>
                <a:lnTo>
                  <a:pt x="34" y="26"/>
                </a:lnTo>
                <a:lnTo>
                  <a:pt x="30" y="30"/>
                </a:lnTo>
                <a:lnTo>
                  <a:pt x="26" y="34"/>
                </a:lnTo>
                <a:lnTo>
                  <a:pt x="20" y="36"/>
                </a:lnTo>
                <a:lnTo>
                  <a:pt x="20" y="36"/>
                </a:lnTo>
                <a:lnTo>
                  <a:pt x="14" y="34"/>
                </a:lnTo>
                <a:lnTo>
                  <a:pt x="8" y="30"/>
                </a:lnTo>
                <a:lnTo>
                  <a:pt x="4" y="26"/>
                </a:lnTo>
                <a:lnTo>
                  <a:pt x="4" y="20"/>
                </a:lnTo>
                <a:lnTo>
                  <a:pt x="4" y="20"/>
                </a:lnTo>
                <a:lnTo>
                  <a:pt x="4" y="14"/>
                </a:lnTo>
                <a:lnTo>
                  <a:pt x="8" y="8"/>
                </a:lnTo>
                <a:lnTo>
                  <a:pt x="14" y="4"/>
                </a:lnTo>
                <a:lnTo>
                  <a:pt x="20" y="4"/>
                </a:lnTo>
                <a:lnTo>
                  <a:pt x="20" y="4"/>
                </a:lnTo>
                <a:close/>
                <a:moveTo>
                  <a:pt x="112" y="24"/>
                </a:moveTo>
                <a:lnTo>
                  <a:pt x="112" y="24"/>
                </a:lnTo>
                <a:lnTo>
                  <a:pt x="110" y="20"/>
                </a:lnTo>
                <a:lnTo>
                  <a:pt x="110" y="20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8"/>
                </a:lnTo>
                <a:lnTo>
                  <a:pt x="112" y="2"/>
                </a:lnTo>
                <a:lnTo>
                  <a:pt x="112" y="2"/>
                </a:lnTo>
                <a:lnTo>
                  <a:pt x="116" y="0"/>
                </a:lnTo>
                <a:lnTo>
                  <a:pt x="122" y="0"/>
                </a:lnTo>
                <a:lnTo>
                  <a:pt x="128" y="0"/>
                </a:lnTo>
                <a:lnTo>
                  <a:pt x="132" y="2"/>
                </a:lnTo>
                <a:lnTo>
                  <a:pt x="132" y="2"/>
                </a:lnTo>
                <a:lnTo>
                  <a:pt x="136" y="8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20"/>
                </a:lnTo>
                <a:lnTo>
                  <a:pt x="136" y="20"/>
                </a:lnTo>
                <a:lnTo>
                  <a:pt x="134" y="24"/>
                </a:lnTo>
                <a:lnTo>
                  <a:pt x="134" y="24"/>
                </a:lnTo>
                <a:lnTo>
                  <a:pt x="130" y="30"/>
                </a:lnTo>
                <a:lnTo>
                  <a:pt x="126" y="32"/>
                </a:lnTo>
                <a:lnTo>
                  <a:pt x="124" y="32"/>
                </a:lnTo>
                <a:lnTo>
                  <a:pt x="124" y="32"/>
                </a:lnTo>
                <a:lnTo>
                  <a:pt x="122" y="32"/>
                </a:lnTo>
                <a:lnTo>
                  <a:pt x="122" y="32"/>
                </a:lnTo>
                <a:lnTo>
                  <a:pt x="116" y="28"/>
                </a:lnTo>
                <a:lnTo>
                  <a:pt x="112" y="24"/>
                </a:lnTo>
                <a:lnTo>
                  <a:pt x="112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135"/>
          <p:cNvSpPr>
            <a:spLocks noEditPoints="1"/>
          </p:cNvSpPr>
          <p:nvPr/>
        </p:nvSpPr>
        <p:spPr bwMode="auto">
          <a:xfrm>
            <a:off x="8772961" y="5170137"/>
            <a:ext cx="791192" cy="442387"/>
          </a:xfrm>
          <a:custGeom>
            <a:avLst/>
            <a:gdLst>
              <a:gd name="T0" fmla="*/ 186 w 186"/>
              <a:gd name="T1" fmla="*/ 22 h 104"/>
              <a:gd name="T2" fmla="*/ 186 w 186"/>
              <a:gd name="T3" fmla="*/ 104 h 104"/>
              <a:gd name="T4" fmla="*/ 18 w 186"/>
              <a:gd name="T5" fmla="*/ 104 h 104"/>
              <a:gd name="T6" fmla="*/ 42 w 186"/>
              <a:gd name="T7" fmla="*/ 90 h 104"/>
              <a:gd name="T8" fmla="*/ 160 w 186"/>
              <a:gd name="T9" fmla="*/ 96 h 104"/>
              <a:gd name="T10" fmla="*/ 174 w 186"/>
              <a:gd name="T11" fmla="*/ 90 h 104"/>
              <a:gd name="T12" fmla="*/ 178 w 186"/>
              <a:gd name="T13" fmla="*/ 78 h 104"/>
              <a:gd name="T14" fmla="*/ 174 w 186"/>
              <a:gd name="T15" fmla="*/ 48 h 104"/>
              <a:gd name="T16" fmla="*/ 4 w 186"/>
              <a:gd name="T17" fmla="*/ 0 h 104"/>
              <a:gd name="T18" fmla="*/ 0 w 186"/>
              <a:gd name="T19" fmla="*/ 80 h 104"/>
              <a:gd name="T20" fmla="*/ 164 w 186"/>
              <a:gd name="T21" fmla="*/ 84 h 104"/>
              <a:gd name="T22" fmla="*/ 168 w 186"/>
              <a:gd name="T23" fmla="*/ 4 h 104"/>
              <a:gd name="T24" fmla="*/ 4 w 186"/>
              <a:gd name="T25" fmla="*/ 0 h 104"/>
              <a:gd name="T26" fmla="*/ 160 w 186"/>
              <a:gd name="T27" fmla="*/ 28 h 104"/>
              <a:gd name="T28" fmla="*/ 144 w 186"/>
              <a:gd name="T29" fmla="*/ 14 h 104"/>
              <a:gd name="T30" fmla="*/ 26 w 186"/>
              <a:gd name="T31" fmla="*/ 8 h 104"/>
              <a:gd name="T32" fmla="*/ 14 w 186"/>
              <a:gd name="T33" fmla="*/ 26 h 104"/>
              <a:gd name="T34" fmla="*/ 8 w 186"/>
              <a:gd name="T35" fmla="*/ 56 h 104"/>
              <a:gd name="T36" fmla="*/ 24 w 186"/>
              <a:gd name="T37" fmla="*/ 68 h 104"/>
              <a:gd name="T38" fmla="*/ 142 w 186"/>
              <a:gd name="T39" fmla="*/ 74 h 104"/>
              <a:gd name="T40" fmla="*/ 154 w 186"/>
              <a:gd name="T41" fmla="*/ 58 h 104"/>
              <a:gd name="T42" fmla="*/ 160 w 186"/>
              <a:gd name="T43" fmla="*/ 28 h 104"/>
              <a:gd name="T44" fmla="*/ 90 w 186"/>
              <a:gd name="T45" fmla="*/ 18 h 104"/>
              <a:gd name="T46" fmla="*/ 98 w 186"/>
              <a:gd name="T47" fmla="*/ 20 h 104"/>
              <a:gd name="T48" fmla="*/ 100 w 186"/>
              <a:gd name="T49" fmla="*/ 30 h 104"/>
              <a:gd name="T50" fmla="*/ 88 w 186"/>
              <a:gd name="T51" fmla="*/ 32 h 104"/>
              <a:gd name="T52" fmla="*/ 88 w 186"/>
              <a:gd name="T53" fmla="*/ 26 h 104"/>
              <a:gd name="T54" fmla="*/ 86 w 186"/>
              <a:gd name="T55" fmla="*/ 24 h 104"/>
              <a:gd name="T56" fmla="*/ 84 w 186"/>
              <a:gd name="T57" fmla="*/ 28 h 104"/>
              <a:gd name="T58" fmla="*/ 84 w 186"/>
              <a:gd name="T59" fmla="*/ 32 h 104"/>
              <a:gd name="T60" fmla="*/ 98 w 186"/>
              <a:gd name="T61" fmla="*/ 40 h 104"/>
              <a:gd name="T62" fmla="*/ 100 w 186"/>
              <a:gd name="T63" fmla="*/ 46 h 104"/>
              <a:gd name="T64" fmla="*/ 102 w 186"/>
              <a:gd name="T65" fmla="*/ 58 h 104"/>
              <a:gd name="T66" fmla="*/ 94 w 186"/>
              <a:gd name="T67" fmla="*/ 66 h 104"/>
              <a:gd name="T68" fmla="*/ 110 w 186"/>
              <a:gd name="T69" fmla="*/ 70 h 104"/>
              <a:gd name="T70" fmla="*/ 118 w 186"/>
              <a:gd name="T71" fmla="*/ 48 h 104"/>
              <a:gd name="T72" fmla="*/ 116 w 186"/>
              <a:gd name="T73" fmla="*/ 26 h 104"/>
              <a:gd name="T74" fmla="*/ 84 w 186"/>
              <a:gd name="T75" fmla="*/ 70 h 104"/>
              <a:gd name="T76" fmla="*/ 80 w 186"/>
              <a:gd name="T77" fmla="*/ 66 h 104"/>
              <a:gd name="T78" fmla="*/ 72 w 186"/>
              <a:gd name="T79" fmla="*/ 58 h 104"/>
              <a:gd name="T80" fmla="*/ 84 w 186"/>
              <a:gd name="T81" fmla="*/ 50 h 104"/>
              <a:gd name="T82" fmla="*/ 84 w 186"/>
              <a:gd name="T83" fmla="*/ 58 h 104"/>
              <a:gd name="T84" fmla="*/ 86 w 186"/>
              <a:gd name="T85" fmla="*/ 60 h 104"/>
              <a:gd name="T86" fmla="*/ 88 w 186"/>
              <a:gd name="T87" fmla="*/ 56 h 104"/>
              <a:gd name="T88" fmla="*/ 88 w 186"/>
              <a:gd name="T89" fmla="*/ 50 h 104"/>
              <a:gd name="T90" fmla="*/ 76 w 186"/>
              <a:gd name="T91" fmla="*/ 42 h 104"/>
              <a:gd name="T92" fmla="*/ 72 w 186"/>
              <a:gd name="T93" fmla="*/ 36 h 104"/>
              <a:gd name="T94" fmla="*/ 72 w 186"/>
              <a:gd name="T95" fmla="*/ 24 h 104"/>
              <a:gd name="T96" fmla="*/ 78 w 186"/>
              <a:gd name="T97" fmla="*/ 18 h 104"/>
              <a:gd name="T98" fmla="*/ 60 w 186"/>
              <a:gd name="T99" fmla="*/ 14 h 104"/>
              <a:gd name="T100" fmla="*/ 54 w 186"/>
              <a:gd name="T101" fmla="*/ 40 h 104"/>
              <a:gd name="T102" fmla="*/ 56 w 186"/>
              <a:gd name="T103" fmla="*/ 56 h 104"/>
              <a:gd name="T104" fmla="*/ 84 w 186"/>
              <a:gd name="T105" fmla="*/ 70 h 104"/>
              <a:gd name="T106" fmla="*/ 108 w 186"/>
              <a:gd name="T107" fmla="*/ 92 h 104"/>
              <a:gd name="T108" fmla="*/ 130 w 186"/>
              <a:gd name="T109" fmla="*/ 90 h 104"/>
              <a:gd name="T110" fmla="*/ 102 w 186"/>
              <a:gd name="T111" fmla="*/ 90 h 104"/>
              <a:gd name="T112" fmla="*/ 82 w 186"/>
              <a:gd name="T113" fmla="*/ 9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6" h="104">
                <a:moveTo>
                  <a:pt x="174" y="22"/>
                </a:moveTo>
                <a:lnTo>
                  <a:pt x="182" y="22"/>
                </a:lnTo>
                <a:lnTo>
                  <a:pt x="186" y="22"/>
                </a:lnTo>
                <a:lnTo>
                  <a:pt x="186" y="26"/>
                </a:lnTo>
                <a:lnTo>
                  <a:pt x="186" y="100"/>
                </a:lnTo>
                <a:lnTo>
                  <a:pt x="186" y="104"/>
                </a:lnTo>
                <a:lnTo>
                  <a:pt x="182" y="104"/>
                </a:lnTo>
                <a:lnTo>
                  <a:pt x="22" y="104"/>
                </a:lnTo>
                <a:lnTo>
                  <a:pt x="18" y="104"/>
                </a:lnTo>
                <a:lnTo>
                  <a:pt x="18" y="100"/>
                </a:lnTo>
                <a:lnTo>
                  <a:pt x="18" y="90"/>
                </a:lnTo>
                <a:lnTo>
                  <a:pt x="42" y="90"/>
                </a:lnTo>
                <a:lnTo>
                  <a:pt x="42" y="90"/>
                </a:lnTo>
                <a:lnTo>
                  <a:pt x="44" y="96"/>
                </a:lnTo>
                <a:lnTo>
                  <a:pt x="160" y="96"/>
                </a:lnTo>
                <a:lnTo>
                  <a:pt x="160" y="96"/>
                </a:lnTo>
                <a:lnTo>
                  <a:pt x="162" y="90"/>
                </a:lnTo>
                <a:lnTo>
                  <a:pt x="174" y="90"/>
                </a:lnTo>
                <a:lnTo>
                  <a:pt x="174" y="78"/>
                </a:lnTo>
                <a:lnTo>
                  <a:pt x="174" y="78"/>
                </a:lnTo>
                <a:lnTo>
                  <a:pt x="178" y="78"/>
                </a:lnTo>
                <a:lnTo>
                  <a:pt x="178" y="48"/>
                </a:lnTo>
                <a:lnTo>
                  <a:pt x="178" y="48"/>
                </a:lnTo>
                <a:lnTo>
                  <a:pt x="174" y="48"/>
                </a:lnTo>
                <a:lnTo>
                  <a:pt x="174" y="22"/>
                </a:lnTo>
                <a:lnTo>
                  <a:pt x="174" y="22"/>
                </a:lnTo>
                <a:close/>
                <a:moveTo>
                  <a:pt x="4" y="0"/>
                </a:moveTo>
                <a:lnTo>
                  <a:pt x="0" y="0"/>
                </a:lnTo>
                <a:lnTo>
                  <a:pt x="0" y="4"/>
                </a:lnTo>
                <a:lnTo>
                  <a:pt x="0" y="80"/>
                </a:lnTo>
                <a:lnTo>
                  <a:pt x="0" y="84"/>
                </a:lnTo>
                <a:lnTo>
                  <a:pt x="4" y="84"/>
                </a:lnTo>
                <a:lnTo>
                  <a:pt x="164" y="84"/>
                </a:lnTo>
                <a:lnTo>
                  <a:pt x="168" y="84"/>
                </a:lnTo>
                <a:lnTo>
                  <a:pt x="168" y="80"/>
                </a:lnTo>
                <a:lnTo>
                  <a:pt x="168" y="4"/>
                </a:lnTo>
                <a:lnTo>
                  <a:pt x="168" y="0"/>
                </a:lnTo>
                <a:lnTo>
                  <a:pt x="164" y="0"/>
                </a:lnTo>
                <a:lnTo>
                  <a:pt x="4" y="0"/>
                </a:lnTo>
                <a:lnTo>
                  <a:pt x="4" y="0"/>
                </a:lnTo>
                <a:close/>
                <a:moveTo>
                  <a:pt x="160" y="28"/>
                </a:moveTo>
                <a:lnTo>
                  <a:pt x="160" y="28"/>
                </a:lnTo>
                <a:lnTo>
                  <a:pt x="154" y="26"/>
                </a:lnTo>
                <a:lnTo>
                  <a:pt x="148" y="20"/>
                </a:lnTo>
                <a:lnTo>
                  <a:pt x="144" y="14"/>
                </a:lnTo>
                <a:lnTo>
                  <a:pt x="142" y="8"/>
                </a:lnTo>
                <a:lnTo>
                  <a:pt x="26" y="8"/>
                </a:lnTo>
                <a:lnTo>
                  <a:pt x="26" y="8"/>
                </a:lnTo>
                <a:lnTo>
                  <a:pt x="24" y="14"/>
                </a:lnTo>
                <a:lnTo>
                  <a:pt x="20" y="20"/>
                </a:lnTo>
                <a:lnTo>
                  <a:pt x="14" y="26"/>
                </a:lnTo>
                <a:lnTo>
                  <a:pt x="8" y="28"/>
                </a:lnTo>
                <a:lnTo>
                  <a:pt x="8" y="56"/>
                </a:lnTo>
                <a:lnTo>
                  <a:pt x="8" y="56"/>
                </a:lnTo>
                <a:lnTo>
                  <a:pt x="14" y="58"/>
                </a:lnTo>
                <a:lnTo>
                  <a:pt x="20" y="62"/>
                </a:lnTo>
                <a:lnTo>
                  <a:pt x="24" y="68"/>
                </a:lnTo>
                <a:lnTo>
                  <a:pt x="26" y="74"/>
                </a:lnTo>
                <a:lnTo>
                  <a:pt x="142" y="74"/>
                </a:lnTo>
                <a:lnTo>
                  <a:pt x="142" y="74"/>
                </a:lnTo>
                <a:lnTo>
                  <a:pt x="144" y="68"/>
                </a:lnTo>
                <a:lnTo>
                  <a:pt x="148" y="62"/>
                </a:lnTo>
                <a:lnTo>
                  <a:pt x="154" y="58"/>
                </a:lnTo>
                <a:lnTo>
                  <a:pt x="160" y="56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12" y="14"/>
                </a:moveTo>
                <a:lnTo>
                  <a:pt x="90" y="14"/>
                </a:lnTo>
                <a:lnTo>
                  <a:pt x="90" y="18"/>
                </a:lnTo>
                <a:lnTo>
                  <a:pt x="90" y="18"/>
                </a:lnTo>
                <a:lnTo>
                  <a:pt x="94" y="18"/>
                </a:lnTo>
                <a:lnTo>
                  <a:pt x="98" y="20"/>
                </a:lnTo>
                <a:lnTo>
                  <a:pt x="98" y="20"/>
                </a:lnTo>
                <a:lnTo>
                  <a:pt x="100" y="24"/>
                </a:lnTo>
                <a:lnTo>
                  <a:pt x="100" y="30"/>
                </a:lnTo>
                <a:lnTo>
                  <a:pt x="100" y="30"/>
                </a:lnTo>
                <a:lnTo>
                  <a:pt x="100" y="32"/>
                </a:lnTo>
                <a:lnTo>
                  <a:pt x="88" y="32"/>
                </a:lnTo>
                <a:lnTo>
                  <a:pt x="88" y="30"/>
                </a:lnTo>
                <a:lnTo>
                  <a:pt x="88" y="30"/>
                </a:lnTo>
                <a:lnTo>
                  <a:pt x="88" y="26"/>
                </a:lnTo>
                <a:lnTo>
                  <a:pt x="88" y="26"/>
                </a:lnTo>
                <a:lnTo>
                  <a:pt x="86" y="24"/>
                </a:lnTo>
                <a:lnTo>
                  <a:pt x="86" y="24"/>
                </a:lnTo>
                <a:lnTo>
                  <a:pt x="84" y="26"/>
                </a:lnTo>
                <a:lnTo>
                  <a:pt x="84" y="26"/>
                </a:lnTo>
                <a:lnTo>
                  <a:pt x="84" y="28"/>
                </a:lnTo>
                <a:lnTo>
                  <a:pt x="84" y="28"/>
                </a:lnTo>
                <a:lnTo>
                  <a:pt x="84" y="32"/>
                </a:lnTo>
                <a:lnTo>
                  <a:pt x="84" y="32"/>
                </a:lnTo>
                <a:lnTo>
                  <a:pt x="92" y="36"/>
                </a:lnTo>
                <a:lnTo>
                  <a:pt x="92" y="36"/>
                </a:lnTo>
                <a:lnTo>
                  <a:pt x="98" y="40"/>
                </a:lnTo>
                <a:lnTo>
                  <a:pt x="98" y="40"/>
                </a:lnTo>
                <a:lnTo>
                  <a:pt x="100" y="46"/>
                </a:lnTo>
                <a:lnTo>
                  <a:pt x="100" y="46"/>
                </a:lnTo>
                <a:lnTo>
                  <a:pt x="102" y="52"/>
                </a:lnTo>
                <a:lnTo>
                  <a:pt x="102" y="52"/>
                </a:lnTo>
                <a:lnTo>
                  <a:pt x="102" y="58"/>
                </a:lnTo>
                <a:lnTo>
                  <a:pt x="98" y="62"/>
                </a:lnTo>
                <a:lnTo>
                  <a:pt x="98" y="62"/>
                </a:lnTo>
                <a:lnTo>
                  <a:pt x="94" y="66"/>
                </a:lnTo>
                <a:lnTo>
                  <a:pt x="90" y="66"/>
                </a:lnTo>
                <a:lnTo>
                  <a:pt x="90" y="70"/>
                </a:lnTo>
                <a:lnTo>
                  <a:pt x="110" y="70"/>
                </a:lnTo>
                <a:lnTo>
                  <a:pt x="110" y="70"/>
                </a:lnTo>
                <a:lnTo>
                  <a:pt x="116" y="56"/>
                </a:lnTo>
                <a:lnTo>
                  <a:pt x="118" y="48"/>
                </a:lnTo>
                <a:lnTo>
                  <a:pt x="118" y="40"/>
                </a:lnTo>
                <a:lnTo>
                  <a:pt x="118" y="40"/>
                </a:lnTo>
                <a:lnTo>
                  <a:pt x="116" y="26"/>
                </a:lnTo>
                <a:lnTo>
                  <a:pt x="112" y="14"/>
                </a:lnTo>
                <a:lnTo>
                  <a:pt x="112" y="14"/>
                </a:lnTo>
                <a:close/>
                <a:moveTo>
                  <a:pt x="84" y="70"/>
                </a:moveTo>
                <a:lnTo>
                  <a:pt x="84" y="66"/>
                </a:lnTo>
                <a:lnTo>
                  <a:pt x="84" y="66"/>
                </a:lnTo>
                <a:lnTo>
                  <a:pt x="80" y="66"/>
                </a:lnTo>
                <a:lnTo>
                  <a:pt x="76" y="62"/>
                </a:lnTo>
                <a:lnTo>
                  <a:pt x="76" y="62"/>
                </a:lnTo>
                <a:lnTo>
                  <a:pt x="72" y="58"/>
                </a:lnTo>
                <a:lnTo>
                  <a:pt x="72" y="52"/>
                </a:lnTo>
                <a:lnTo>
                  <a:pt x="72" y="50"/>
                </a:lnTo>
                <a:lnTo>
                  <a:pt x="84" y="50"/>
                </a:lnTo>
                <a:lnTo>
                  <a:pt x="84" y="52"/>
                </a:lnTo>
                <a:lnTo>
                  <a:pt x="84" y="52"/>
                </a:lnTo>
                <a:lnTo>
                  <a:pt x="84" y="58"/>
                </a:lnTo>
                <a:lnTo>
                  <a:pt x="84" y="58"/>
                </a:lnTo>
                <a:lnTo>
                  <a:pt x="86" y="60"/>
                </a:lnTo>
                <a:lnTo>
                  <a:pt x="86" y="60"/>
                </a:lnTo>
                <a:lnTo>
                  <a:pt x="88" y="58"/>
                </a:lnTo>
                <a:lnTo>
                  <a:pt x="88" y="58"/>
                </a:lnTo>
                <a:lnTo>
                  <a:pt x="88" y="56"/>
                </a:lnTo>
                <a:lnTo>
                  <a:pt x="88" y="56"/>
                </a:lnTo>
                <a:lnTo>
                  <a:pt x="88" y="50"/>
                </a:lnTo>
                <a:lnTo>
                  <a:pt x="88" y="50"/>
                </a:lnTo>
                <a:lnTo>
                  <a:pt x="84" y="46"/>
                </a:lnTo>
                <a:lnTo>
                  <a:pt x="84" y="46"/>
                </a:lnTo>
                <a:lnTo>
                  <a:pt x="76" y="42"/>
                </a:lnTo>
                <a:lnTo>
                  <a:pt x="76" y="42"/>
                </a:lnTo>
                <a:lnTo>
                  <a:pt x="72" y="36"/>
                </a:lnTo>
                <a:lnTo>
                  <a:pt x="72" y="36"/>
                </a:lnTo>
                <a:lnTo>
                  <a:pt x="72" y="30"/>
                </a:lnTo>
                <a:lnTo>
                  <a:pt x="72" y="30"/>
                </a:lnTo>
                <a:lnTo>
                  <a:pt x="72" y="24"/>
                </a:lnTo>
                <a:lnTo>
                  <a:pt x="74" y="20"/>
                </a:lnTo>
                <a:lnTo>
                  <a:pt x="74" y="20"/>
                </a:lnTo>
                <a:lnTo>
                  <a:pt x="78" y="18"/>
                </a:lnTo>
                <a:lnTo>
                  <a:pt x="84" y="18"/>
                </a:lnTo>
                <a:lnTo>
                  <a:pt x="84" y="14"/>
                </a:lnTo>
                <a:lnTo>
                  <a:pt x="60" y="14"/>
                </a:lnTo>
                <a:lnTo>
                  <a:pt x="60" y="14"/>
                </a:lnTo>
                <a:lnTo>
                  <a:pt x="56" y="26"/>
                </a:lnTo>
                <a:lnTo>
                  <a:pt x="54" y="40"/>
                </a:lnTo>
                <a:lnTo>
                  <a:pt x="54" y="40"/>
                </a:lnTo>
                <a:lnTo>
                  <a:pt x="54" y="48"/>
                </a:lnTo>
                <a:lnTo>
                  <a:pt x="56" y="56"/>
                </a:lnTo>
                <a:lnTo>
                  <a:pt x="62" y="70"/>
                </a:lnTo>
                <a:lnTo>
                  <a:pt x="84" y="70"/>
                </a:lnTo>
                <a:lnTo>
                  <a:pt x="84" y="70"/>
                </a:lnTo>
                <a:close/>
                <a:moveTo>
                  <a:pt x="130" y="90"/>
                </a:moveTo>
                <a:lnTo>
                  <a:pt x="108" y="90"/>
                </a:lnTo>
                <a:lnTo>
                  <a:pt x="108" y="92"/>
                </a:lnTo>
                <a:lnTo>
                  <a:pt x="128" y="92"/>
                </a:lnTo>
                <a:lnTo>
                  <a:pt x="128" y="92"/>
                </a:lnTo>
                <a:lnTo>
                  <a:pt x="130" y="90"/>
                </a:lnTo>
                <a:lnTo>
                  <a:pt x="130" y="90"/>
                </a:lnTo>
                <a:close/>
                <a:moveTo>
                  <a:pt x="102" y="92"/>
                </a:moveTo>
                <a:lnTo>
                  <a:pt x="102" y="90"/>
                </a:lnTo>
                <a:lnTo>
                  <a:pt x="80" y="90"/>
                </a:lnTo>
                <a:lnTo>
                  <a:pt x="80" y="90"/>
                </a:lnTo>
                <a:lnTo>
                  <a:pt x="82" y="92"/>
                </a:lnTo>
                <a:lnTo>
                  <a:pt x="102" y="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139"/>
          <p:cNvSpPr>
            <a:spLocks noEditPoints="1"/>
          </p:cNvSpPr>
          <p:nvPr/>
        </p:nvSpPr>
        <p:spPr bwMode="auto">
          <a:xfrm>
            <a:off x="7280068" y="4941518"/>
            <a:ext cx="799700" cy="714626"/>
          </a:xfrm>
          <a:custGeom>
            <a:avLst/>
            <a:gdLst>
              <a:gd name="T0" fmla="*/ 126 w 188"/>
              <a:gd name="T1" fmla="*/ 32 h 168"/>
              <a:gd name="T2" fmla="*/ 126 w 188"/>
              <a:gd name="T3" fmla="*/ 0 h 168"/>
              <a:gd name="T4" fmla="*/ 170 w 188"/>
              <a:gd name="T5" fmla="*/ 78 h 168"/>
              <a:gd name="T6" fmla="*/ 166 w 188"/>
              <a:gd name="T7" fmla="*/ 124 h 168"/>
              <a:gd name="T8" fmla="*/ 170 w 188"/>
              <a:gd name="T9" fmla="*/ 130 h 168"/>
              <a:gd name="T10" fmla="*/ 180 w 188"/>
              <a:gd name="T11" fmla="*/ 148 h 168"/>
              <a:gd name="T12" fmla="*/ 188 w 188"/>
              <a:gd name="T13" fmla="*/ 168 h 168"/>
              <a:gd name="T14" fmla="*/ 0 w 188"/>
              <a:gd name="T15" fmla="*/ 148 h 168"/>
              <a:gd name="T16" fmla="*/ 2 w 188"/>
              <a:gd name="T17" fmla="*/ 130 h 168"/>
              <a:gd name="T18" fmla="*/ 16 w 188"/>
              <a:gd name="T19" fmla="*/ 104 h 168"/>
              <a:gd name="T20" fmla="*/ 12 w 188"/>
              <a:gd name="T21" fmla="*/ 102 h 168"/>
              <a:gd name="T22" fmla="*/ 8 w 188"/>
              <a:gd name="T23" fmla="*/ 90 h 168"/>
              <a:gd name="T24" fmla="*/ 12 w 188"/>
              <a:gd name="T25" fmla="*/ 80 h 168"/>
              <a:gd name="T26" fmla="*/ 14 w 188"/>
              <a:gd name="T27" fmla="*/ 78 h 168"/>
              <a:gd name="T28" fmla="*/ 36 w 188"/>
              <a:gd name="T29" fmla="*/ 130 h 168"/>
              <a:gd name="T30" fmla="*/ 66 w 188"/>
              <a:gd name="T31" fmla="*/ 148 h 168"/>
              <a:gd name="T32" fmla="*/ 74 w 188"/>
              <a:gd name="T33" fmla="*/ 84 h 168"/>
              <a:gd name="T34" fmla="*/ 24 w 188"/>
              <a:gd name="T35" fmla="*/ 104 h 168"/>
              <a:gd name="T36" fmla="*/ 24 w 188"/>
              <a:gd name="T37" fmla="*/ 130 h 168"/>
              <a:gd name="T38" fmla="*/ 160 w 188"/>
              <a:gd name="T39" fmla="*/ 84 h 168"/>
              <a:gd name="T40" fmla="*/ 138 w 188"/>
              <a:gd name="T41" fmla="*/ 58 h 168"/>
              <a:gd name="T42" fmla="*/ 110 w 188"/>
              <a:gd name="T43" fmla="*/ 72 h 168"/>
              <a:gd name="T44" fmla="*/ 114 w 188"/>
              <a:gd name="T45" fmla="*/ 78 h 168"/>
              <a:gd name="T46" fmla="*/ 124 w 188"/>
              <a:gd name="T47" fmla="*/ 148 h 168"/>
              <a:gd name="T48" fmla="*/ 146 w 188"/>
              <a:gd name="T49" fmla="*/ 130 h 168"/>
              <a:gd name="T50" fmla="*/ 154 w 188"/>
              <a:gd name="T51" fmla="*/ 124 h 168"/>
              <a:gd name="T52" fmla="*/ 160 w 188"/>
              <a:gd name="T53" fmla="*/ 84 h 168"/>
              <a:gd name="T54" fmla="*/ 106 w 188"/>
              <a:gd name="T55" fmla="*/ 86 h 168"/>
              <a:gd name="T56" fmla="*/ 106 w 188"/>
              <a:gd name="T57" fmla="*/ 98 h 168"/>
              <a:gd name="T58" fmla="*/ 106 w 188"/>
              <a:gd name="T59" fmla="*/ 86 h 168"/>
              <a:gd name="T60" fmla="*/ 90 w 188"/>
              <a:gd name="T61" fmla="*/ 124 h 168"/>
              <a:gd name="T62" fmla="*/ 108 w 188"/>
              <a:gd name="T63" fmla="*/ 110 h 168"/>
              <a:gd name="T64" fmla="*/ 112 w 188"/>
              <a:gd name="T65" fmla="*/ 134 h 168"/>
              <a:gd name="T66" fmla="*/ 76 w 188"/>
              <a:gd name="T67" fmla="*/ 144 h 168"/>
              <a:gd name="T68" fmla="*/ 112 w 188"/>
              <a:gd name="T69" fmla="*/ 134 h 168"/>
              <a:gd name="T70" fmla="*/ 80 w 188"/>
              <a:gd name="T71" fmla="*/ 120 h 168"/>
              <a:gd name="T72" fmla="*/ 80 w 188"/>
              <a:gd name="T73" fmla="*/ 108 h 168"/>
              <a:gd name="T74" fmla="*/ 80 w 188"/>
              <a:gd name="T75" fmla="*/ 120 h 168"/>
              <a:gd name="T76" fmla="*/ 96 w 188"/>
              <a:gd name="T77" fmla="*/ 82 h 168"/>
              <a:gd name="T78" fmla="*/ 82 w 188"/>
              <a:gd name="T79" fmla="*/ 94 h 168"/>
              <a:gd name="T80" fmla="*/ 92 w 188"/>
              <a:gd name="T81" fmla="*/ 58 h 168"/>
              <a:gd name="T82" fmla="*/ 88 w 188"/>
              <a:gd name="T83" fmla="*/ 60 h 168"/>
              <a:gd name="T84" fmla="*/ 86 w 188"/>
              <a:gd name="T85" fmla="*/ 64 h 168"/>
              <a:gd name="T86" fmla="*/ 92 w 188"/>
              <a:gd name="T87" fmla="*/ 70 h 168"/>
              <a:gd name="T88" fmla="*/ 94 w 188"/>
              <a:gd name="T89" fmla="*/ 68 h 168"/>
              <a:gd name="T90" fmla="*/ 96 w 188"/>
              <a:gd name="T91" fmla="*/ 64 h 168"/>
              <a:gd name="T92" fmla="*/ 92 w 188"/>
              <a:gd name="T93" fmla="*/ 5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8" h="168">
                <a:moveTo>
                  <a:pt x="14" y="78"/>
                </a:moveTo>
                <a:lnTo>
                  <a:pt x="126" y="32"/>
                </a:lnTo>
                <a:lnTo>
                  <a:pt x="116" y="16"/>
                </a:lnTo>
                <a:lnTo>
                  <a:pt x="126" y="0"/>
                </a:lnTo>
                <a:lnTo>
                  <a:pt x="158" y="10"/>
                </a:lnTo>
                <a:lnTo>
                  <a:pt x="170" y="78"/>
                </a:lnTo>
                <a:lnTo>
                  <a:pt x="166" y="80"/>
                </a:lnTo>
                <a:lnTo>
                  <a:pt x="166" y="124"/>
                </a:lnTo>
                <a:lnTo>
                  <a:pt x="170" y="124"/>
                </a:lnTo>
                <a:lnTo>
                  <a:pt x="170" y="130"/>
                </a:lnTo>
                <a:lnTo>
                  <a:pt x="180" y="130"/>
                </a:lnTo>
                <a:lnTo>
                  <a:pt x="180" y="148"/>
                </a:lnTo>
                <a:lnTo>
                  <a:pt x="188" y="148"/>
                </a:lnTo>
                <a:lnTo>
                  <a:pt x="188" y="168"/>
                </a:lnTo>
                <a:lnTo>
                  <a:pt x="0" y="168"/>
                </a:lnTo>
                <a:lnTo>
                  <a:pt x="0" y="148"/>
                </a:lnTo>
                <a:lnTo>
                  <a:pt x="2" y="148"/>
                </a:lnTo>
                <a:lnTo>
                  <a:pt x="2" y="130"/>
                </a:lnTo>
                <a:lnTo>
                  <a:pt x="16" y="130"/>
                </a:lnTo>
                <a:lnTo>
                  <a:pt x="16" y="104"/>
                </a:lnTo>
                <a:lnTo>
                  <a:pt x="16" y="104"/>
                </a:lnTo>
                <a:lnTo>
                  <a:pt x="12" y="102"/>
                </a:lnTo>
                <a:lnTo>
                  <a:pt x="10" y="98"/>
                </a:lnTo>
                <a:lnTo>
                  <a:pt x="8" y="90"/>
                </a:lnTo>
                <a:lnTo>
                  <a:pt x="10" y="82"/>
                </a:lnTo>
                <a:lnTo>
                  <a:pt x="12" y="80"/>
                </a:lnTo>
                <a:lnTo>
                  <a:pt x="14" y="78"/>
                </a:lnTo>
                <a:lnTo>
                  <a:pt x="14" y="78"/>
                </a:lnTo>
                <a:close/>
                <a:moveTo>
                  <a:pt x="24" y="130"/>
                </a:moveTo>
                <a:lnTo>
                  <a:pt x="36" y="130"/>
                </a:lnTo>
                <a:lnTo>
                  <a:pt x="36" y="148"/>
                </a:lnTo>
                <a:lnTo>
                  <a:pt x="66" y="148"/>
                </a:lnTo>
                <a:lnTo>
                  <a:pt x="66" y="148"/>
                </a:lnTo>
                <a:lnTo>
                  <a:pt x="74" y="84"/>
                </a:lnTo>
                <a:lnTo>
                  <a:pt x="24" y="104"/>
                </a:lnTo>
                <a:lnTo>
                  <a:pt x="24" y="104"/>
                </a:lnTo>
                <a:lnTo>
                  <a:pt x="24" y="104"/>
                </a:lnTo>
                <a:lnTo>
                  <a:pt x="24" y="130"/>
                </a:lnTo>
                <a:lnTo>
                  <a:pt x="24" y="130"/>
                </a:lnTo>
                <a:close/>
                <a:moveTo>
                  <a:pt x="160" y="84"/>
                </a:moveTo>
                <a:lnTo>
                  <a:pt x="154" y="86"/>
                </a:lnTo>
                <a:lnTo>
                  <a:pt x="138" y="58"/>
                </a:lnTo>
                <a:lnTo>
                  <a:pt x="100" y="72"/>
                </a:lnTo>
                <a:lnTo>
                  <a:pt x="110" y="72"/>
                </a:lnTo>
                <a:lnTo>
                  <a:pt x="114" y="72"/>
                </a:lnTo>
                <a:lnTo>
                  <a:pt x="114" y="78"/>
                </a:lnTo>
                <a:lnTo>
                  <a:pt x="124" y="148"/>
                </a:lnTo>
                <a:lnTo>
                  <a:pt x="124" y="148"/>
                </a:lnTo>
                <a:lnTo>
                  <a:pt x="146" y="148"/>
                </a:lnTo>
                <a:lnTo>
                  <a:pt x="146" y="130"/>
                </a:lnTo>
                <a:lnTo>
                  <a:pt x="154" y="130"/>
                </a:lnTo>
                <a:lnTo>
                  <a:pt x="154" y="124"/>
                </a:lnTo>
                <a:lnTo>
                  <a:pt x="160" y="124"/>
                </a:lnTo>
                <a:lnTo>
                  <a:pt x="160" y="84"/>
                </a:lnTo>
                <a:lnTo>
                  <a:pt x="160" y="84"/>
                </a:lnTo>
                <a:close/>
                <a:moveTo>
                  <a:pt x="106" y="86"/>
                </a:moveTo>
                <a:lnTo>
                  <a:pt x="94" y="98"/>
                </a:lnTo>
                <a:lnTo>
                  <a:pt x="106" y="98"/>
                </a:lnTo>
                <a:lnTo>
                  <a:pt x="106" y="86"/>
                </a:lnTo>
                <a:lnTo>
                  <a:pt x="106" y="86"/>
                </a:lnTo>
                <a:close/>
                <a:moveTo>
                  <a:pt x="108" y="110"/>
                </a:moveTo>
                <a:lnTo>
                  <a:pt x="90" y="124"/>
                </a:lnTo>
                <a:lnTo>
                  <a:pt x="110" y="124"/>
                </a:lnTo>
                <a:lnTo>
                  <a:pt x="108" y="110"/>
                </a:lnTo>
                <a:lnTo>
                  <a:pt x="108" y="110"/>
                </a:lnTo>
                <a:close/>
                <a:moveTo>
                  <a:pt x="112" y="134"/>
                </a:moveTo>
                <a:lnTo>
                  <a:pt x="78" y="134"/>
                </a:lnTo>
                <a:lnTo>
                  <a:pt x="76" y="144"/>
                </a:lnTo>
                <a:lnTo>
                  <a:pt x="114" y="144"/>
                </a:lnTo>
                <a:lnTo>
                  <a:pt x="112" y="134"/>
                </a:lnTo>
                <a:lnTo>
                  <a:pt x="112" y="134"/>
                </a:lnTo>
                <a:close/>
                <a:moveTo>
                  <a:pt x="80" y="120"/>
                </a:moveTo>
                <a:lnTo>
                  <a:pt x="96" y="108"/>
                </a:lnTo>
                <a:lnTo>
                  <a:pt x="80" y="108"/>
                </a:lnTo>
                <a:lnTo>
                  <a:pt x="80" y="120"/>
                </a:lnTo>
                <a:lnTo>
                  <a:pt x="80" y="120"/>
                </a:lnTo>
                <a:close/>
                <a:moveTo>
                  <a:pt x="82" y="94"/>
                </a:moveTo>
                <a:lnTo>
                  <a:pt x="96" y="82"/>
                </a:lnTo>
                <a:lnTo>
                  <a:pt x="84" y="82"/>
                </a:lnTo>
                <a:lnTo>
                  <a:pt x="82" y="94"/>
                </a:lnTo>
                <a:lnTo>
                  <a:pt x="82" y="94"/>
                </a:lnTo>
                <a:close/>
                <a:moveTo>
                  <a:pt x="92" y="58"/>
                </a:moveTo>
                <a:lnTo>
                  <a:pt x="92" y="58"/>
                </a:lnTo>
                <a:lnTo>
                  <a:pt x="88" y="60"/>
                </a:lnTo>
                <a:lnTo>
                  <a:pt x="86" y="64"/>
                </a:lnTo>
                <a:lnTo>
                  <a:pt x="86" y="64"/>
                </a:lnTo>
                <a:lnTo>
                  <a:pt x="88" y="68"/>
                </a:lnTo>
                <a:lnTo>
                  <a:pt x="92" y="70"/>
                </a:lnTo>
                <a:lnTo>
                  <a:pt x="92" y="70"/>
                </a:lnTo>
                <a:lnTo>
                  <a:pt x="94" y="68"/>
                </a:lnTo>
                <a:lnTo>
                  <a:pt x="96" y="64"/>
                </a:lnTo>
                <a:lnTo>
                  <a:pt x="96" y="64"/>
                </a:lnTo>
                <a:lnTo>
                  <a:pt x="94" y="60"/>
                </a:lnTo>
                <a:lnTo>
                  <a:pt x="92" y="58"/>
                </a:lnTo>
                <a:lnTo>
                  <a:pt x="92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3" name="组 32"/>
          <p:cNvGrpSpPr/>
          <p:nvPr/>
        </p:nvGrpSpPr>
        <p:grpSpPr>
          <a:xfrm>
            <a:off x="4219548" y="4875571"/>
            <a:ext cx="816714" cy="774177"/>
            <a:chOff x="6830867" y="2468617"/>
            <a:chExt cx="951840" cy="902265"/>
          </a:xfrm>
          <a:solidFill>
            <a:schemeClr val="bg1"/>
          </a:solidFill>
        </p:grpSpPr>
        <p:sp>
          <p:nvSpPr>
            <p:cNvPr id="34" name="Freeform 136"/>
            <p:cNvSpPr>
              <a:spLocks noEditPoints="1"/>
            </p:cNvSpPr>
            <p:nvPr/>
          </p:nvSpPr>
          <p:spPr bwMode="auto">
            <a:xfrm>
              <a:off x="6969677" y="2805727"/>
              <a:ext cx="713880" cy="466005"/>
            </a:xfrm>
            <a:custGeom>
              <a:avLst/>
              <a:gdLst>
                <a:gd name="T0" fmla="*/ 130 w 144"/>
                <a:gd name="T1" fmla="*/ 94 h 94"/>
                <a:gd name="T2" fmla="*/ 136 w 144"/>
                <a:gd name="T3" fmla="*/ 94 h 94"/>
                <a:gd name="T4" fmla="*/ 144 w 144"/>
                <a:gd name="T5" fmla="*/ 86 h 94"/>
                <a:gd name="T6" fmla="*/ 144 w 144"/>
                <a:gd name="T7" fmla="*/ 14 h 94"/>
                <a:gd name="T8" fmla="*/ 144 w 144"/>
                <a:gd name="T9" fmla="*/ 8 h 94"/>
                <a:gd name="T10" fmla="*/ 136 w 144"/>
                <a:gd name="T11" fmla="*/ 0 h 94"/>
                <a:gd name="T12" fmla="*/ 120 w 144"/>
                <a:gd name="T13" fmla="*/ 0 h 94"/>
                <a:gd name="T14" fmla="*/ 114 w 144"/>
                <a:gd name="T15" fmla="*/ 0 h 94"/>
                <a:gd name="T16" fmla="*/ 106 w 144"/>
                <a:gd name="T17" fmla="*/ 8 h 94"/>
                <a:gd name="T18" fmla="*/ 106 w 144"/>
                <a:gd name="T19" fmla="*/ 80 h 94"/>
                <a:gd name="T20" fmla="*/ 106 w 144"/>
                <a:gd name="T21" fmla="*/ 86 h 94"/>
                <a:gd name="T22" fmla="*/ 114 w 144"/>
                <a:gd name="T23" fmla="*/ 94 h 94"/>
                <a:gd name="T24" fmla="*/ 120 w 144"/>
                <a:gd name="T25" fmla="*/ 94 h 94"/>
                <a:gd name="T26" fmla="*/ 12 w 144"/>
                <a:gd name="T27" fmla="*/ 44 h 94"/>
                <a:gd name="T28" fmla="*/ 6 w 144"/>
                <a:gd name="T29" fmla="*/ 52 h 94"/>
                <a:gd name="T30" fmla="*/ 6 w 144"/>
                <a:gd name="T31" fmla="*/ 80 h 94"/>
                <a:gd name="T32" fmla="*/ 12 w 144"/>
                <a:gd name="T33" fmla="*/ 88 h 94"/>
                <a:gd name="T34" fmla="*/ 12 w 144"/>
                <a:gd name="T35" fmla="*/ 44 h 94"/>
                <a:gd name="T36" fmla="*/ 120 w 144"/>
                <a:gd name="T37" fmla="*/ 88 h 94"/>
                <a:gd name="T38" fmla="*/ 114 w 144"/>
                <a:gd name="T39" fmla="*/ 86 h 94"/>
                <a:gd name="T40" fmla="*/ 112 w 144"/>
                <a:gd name="T41" fmla="*/ 14 h 94"/>
                <a:gd name="T42" fmla="*/ 114 w 144"/>
                <a:gd name="T43" fmla="*/ 8 h 94"/>
                <a:gd name="T44" fmla="*/ 120 w 144"/>
                <a:gd name="T45" fmla="*/ 6 h 94"/>
                <a:gd name="T46" fmla="*/ 68 w 144"/>
                <a:gd name="T47" fmla="*/ 26 h 94"/>
                <a:gd name="T48" fmla="*/ 60 w 144"/>
                <a:gd name="T49" fmla="*/ 34 h 94"/>
                <a:gd name="T50" fmla="*/ 60 w 144"/>
                <a:gd name="T51" fmla="*/ 80 h 94"/>
                <a:gd name="T52" fmla="*/ 68 w 144"/>
                <a:gd name="T53" fmla="*/ 88 h 94"/>
                <a:gd name="T54" fmla="*/ 68 w 144"/>
                <a:gd name="T55" fmla="*/ 26 h 94"/>
                <a:gd name="T56" fmla="*/ 12 w 144"/>
                <a:gd name="T57" fmla="*/ 94 h 94"/>
                <a:gd name="T58" fmla="*/ 4 w 144"/>
                <a:gd name="T59" fmla="*/ 90 h 94"/>
                <a:gd name="T60" fmla="*/ 0 w 144"/>
                <a:gd name="T61" fmla="*/ 80 h 94"/>
                <a:gd name="T62" fmla="*/ 0 w 144"/>
                <a:gd name="T63" fmla="*/ 52 h 94"/>
                <a:gd name="T64" fmla="*/ 4 w 144"/>
                <a:gd name="T65" fmla="*/ 42 h 94"/>
                <a:gd name="T66" fmla="*/ 12 w 144"/>
                <a:gd name="T67" fmla="*/ 38 h 94"/>
                <a:gd name="T68" fmla="*/ 24 w 144"/>
                <a:gd name="T69" fmla="*/ 38 h 94"/>
                <a:gd name="T70" fmla="*/ 34 w 144"/>
                <a:gd name="T71" fmla="*/ 42 h 94"/>
                <a:gd name="T72" fmla="*/ 38 w 144"/>
                <a:gd name="T73" fmla="*/ 52 h 94"/>
                <a:gd name="T74" fmla="*/ 38 w 144"/>
                <a:gd name="T75" fmla="*/ 80 h 94"/>
                <a:gd name="T76" fmla="*/ 34 w 144"/>
                <a:gd name="T77" fmla="*/ 90 h 94"/>
                <a:gd name="T78" fmla="*/ 24 w 144"/>
                <a:gd name="T79" fmla="*/ 94 h 94"/>
                <a:gd name="T80" fmla="*/ 12 w 144"/>
                <a:gd name="T81" fmla="*/ 94 h 94"/>
                <a:gd name="T82" fmla="*/ 68 w 144"/>
                <a:gd name="T83" fmla="*/ 94 h 94"/>
                <a:gd name="T84" fmla="*/ 58 w 144"/>
                <a:gd name="T85" fmla="*/ 90 h 94"/>
                <a:gd name="T86" fmla="*/ 54 w 144"/>
                <a:gd name="T87" fmla="*/ 80 h 94"/>
                <a:gd name="T88" fmla="*/ 54 w 144"/>
                <a:gd name="T89" fmla="*/ 34 h 94"/>
                <a:gd name="T90" fmla="*/ 58 w 144"/>
                <a:gd name="T91" fmla="*/ 24 h 94"/>
                <a:gd name="T92" fmla="*/ 68 w 144"/>
                <a:gd name="T93" fmla="*/ 20 h 94"/>
                <a:gd name="T94" fmla="*/ 78 w 144"/>
                <a:gd name="T95" fmla="*/ 20 h 94"/>
                <a:gd name="T96" fmla="*/ 88 w 144"/>
                <a:gd name="T97" fmla="*/ 24 h 94"/>
                <a:gd name="T98" fmla="*/ 92 w 144"/>
                <a:gd name="T99" fmla="*/ 34 h 94"/>
                <a:gd name="T100" fmla="*/ 92 w 144"/>
                <a:gd name="T101" fmla="*/ 80 h 94"/>
                <a:gd name="T102" fmla="*/ 88 w 144"/>
                <a:gd name="T103" fmla="*/ 90 h 94"/>
                <a:gd name="T104" fmla="*/ 78 w 144"/>
                <a:gd name="T10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4" h="94">
                  <a:moveTo>
                    <a:pt x="120" y="94"/>
                  </a:moveTo>
                  <a:lnTo>
                    <a:pt x="130" y="94"/>
                  </a:lnTo>
                  <a:lnTo>
                    <a:pt x="130" y="94"/>
                  </a:lnTo>
                  <a:lnTo>
                    <a:pt x="136" y="94"/>
                  </a:lnTo>
                  <a:lnTo>
                    <a:pt x="140" y="90"/>
                  </a:lnTo>
                  <a:lnTo>
                    <a:pt x="144" y="86"/>
                  </a:lnTo>
                  <a:lnTo>
                    <a:pt x="144" y="80"/>
                  </a:lnTo>
                  <a:lnTo>
                    <a:pt x="144" y="14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0" y="4"/>
                  </a:lnTo>
                  <a:lnTo>
                    <a:pt x="136" y="0"/>
                  </a:lnTo>
                  <a:lnTo>
                    <a:pt x="13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110" y="4"/>
                  </a:lnTo>
                  <a:lnTo>
                    <a:pt x="106" y="8"/>
                  </a:lnTo>
                  <a:lnTo>
                    <a:pt x="106" y="14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106" y="86"/>
                  </a:lnTo>
                  <a:lnTo>
                    <a:pt x="110" y="90"/>
                  </a:lnTo>
                  <a:lnTo>
                    <a:pt x="114" y="94"/>
                  </a:lnTo>
                  <a:lnTo>
                    <a:pt x="120" y="94"/>
                  </a:lnTo>
                  <a:lnTo>
                    <a:pt x="120" y="94"/>
                  </a:lnTo>
                  <a:close/>
                  <a:moveTo>
                    <a:pt x="12" y="44"/>
                  </a:moveTo>
                  <a:lnTo>
                    <a:pt x="12" y="44"/>
                  </a:lnTo>
                  <a:lnTo>
                    <a:pt x="8" y="46"/>
                  </a:lnTo>
                  <a:lnTo>
                    <a:pt x="6" y="52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6"/>
                  </a:lnTo>
                  <a:lnTo>
                    <a:pt x="12" y="88"/>
                  </a:lnTo>
                  <a:lnTo>
                    <a:pt x="12" y="44"/>
                  </a:lnTo>
                  <a:lnTo>
                    <a:pt x="12" y="44"/>
                  </a:lnTo>
                  <a:close/>
                  <a:moveTo>
                    <a:pt x="120" y="6"/>
                  </a:moveTo>
                  <a:lnTo>
                    <a:pt x="120" y="88"/>
                  </a:lnTo>
                  <a:lnTo>
                    <a:pt x="120" y="88"/>
                  </a:lnTo>
                  <a:lnTo>
                    <a:pt x="114" y="86"/>
                  </a:lnTo>
                  <a:lnTo>
                    <a:pt x="112" y="80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4" y="8"/>
                  </a:lnTo>
                  <a:lnTo>
                    <a:pt x="120" y="6"/>
                  </a:lnTo>
                  <a:lnTo>
                    <a:pt x="120" y="6"/>
                  </a:lnTo>
                  <a:close/>
                  <a:moveTo>
                    <a:pt x="68" y="26"/>
                  </a:moveTo>
                  <a:lnTo>
                    <a:pt x="68" y="26"/>
                  </a:lnTo>
                  <a:lnTo>
                    <a:pt x="62" y="28"/>
                  </a:lnTo>
                  <a:lnTo>
                    <a:pt x="60" y="34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2" y="86"/>
                  </a:lnTo>
                  <a:lnTo>
                    <a:pt x="68" y="88"/>
                  </a:lnTo>
                  <a:lnTo>
                    <a:pt x="68" y="26"/>
                  </a:lnTo>
                  <a:lnTo>
                    <a:pt x="68" y="26"/>
                  </a:lnTo>
                  <a:close/>
                  <a:moveTo>
                    <a:pt x="12" y="94"/>
                  </a:moveTo>
                  <a:lnTo>
                    <a:pt x="12" y="94"/>
                  </a:lnTo>
                  <a:lnTo>
                    <a:pt x="8" y="94"/>
                  </a:lnTo>
                  <a:lnTo>
                    <a:pt x="4" y="90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4" y="42"/>
                  </a:lnTo>
                  <a:lnTo>
                    <a:pt x="8" y="40"/>
                  </a:lnTo>
                  <a:lnTo>
                    <a:pt x="12" y="38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30" y="40"/>
                  </a:lnTo>
                  <a:lnTo>
                    <a:pt x="34" y="42"/>
                  </a:lnTo>
                  <a:lnTo>
                    <a:pt x="38" y="46"/>
                  </a:lnTo>
                  <a:lnTo>
                    <a:pt x="38" y="52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6"/>
                  </a:lnTo>
                  <a:lnTo>
                    <a:pt x="34" y="90"/>
                  </a:lnTo>
                  <a:lnTo>
                    <a:pt x="30" y="94"/>
                  </a:lnTo>
                  <a:lnTo>
                    <a:pt x="24" y="94"/>
                  </a:lnTo>
                  <a:lnTo>
                    <a:pt x="12" y="94"/>
                  </a:lnTo>
                  <a:lnTo>
                    <a:pt x="12" y="94"/>
                  </a:lnTo>
                  <a:close/>
                  <a:moveTo>
                    <a:pt x="68" y="94"/>
                  </a:moveTo>
                  <a:lnTo>
                    <a:pt x="68" y="94"/>
                  </a:lnTo>
                  <a:lnTo>
                    <a:pt x="62" y="94"/>
                  </a:lnTo>
                  <a:lnTo>
                    <a:pt x="58" y="90"/>
                  </a:lnTo>
                  <a:lnTo>
                    <a:pt x="54" y="86"/>
                  </a:lnTo>
                  <a:lnTo>
                    <a:pt x="54" y="80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28"/>
                  </a:lnTo>
                  <a:lnTo>
                    <a:pt x="58" y="24"/>
                  </a:lnTo>
                  <a:lnTo>
                    <a:pt x="62" y="22"/>
                  </a:lnTo>
                  <a:lnTo>
                    <a:pt x="68" y="20"/>
                  </a:lnTo>
                  <a:lnTo>
                    <a:pt x="78" y="20"/>
                  </a:lnTo>
                  <a:lnTo>
                    <a:pt x="78" y="20"/>
                  </a:lnTo>
                  <a:lnTo>
                    <a:pt x="84" y="22"/>
                  </a:lnTo>
                  <a:lnTo>
                    <a:pt x="88" y="24"/>
                  </a:lnTo>
                  <a:lnTo>
                    <a:pt x="92" y="28"/>
                  </a:lnTo>
                  <a:lnTo>
                    <a:pt x="92" y="34"/>
                  </a:lnTo>
                  <a:lnTo>
                    <a:pt x="92" y="80"/>
                  </a:lnTo>
                  <a:lnTo>
                    <a:pt x="92" y="80"/>
                  </a:lnTo>
                  <a:lnTo>
                    <a:pt x="92" y="86"/>
                  </a:lnTo>
                  <a:lnTo>
                    <a:pt x="88" y="90"/>
                  </a:lnTo>
                  <a:lnTo>
                    <a:pt x="84" y="94"/>
                  </a:lnTo>
                  <a:lnTo>
                    <a:pt x="78" y="94"/>
                  </a:lnTo>
                  <a:lnTo>
                    <a:pt x="68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141"/>
            <p:cNvSpPr>
              <a:spLocks noChangeArrowheads="1"/>
            </p:cNvSpPr>
            <p:nvPr/>
          </p:nvSpPr>
          <p:spPr bwMode="auto">
            <a:xfrm>
              <a:off x="6830867" y="3311392"/>
              <a:ext cx="951840" cy="5949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2"/>
            <p:cNvSpPr>
              <a:spLocks/>
            </p:cNvSpPr>
            <p:nvPr/>
          </p:nvSpPr>
          <p:spPr bwMode="auto">
            <a:xfrm>
              <a:off x="6969677" y="2468617"/>
              <a:ext cx="703965" cy="356941"/>
            </a:xfrm>
            <a:custGeom>
              <a:avLst/>
              <a:gdLst>
                <a:gd name="T0" fmla="*/ 0 w 142"/>
                <a:gd name="T1" fmla="*/ 64 h 72"/>
                <a:gd name="T2" fmla="*/ 0 w 142"/>
                <a:gd name="T3" fmla="*/ 64 h 72"/>
                <a:gd name="T4" fmla="*/ 0 w 142"/>
                <a:gd name="T5" fmla="*/ 72 h 72"/>
                <a:gd name="T6" fmla="*/ 0 w 142"/>
                <a:gd name="T7" fmla="*/ 72 h 72"/>
                <a:gd name="T8" fmla="*/ 32 w 142"/>
                <a:gd name="T9" fmla="*/ 72 h 72"/>
                <a:gd name="T10" fmla="*/ 64 w 142"/>
                <a:gd name="T11" fmla="*/ 66 h 72"/>
                <a:gd name="T12" fmla="*/ 78 w 142"/>
                <a:gd name="T13" fmla="*/ 62 h 72"/>
                <a:gd name="T14" fmla="*/ 90 w 142"/>
                <a:gd name="T15" fmla="*/ 58 h 72"/>
                <a:gd name="T16" fmla="*/ 100 w 142"/>
                <a:gd name="T17" fmla="*/ 52 h 72"/>
                <a:gd name="T18" fmla="*/ 110 w 142"/>
                <a:gd name="T19" fmla="*/ 46 h 72"/>
                <a:gd name="T20" fmla="*/ 118 w 142"/>
                <a:gd name="T21" fmla="*/ 58 h 72"/>
                <a:gd name="T22" fmla="*/ 142 w 142"/>
                <a:gd name="T23" fmla="*/ 0 h 72"/>
                <a:gd name="T24" fmla="*/ 82 w 142"/>
                <a:gd name="T25" fmla="*/ 4 h 72"/>
                <a:gd name="T26" fmla="*/ 92 w 142"/>
                <a:gd name="T27" fmla="*/ 20 h 72"/>
                <a:gd name="T28" fmla="*/ 92 w 142"/>
                <a:gd name="T29" fmla="*/ 20 h 72"/>
                <a:gd name="T30" fmla="*/ 70 w 142"/>
                <a:gd name="T31" fmla="*/ 36 h 72"/>
                <a:gd name="T32" fmla="*/ 48 w 142"/>
                <a:gd name="T33" fmla="*/ 48 h 72"/>
                <a:gd name="T34" fmla="*/ 24 w 142"/>
                <a:gd name="T35" fmla="*/ 58 h 72"/>
                <a:gd name="T36" fmla="*/ 0 w 142"/>
                <a:gd name="T37" fmla="*/ 64 h 72"/>
                <a:gd name="T38" fmla="*/ 0 w 142"/>
                <a:gd name="T39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2" h="72">
                  <a:moveTo>
                    <a:pt x="0" y="64"/>
                  </a:moveTo>
                  <a:lnTo>
                    <a:pt x="0" y="64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32" y="72"/>
                  </a:lnTo>
                  <a:lnTo>
                    <a:pt x="64" y="66"/>
                  </a:lnTo>
                  <a:lnTo>
                    <a:pt x="78" y="62"/>
                  </a:lnTo>
                  <a:lnTo>
                    <a:pt x="90" y="58"/>
                  </a:lnTo>
                  <a:lnTo>
                    <a:pt x="100" y="52"/>
                  </a:lnTo>
                  <a:lnTo>
                    <a:pt x="110" y="46"/>
                  </a:lnTo>
                  <a:lnTo>
                    <a:pt x="118" y="58"/>
                  </a:lnTo>
                  <a:lnTo>
                    <a:pt x="142" y="0"/>
                  </a:lnTo>
                  <a:lnTo>
                    <a:pt x="82" y="4"/>
                  </a:lnTo>
                  <a:lnTo>
                    <a:pt x="92" y="20"/>
                  </a:lnTo>
                  <a:lnTo>
                    <a:pt x="92" y="20"/>
                  </a:lnTo>
                  <a:lnTo>
                    <a:pt x="70" y="36"/>
                  </a:lnTo>
                  <a:lnTo>
                    <a:pt x="48" y="48"/>
                  </a:lnTo>
                  <a:lnTo>
                    <a:pt x="24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Freeform 147"/>
          <p:cNvSpPr>
            <a:spLocks noEditPoints="1"/>
          </p:cNvSpPr>
          <p:nvPr/>
        </p:nvSpPr>
        <p:spPr bwMode="auto">
          <a:xfrm>
            <a:off x="5896189" y="5068737"/>
            <a:ext cx="808207" cy="629551"/>
          </a:xfrm>
          <a:custGeom>
            <a:avLst/>
            <a:gdLst>
              <a:gd name="T0" fmla="*/ 10 w 190"/>
              <a:gd name="T1" fmla="*/ 122 h 148"/>
              <a:gd name="T2" fmla="*/ 10 w 190"/>
              <a:gd name="T3" fmla="*/ 10 h 148"/>
              <a:gd name="T4" fmla="*/ 86 w 190"/>
              <a:gd name="T5" fmla="*/ 10 h 148"/>
              <a:gd name="T6" fmla="*/ 66 w 190"/>
              <a:gd name="T7" fmla="*/ 42 h 148"/>
              <a:gd name="T8" fmla="*/ 70 w 190"/>
              <a:gd name="T9" fmla="*/ 72 h 148"/>
              <a:gd name="T10" fmla="*/ 90 w 190"/>
              <a:gd name="T11" fmla="*/ 94 h 148"/>
              <a:gd name="T12" fmla="*/ 116 w 190"/>
              <a:gd name="T13" fmla="*/ 102 h 148"/>
              <a:gd name="T14" fmla="*/ 144 w 190"/>
              <a:gd name="T15" fmla="*/ 102 h 148"/>
              <a:gd name="T16" fmla="*/ 140 w 190"/>
              <a:gd name="T17" fmla="*/ 112 h 148"/>
              <a:gd name="T18" fmla="*/ 174 w 190"/>
              <a:gd name="T19" fmla="*/ 146 h 148"/>
              <a:gd name="T20" fmla="*/ 188 w 190"/>
              <a:gd name="T21" fmla="*/ 128 h 148"/>
              <a:gd name="T22" fmla="*/ 154 w 190"/>
              <a:gd name="T23" fmla="*/ 94 h 148"/>
              <a:gd name="T24" fmla="*/ 156 w 190"/>
              <a:gd name="T25" fmla="*/ 82 h 148"/>
              <a:gd name="T26" fmla="*/ 166 w 190"/>
              <a:gd name="T27" fmla="*/ 60 h 148"/>
              <a:gd name="T28" fmla="*/ 158 w 190"/>
              <a:gd name="T29" fmla="*/ 22 h 148"/>
              <a:gd name="T30" fmla="*/ 134 w 190"/>
              <a:gd name="T31" fmla="*/ 4 h 148"/>
              <a:gd name="T32" fmla="*/ 106 w 190"/>
              <a:gd name="T33" fmla="*/ 2 h 148"/>
              <a:gd name="T34" fmla="*/ 122 w 190"/>
              <a:gd name="T35" fmla="*/ 18 h 148"/>
              <a:gd name="T36" fmla="*/ 102 w 190"/>
              <a:gd name="T37" fmla="*/ 20 h 148"/>
              <a:gd name="T38" fmla="*/ 86 w 190"/>
              <a:gd name="T39" fmla="*/ 34 h 148"/>
              <a:gd name="T40" fmla="*/ 82 w 190"/>
              <a:gd name="T41" fmla="*/ 52 h 148"/>
              <a:gd name="T42" fmla="*/ 88 w 190"/>
              <a:gd name="T43" fmla="*/ 72 h 148"/>
              <a:gd name="T44" fmla="*/ 110 w 190"/>
              <a:gd name="T45" fmla="*/ 84 h 148"/>
              <a:gd name="T46" fmla="*/ 130 w 190"/>
              <a:gd name="T47" fmla="*/ 82 h 148"/>
              <a:gd name="T48" fmla="*/ 146 w 190"/>
              <a:gd name="T49" fmla="*/ 70 h 148"/>
              <a:gd name="T50" fmla="*/ 150 w 190"/>
              <a:gd name="T51" fmla="*/ 50 h 148"/>
              <a:gd name="T52" fmla="*/ 144 w 190"/>
              <a:gd name="T53" fmla="*/ 32 h 148"/>
              <a:gd name="T54" fmla="*/ 122 w 190"/>
              <a:gd name="T55" fmla="*/ 18 h 148"/>
              <a:gd name="T56" fmla="*/ 108 w 190"/>
              <a:gd name="T57" fmla="*/ 38 h 148"/>
              <a:gd name="T58" fmla="*/ 86 w 190"/>
              <a:gd name="T59" fmla="*/ 50 h 148"/>
              <a:gd name="T60" fmla="*/ 102 w 190"/>
              <a:gd name="T61" fmla="*/ 46 h 148"/>
              <a:gd name="T62" fmla="*/ 146 w 190"/>
              <a:gd name="T63" fmla="*/ 48 h 148"/>
              <a:gd name="T64" fmla="*/ 140 w 190"/>
              <a:gd name="T65" fmla="*/ 70 h 148"/>
              <a:gd name="T66" fmla="*/ 132 w 190"/>
              <a:gd name="T67" fmla="*/ 76 h 148"/>
              <a:gd name="T68" fmla="*/ 122 w 190"/>
              <a:gd name="T69" fmla="*/ 68 h 148"/>
              <a:gd name="T70" fmla="*/ 116 w 190"/>
              <a:gd name="T71" fmla="*/ 82 h 148"/>
              <a:gd name="T72" fmla="*/ 104 w 190"/>
              <a:gd name="T73" fmla="*/ 78 h 148"/>
              <a:gd name="T74" fmla="*/ 96 w 190"/>
              <a:gd name="T75" fmla="*/ 74 h 148"/>
              <a:gd name="T76" fmla="*/ 34 w 190"/>
              <a:gd name="T77" fmla="*/ 110 h 148"/>
              <a:gd name="T78" fmla="*/ 36 w 190"/>
              <a:gd name="T79" fmla="*/ 68 h 148"/>
              <a:gd name="T80" fmla="*/ 14 w 190"/>
              <a:gd name="T81" fmla="*/ 68 h 148"/>
              <a:gd name="T82" fmla="*/ 46 w 190"/>
              <a:gd name="T83" fmla="*/ 72 h 148"/>
              <a:gd name="T84" fmla="*/ 60 w 190"/>
              <a:gd name="T85" fmla="*/ 56 h 148"/>
              <a:gd name="T86" fmla="*/ 36 w 190"/>
              <a:gd name="T87" fmla="*/ 54 h 148"/>
              <a:gd name="T88" fmla="*/ 26 w 190"/>
              <a:gd name="T89" fmla="*/ 110 h 148"/>
              <a:gd name="T90" fmla="*/ 22 w 190"/>
              <a:gd name="T91" fmla="*/ 110 h 148"/>
              <a:gd name="T92" fmla="*/ 50 w 190"/>
              <a:gd name="T93" fmla="*/ 78 h 148"/>
              <a:gd name="T94" fmla="*/ 44 w 190"/>
              <a:gd name="T95" fmla="*/ 110 h 148"/>
              <a:gd name="T96" fmla="*/ 60 w 190"/>
              <a:gd name="T97" fmla="*/ 70 h 148"/>
              <a:gd name="T98" fmla="*/ 68 w 190"/>
              <a:gd name="T99" fmla="*/ 110 h 148"/>
              <a:gd name="T100" fmla="*/ 72 w 190"/>
              <a:gd name="T101" fmla="*/ 88 h 148"/>
              <a:gd name="T102" fmla="*/ 68 w 190"/>
              <a:gd name="T103" fmla="*/ 110 h 148"/>
              <a:gd name="T104" fmla="*/ 84 w 190"/>
              <a:gd name="T105" fmla="*/ 110 h 148"/>
              <a:gd name="T106" fmla="*/ 78 w 190"/>
              <a:gd name="T107" fmla="*/ 110 h 148"/>
              <a:gd name="T108" fmla="*/ 94 w 190"/>
              <a:gd name="T109" fmla="*/ 110 h 148"/>
              <a:gd name="T110" fmla="*/ 90 w 190"/>
              <a:gd name="T111" fmla="*/ 110 h 148"/>
              <a:gd name="T112" fmla="*/ 106 w 190"/>
              <a:gd name="T113" fmla="*/ 110 h 148"/>
              <a:gd name="T114" fmla="*/ 102 w 190"/>
              <a:gd name="T115" fmla="*/ 110 h 148"/>
              <a:gd name="T116" fmla="*/ 118 w 190"/>
              <a:gd name="T117" fmla="*/ 110 h 148"/>
              <a:gd name="T118" fmla="*/ 112 w 190"/>
              <a:gd name="T119" fmla="*/ 110 h 148"/>
              <a:gd name="T120" fmla="*/ 128 w 190"/>
              <a:gd name="T121" fmla="*/ 110 h 148"/>
              <a:gd name="T122" fmla="*/ 124 w 190"/>
              <a:gd name="T123" fmla="*/ 11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0" h="148">
                <a:moveTo>
                  <a:pt x="10" y="114"/>
                </a:moveTo>
                <a:lnTo>
                  <a:pt x="136" y="114"/>
                </a:lnTo>
                <a:lnTo>
                  <a:pt x="142" y="122"/>
                </a:lnTo>
                <a:lnTo>
                  <a:pt x="10" y="122"/>
                </a:lnTo>
                <a:lnTo>
                  <a:pt x="0" y="122"/>
                </a:lnTo>
                <a:lnTo>
                  <a:pt x="0" y="114"/>
                </a:lnTo>
                <a:lnTo>
                  <a:pt x="0" y="10"/>
                </a:lnTo>
                <a:lnTo>
                  <a:pt x="10" y="10"/>
                </a:lnTo>
                <a:lnTo>
                  <a:pt x="10" y="114"/>
                </a:lnTo>
                <a:lnTo>
                  <a:pt x="10" y="114"/>
                </a:lnTo>
                <a:close/>
                <a:moveTo>
                  <a:pt x="86" y="10"/>
                </a:moveTo>
                <a:lnTo>
                  <a:pt x="86" y="10"/>
                </a:lnTo>
                <a:lnTo>
                  <a:pt x="78" y="16"/>
                </a:lnTo>
                <a:lnTo>
                  <a:pt x="72" y="24"/>
                </a:lnTo>
                <a:lnTo>
                  <a:pt x="68" y="34"/>
                </a:lnTo>
                <a:lnTo>
                  <a:pt x="66" y="42"/>
                </a:lnTo>
                <a:lnTo>
                  <a:pt x="66" y="42"/>
                </a:lnTo>
                <a:lnTo>
                  <a:pt x="66" y="52"/>
                </a:lnTo>
                <a:lnTo>
                  <a:pt x="66" y="62"/>
                </a:lnTo>
                <a:lnTo>
                  <a:pt x="70" y="72"/>
                </a:lnTo>
                <a:lnTo>
                  <a:pt x="74" y="80"/>
                </a:lnTo>
                <a:lnTo>
                  <a:pt x="74" y="80"/>
                </a:lnTo>
                <a:lnTo>
                  <a:pt x="82" y="88"/>
                </a:lnTo>
                <a:lnTo>
                  <a:pt x="90" y="94"/>
                </a:lnTo>
                <a:lnTo>
                  <a:pt x="98" y="98"/>
                </a:lnTo>
                <a:lnTo>
                  <a:pt x="108" y="102"/>
                </a:lnTo>
                <a:lnTo>
                  <a:pt x="108" y="102"/>
                </a:lnTo>
                <a:lnTo>
                  <a:pt x="116" y="102"/>
                </a:lnTo>
                <a:lnTo>
                  <a:pt x="124" y="102"/>
                </a:lnTo>
                <a:lnTo>
                  <a:pt x="132" y="100"/>
                </a:lnTo>
                <a:lnTo>
                  <a:pt x="140" y="96"/>
                </a:lnTo>
                <a:lnTo>
                  <a:pt x="144" y="102"/>
                </a:lnTo>
                <a:lnTo>
                  <a:pt x="142" y="102"/>
                </a:lnTo>
                <a:lnTo>
                  <a:pt x="142" y="102"/>
                </a:lnTo>
                <a:lnTo>
                  <a:pt x="140" y="106"/>
                </a:lnTo>
                <a:lnTo>
                  <a:pt x="140" y="112"/>
                </a:lnTo>
                <a:lnTo>
                  <a:pt x="164" y="144"/>
                </a:lnTo>
                <a:lnTo>
                  <a:pt x="164" y="144"/>
                </a:lnTo>
                <a:lnTo>
                  <a:pt x="170" y="148"/>
                </a:lnTo>
                <a:lnTo>
                  <a:pt x="174" y="146"/>
                </a:lnTo>
                <a:lnTo>
                  <a:pt x="186" y="138"/>
                </a:lnTo>
                <a:lnTo>
                  <a:pt x="186" y="138"/>
                </a:lnTo>
                <a:lnTo>
                  <a:pt x="190" y="134"/>
                </a:lnTo>
                <a:lnTo>
                  <a:pt x="188" y="128"/>
                </a:lnTo>
                <a:lnTo>
                  <a:pt x="164" y="94"/>
                </a:lnTo>
                <a:lnTo>
                  <a:pt x="164" y="94"/>
                </a:lnTo>
                <a:lnTo>
                  <a:pt x="160" y="92"/>
                </a:lnTo>
                <a:lnTo>
                  <a:pt x="154" y="94"/>
                </a:lnTo>
                <a:lnTo>
                  <a:pt x="154" y="94"/>
                </a:lnTo>
                <a:lnTo>
                  <a:pt x="150" y="88"/>
                </a:lnTo>
                <a:lnTo>
                  <a:pt x="150" y="88"/>
                </a:lnTo>
                <a:lnTo>
                  <a:pt x="156" y="82"/>
                </a:lnTo>
                <a:lnTo>
                  <a:pt x="160" y="74"/>
                </a:lnTo>
                <a:lnTo>
                  <a:pt x="164" y="68"/>
                </a:lnTo>
                <a:lnTo>
                  <a:pt x="166" y="60"/>
                </a:lnTo>
                <a:lnTo>
                  <a:pt x="166" y="60"/>
                </a:lnTo>
                <a:lnTo>
                  <a:pt x="166" y="50"/>
                </a:lnTo>
                <a:lnTo>
                  <a:pt x="166" y="40"/>
                </a:lnTo>
                <a:lnTo>
                  <a:pt x="162" y="30"/>
                </a:lnTo>
                <a:lnTo>
                  <a:pt x="158" y="22"/>
                </a:lnTo>
                <a:lnTo>
                  <a:pt x="158" y="22"/>
                </a:lnTo>
                <a:lnTo>
                  <a:pt x="150" y="14"/>
                </a:lnTo>
                <a:lnTo>
                  <a:pt x="142" y="8"/>
                </a:lnTo>
                <a:lnTo>
                  <a:pt x="134" y="4"/>
                </a:lnTo>
                <a:lnTo>
                  <a:pt x="124" y="2"/>
                </a:lnTo>
                <a:lnTo>
                  <a:pt x="124" y="2"/>
                </a:lnTo>
                <a:lnTo>
                  <a:pt x="114" y="0"/>
                </a:lnTo>
                <a:lnTo>
                  <a:pt x="106" y="2"/>
                </a:lnTo>
                <a:lnTo>
                  <a:pt x="96" y="4"/>
                </a:lnTo>
                <a:lnTo>
                  <a:pt x="86" y="10"/>
                </a:lnTo>
                <a:lnTo>
                  <a:pt x="86" y="10"/>
                </a:lnTo>
                <a:close/>
                <a:moveTo>
                  <a:pt x="122" y="18"/>
                </a:moveTo>
                <a:lnTo>
                  <a:pt x="122" y="18"/>
                </a:lnTo>
                <a:lnTo>
                  <a:pt x="116" y="16"/>
                </a:lnTo>
                <a:lnTo>
                  <a:pt x="108" y="18"/>
                </a:lnTo>
                <a:lnTo>
                  <a:pt x="102" y="20"/>
                </a:lnTo>
                <a:lnTo>
                  <a:pt x="96" y="24"/>
                </a:lnTo>
                <a:lnTo>
                  <a:pt x="96" y="24"/>
                </a:lnTo>
                <a:lnTo>
                  <a:pt x="90" y="28"/>
                </a:lnTo>
                <a:lnTo>
                  <a:pt x="86" y="34"/>
                </a:lnTo>
                <a:lnTo>
                  <a:pt x="84" y="40"/>
                </a:lnTo>
                <a:lnTo>
                  <a:pt x="82" y="46"/>
                </a:lnTo>
                <a:lnTo>
                  <a:pt x="82" y="46"/>
                </a:lnTo>
                <a:lnTo>
                  <a:pt x="82" y="52"/>
                </a:lnTo>
                <a:lnTo>
                  <a:pt x="82" y="58"/>
                </a:lnTo>
                <a:lnTo>
                  <a:pt x="84" y="66"/>
                </a:lnTo>
                <a:lnTo>
                  <a:pt x="88" y="72"/>
                </a:lnTo>
                <a:lnTo>
                  <a:pt x="88" y="72"/>
                </a:lnTo>
                <a:lnTo>
                  <a:pt x="92" y="76"/>
                </a:lnTo>
                <a:lnTo>
                  <a:pt x="98" y="80"/>
                </a:lnTo>
                <a:lnTo>
                  <a:pt x="104" y="84"/>
                </a:lnTo>
                <a:lnTo>
                  <a:pt x="110" y="84"/>
                </a:lnTo>
                <a:lnTo>
                  <a:pt x="110" y="84"/>
                </a:lnTo>
                <a:lnTo>
                  <a:pt x="116" y="86"/>
                </a:lnTo>
                <a:lnTo>
                  <a:pt x="124" y="84"/>
                </a:lnTo>
                <a:lnTo>
                  <a:pt x="130" y="82"/>
                </a:lnTo>
                <a:lnTo>
                  <a:pt x="136" y="80"/>
                </a:lnTo>
                <a:lnTo>
                  <a:pt x="136" y="80"/>
                </a:lnTo>
                <a:lnTo>
                  <a:pt x="142" y="74"/>
                </a:lnTo>
                <a:lnTo>
                  <a:pt x="146" y="70"/>
                </a:lnTo>
                <a:lnTo>
                  <a:pt x="148" y="64"/>
                </a:lnTo>
                <a:lnTo>
                  <a:pt x="150" y="56"/>
                </a:lnTo>
                <a:lnTo>
                  <a:pt x="150" y="56"/>
                </a:lnTo>
                <a:lnTo>
                  <a:pt x="150" y="50"/>
                </a:lnTo>
                <a:lnTo>
                  <a:pt x="150" y="44"/>
                </a:lnTo>
                <a:lnTo>
                  <a:pt x="148" y="38"/>
                </a:lnTo>
                <a:lnTo>
                  <a:pt x="144" y="32"/>
                </a:lnTo>
                <a:lnTo>
                  <a:pt x="144" y="32"/>
                </a:lnTo>
                <a:lnTo>
                  <a:pt x="140" y="26"/>
                </a:lnTo>
                <a:lnTo>
                  <a:pt x="134" y="22"/>
                </a:lnTo>
                <a:lnTo>
                  <a:pt x="128" y="20"/>
                </a:lnTo>
                <a:lnTo>
                  <a:pt x="122" y="18"/>
                </a:lnTo>
                <a:lnTo>
                  <a:pt x="122" y="18"/>
                </a:lnTo>
                <a:close/>
                <a:moveTo>
                  <a:pt x="144" y="40"/>
                </a:moveTo>
                <a:lnTo>
                  <a:pt x="116" y="52"/>
                </a:lnTo>
                <a:lnTo>
                  <a:pt x="108" y="38"/>
                </a:lnTo>
                <a:lnTo>
                  <a:pt x="104" y="34"/>
                </a:lnTo>
                <a:lnTo>
                  <a:pt x="100" y="36"/>
                </a:lnTo>
                <a:lnTo>
                  <a:pt x="86" y="50"/>
                </a:lnTo>
                <a:lnTo>
                  <a:pt x="86" y="50"/>
                </a:lnTo>
                <a:lnTo>
                  <a:pt x="86" y="50"/>
                </a:lnTo>
                <a:lnTo>
                  <a:pt x="86" y="50"/>
                </a:lnTo>
                <a:lnTo>
                  <a:pt x="86" y="60"/>
                </a:lnTo>
                <a:lnTo>
                  <a:pt x="102" y="46"/>
                </a:lnTo>
                <a:lnTo>
                  <a:pt x="112" y="60"/>
                </a:lnTo>
                <a:lnTo>
                  <a:pt x="114" y="62"/>
                </a:lnTo>
                <a:lnTo>
                  <a:pt x="118" y="60"/>
                </a:lnTo>
                <a:lnTo>
                  <a:pt x="146" y="48"/>
                </a:lnTo>
                <a:lnTo>
                  <a:pt x="146" y="48"/>
                </a:lnTo>
                <a:lnTo>
                  <a:pt x="144" y="40"/>
                </a:lnTo>
                <a:lnTo>
                  <a:pt x="144" y="40"/>
                </a:lnTo>
                <a:close/>
                <a:moveTo>
                  <a:pt x="140" y="70"/>
                </a:moveTo>
                <a:lnTo>
                  <a:pt x="140" y="60"/>
                </a:lnTo>
                <a:lnTo>
                  <a:pt x="132" y="64"/>
                </a:lnTo>
                <a:lnTo>
                  <a:pt x="132" y="76"/>
                </a:lnTo>
                <a:lnTo>
                  <a:pt x="132" y="76"/>
                </a:lnTo>
                <a:lnTo>
                  <a:pt x="140" y="70"/>
                </a:lnTo>
                <a:lnTo>
                  <a:pt x="140" y="70"/>
                </a:lnTo>
                <a:close/>
                <a:moveTo>
                  <a:pt x="122" y="80"/>
                </a:moveTo>
                <a:lnTo>
                  <a:pt x="122" y="68"/>
                </a:lnTo>
                <a:lnTo>
                  <a:pt x="114" y="72"/>
                </a:lnTo>
                <a:lnTo>
                  <a:pt x="114" y="82"/>
                </a:lnTo>
                <a:lnTo>
                  <a:pt x="114" y="82"/>
                </a:lnTo>
                <a:lnTo>
                  <a:pt x="116" y="82"/>
                </a:lnTo>
                <a:lnTo>
                  <a:pt x="116" y="82"/>
                </a:lnTo>
                <a:lnTo>
                  <a:pt x="122" y="80"/>
                </a:lnTo>
                <a:lnTo>
                  <a:pt x="122" y="80"/>
                </a:lnTo>
                <a:close/>
                <a:moveTo>
                  <a:pt x="104" y="78"/>
                </a:moveTo>
                <a:lnTo>
                  <a:pt x="104" y="62"/>
                </a:lnTo>
                <a:lnTo>
                  <a:pt x="102" y="60"/>
                </a:lnTo>
                <a:lnTo>
                  <a:pt x="96" y="64"/>
                </a:lnTo>
                <a:lnTo>
                  <a:pt x="96" y="74"/>
                </a:lnTo>
                <a:lnTo>
                  <a:pt x="96" y="74"/>
                </a:lnTo>
                <a:lnTo>
                  <a:pt x="104" y="78"/>
                </a:lnTo>
                <a:lnTo>
                  <a:pt x="104" y="78"/>
                </a:lnTo>
                <a:close/>
                <a:moveTo>
                  <a:pt x="34" y="110"/>
                </a:moveTo>
                <a:lnTo>
                  <a:pt x="34" y="110"/>
                </a:lnTo>
                <a:lnTo>
                  <a:pt x="38" y="110"/>
                </a:lnTo>
                <a:lnTo>
                  <a:pt x="38" y="70"/>
                </a:lnTo>
                <a:lnTo>
                  <a:pt x="36" y="68"/>
                </a:lnTo>
                <a:lnTo>
                  <a:pt x="34" y="70"/>
                </a:lnTo>
                <a:lnTo>
                  <a:pt x="34" y="110"/>
                </a:lnTo>
                <a:lnTo>
                  <a:pt x="34" y="110"/>
                </a:lnTo>
                <a:close/>
                <a:moveTo>
                  <a:pt x="14" y="68"/>
                </a:moveTo>
                <a:lnTo>
                  <a:pt x="18" y="74"/>
                </a:lnTo>
                <a:lnTo>
                  <a:pt x="38" y="60"/>
                </a:lnTo>
                <a:lnTo>
                  <a:pt x="44" y="70"/>
                </a:lnTo>
                <a:lnTo>
                  <a:pt x="46" y="72"/>
                </a:lnTo>
                <a:lnTo>
                  <a:pt x="48" y="72"/>
                </a:lnTo>
                <a:lnTo>
                  <a:pt x="60" y="62"/>
                </a:lnTo>
                <a:lnTo>
                  <a:pt x="60" y="62"/>
                </a:lnTo>
                <a:lnTo>
                  <a:pt x="60" y="56"/>
                </a:lnTo>
                <a:lnTo>
                  <a:pt x="48" y="66"/>
                </a:lnTo>
                <a:lnTo>
                  <a:pt x="40" y="56"/>
                </a:lnTo>
                <a:lnTo>
                  <a:pt x="40" y="54"/>
                </a:lnTo>
                <a:lnTo>
                  <a:pt x="36" y="54"/>
                </a:lnTo>
                <a:lnTo>
                  <a:pt x="14" y="68"/>
                </a:lnTo>
                <a:lnTo>
                  <a:pt x="14" y="68"/>
                </a:lnTo>
                <a:close/>
                <a:moveTo>
                  <a:pt x="22" y="110"/>
                </a:moveTo>
                <a:lnTo>
                  <a:pt x="26" y="110"/>
                </a:lnTo>
                <a:lnTo>
                  <a:pt x="26" y="74"/>
                </a:lnTo>
                <a:lnTo>
                  <a:pt x="22" y="78"/>
                </a:lnTo>
                <a:lnTo>
                  <a:pt x="22" y="110"/>
                </a:lnTo>
                <a:lnTo>
                  <a:pt x="22" y="110"/>
                </a:lnTo>
                <a:close/>
                <a:moveTo>
                  <a:pt x="44" y="110"/>
                </a:moveTo>
                <a:lnTo>
                  <a:pt x="44" y="110"/>
                </a:lnTo>
                <a:lnTo>
                  <a:pt x="50" y="110"/>
                </a:lnTo>
                <a:lnTo>
                  <a:pt x="50" y="78"/>
                </a:lnTo>
                <a:lnTo>
                  <a:pt x="46" y="80"/>
                </a:lnTo>
                <a:lnTo>
                  <a:pt x="44" y="80"/>
                </a:lnTo>
                <a:lnTo>
                  <a:pt x="44" y="110"/>
                </a:lnTo>
                <a:lnTo>
                  <a:pt x="44" y="110"/>
                </a:lnTo>
                <a:close/>
                <a:moveTo>
                  <a:pt x="56" y="110"/>
                </a:moveTo>
                <a:lnTo>
                  <a:pt x="56" y="110"/>
                </a:lnTo>
                <a:lnTo>
                  <a:pt x="60" y="110"/>
                </a:lnTo>
                <a:lnTo>
                  <a:pt x="60" y="70"/>
                </a:lnTo>
                <a:lnTo>
                  <a:pt x="56" y="72"/>
                </a:lnTo>
                <a:lnTo>
                  <a:pt x="56" y="110"/>
                </a:lnTo>
                <a:lnTo>
                  <a:pt x="56" y="110"/>
                </a:lnTo>
                <a:close/>
                <a:moveTo>
                  <a:pt x="68" y="110"/>
                </a:moveTo>
                <a:lnTo>
                  <a:pt x="68" y="110"/>
                </a:lnTo>
                <a:lnTo>
                  <a:pt x="72" y="110"/>
                </a:lnTo>
                <a:lnTo>
                  <a:pt x="72" y="88"/>
                </a:lnTo>
                <a:lnTo>
                  <a:pt x="72" y="88"/>
                </a:lnTo>
                <a:lnTo>
                  <a:pt x="70" y="84"/>
                </a:lnTo>
                <a:lnTo>
                  <a:pt x="70" y="84"/>
                </a:lnTo>
                <a:lnTo>
                  <a:pt x="68" y="80"/>
                </a:lnTo>
                <a:lnTo>
                  <a:pt x="68" y="110"/>
                </a:lnTo>
                <a:lnTo>
                  <a:pt x="68" y="110"/>
                </a:lnTo>
                <a:close/>
                <a:moveTo>
                  <a:pt x="78" y="110"/>
                </a:moveTo>
                <a:lnTo>
                  <a:pt x="78" y="110"/>
                </a:lnTo>
                <a:lnTo>
                  <a:pt x="84" y="110"/>
                </a:lnTo>
                <a:lnTo>
                  <a:pt x="84" y="98"/>
                </a:lnTo>
                <a:lnTo>
                  <a:pt x="84" y="98"/>
                </a:lnTo>
                <a:lnTo>
                  <a:pt x="78" y="94"/>
                </a:lnTo>
                <a:lnTo>
                  <a:pt x="78" y="110"/>
                </a:lnTo>
                <a:lnTo>
                  <a:pt x="78" y="110"/>
                </a:lnTo>
                <a:close/>
                <a:moveTo>
                  <a:pt x="90" y="110"/>
                </a:moveTo>
                <a:lnTo>
                  <a:pt x="90" y="110"/>
                </a:lnTo>
                <a:lnTo>
                  <a:pt x="94" y="110"/>
                </a:lnTo>
                <a:lnTo>
                  <a:pt x="94" y="104"/>
                </a:lnTo>
                <a:lnTo>
                  <a:pt x="94" y="104"/>
                </a:lnTo>
                <a:lnTo>
                  <a:pt x="90" y="102"/>
                </a:lnTo>
                <a:lnTo>
                  <a:pt x="90" y="110"/>
                </a:lnTo>
                <a:lnTo>
                  <a:pt x="90" y="110"/>
                </a:lnTo>
                <a:close/>
                <a:moveTo>
                  <a:pt x="102" y="110"/>
                </a:moveTo>
                <a:lnTo>
                  <a:pt x="102" y="110"/>
                </a:lnTo>
                <a:lnTo>
                  <a:pt x="106" y="110"/>
                </a:lnTo>
                <a:lnTo>
                  <a:pt x="106" y="108"/>
                </a:lnTo>
                <a:lnTo>
                  <a:pt x="106" y="108"/>
                </a:lnTo>
                <a:lnTo>
                  <a:pt x="102" y="106"/>
                </a:lnTo>
                <a:lnTo>
                  <a:pt x="102" y="110"/>
                </a:lnTo>
                <a:lnTo>
                  <a:pt x="102" y="110"/>
                </a:lnTo>
                <a:close/>
                <a:moveTo>
                  <a:pt x="112" y="110"/>
                </a:moveTo>
                <a:lnTo>
                  <a:pt x="112" y="110"/>
                </a:lnTo>
                <a:lnTo>
                  <a:pt x="118" y="110"/>
                </a:lnTo>
                <a:lnTo>
                  <a:pt x="118" y="108"/>
                </a:lnTo>
                <a:lnTo>
                  <a:pt x="118" y="108"/>
                </a:lnTo>
                <a:lnTo>
                  <a:pt x="112" y="108"/>
                </a:lnTo>
                <a:lnTo>
                  <a:pt x="112" y="110"/>
                </a:lnTo>
                <a:lnTo>
                  <a:pt x="112" y="110"/>
                </a:lnTo>
                <a:close/>
                <a:moveTo>
                  <a:pt x="124" y="110"/>
                </a:moveTo>
                <a:lnTo>
                  <a:pt x="124" y="110"/>
                </a:lnTo>
                <a:lnTo>
                  <a:pt x="128" y="110"/>
                </a:lnTo>
                <a:lnTo>
                  <a:pt x="128" y="106"/>
                </a:lnTo>
                <a:lnTo>
                  <a:pt x="128" y="106"/>
                </a:lnTo>
                <a:lnTo>
                  <a:pt x="124" y="108"/>
                </a:lnTo>
                <a:lnTo>
                  <a:pt x="124" y="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156"/>
          <p:cNvSpPr>
            <a:spLocks noEditPoints="1"/>
          </p:cNvSpPr>
          <p:nvPr/>
        </p:nvSpPr>
        <p:spPr bwMode="auto">
          <a:xfrm>
            <a:off x="10322847" y="4959763"/>
            <a:ext cx="901789" cy="731640"/>
          </a:xfrm>
          <a:custGeom>
            <a:avLst/>
            <a:gdLst>
              <a:gd name="T0" fmla="*/ 198 w 212"/>
              <a:gd name="T1" fmla="*/ 24 h 172"/>
              <a:gd name="T2" fmla="*/ 198 w 212"/>
              <a:gd name="T3" fmla="*/ 28 h 172"/>
              <a:gd name="T4" fmla="*/ 190 w 212"/>
              <a:gd name="T5" fmla="*/ 32 h 172"/>
              <a:gd name="T6" fmla="*/ 212 w 212"/>
              <a:gd name="T7" fmla="*/ 40 h 172"/>
              <a:gd name="T8" fmla="*/ 202 w 212"/>
              <a:gd name="T9" fmla="*/ 54 h 172"/>
              <a:gd name="T10" fmla="*/ 184 w 212"/>
              <a:gd name="T11" fmla="*/ 52 h 172"/>
              <a:gd name="T12" fmla="*/ 166 w 212"/>
              <a:gd name="T13" fmla="*/ 62 h 172"/>
              <a:gd name="T14" fmla="*/ 162 w 212"/>
              <a:gd name="T15" fmla="*/ 116 h 172"/>
              <a:gd name="T16" fmla="*/ 146 w 212"/>
              <a:gd name="T17" fmla="*/ 102 h 172"/>
              <a:gd name="T18" fmla="*/ 150 w 212"/>
              <a:gd name="T19" fmla="*/ 80 h 172"/>
              <a:gd name="T20" fmla="*/ 124 w 212"/>
              <a:gd name="T21" fmla="*/ 56 h 172"/>
              <a:gd name="T22" fmla="*/ 116 w 212"/>
              <a:gd name="T23" fmla="*/ 78 h 172"/>
              <a:gd name="T24" fmla="*/ 122 w 212"/>
              <a:gd name="T25" fmla="*/ 94 h 172"/>
              <a:gd name="T26" fmla="*/ 120 w 212"/>
              <a:gd name="T27" fmla="*/ 118 h 172"/>
              <a:gd name="T28" fmla="*/ 100 w 212"/>
              <a:gd name="T29" fmla="*/ 128 h 172"/>
              <a:gd name="T30" fmla="*/ 104 w 212"/>
              <a:gd name="T31" fmla="*/ 100 h 172"/>
              <a:gd name="T32" fmla="*/ 98 w 212"/>
              <a:gd name="T33" fmla="*/ 82 h 172"/>
              <a:gd name="T34" fmla="*/ 90 w 212"/>
              <a:gd name="T35" fmla="*/ 80 h 172"/>
              <a:gd name="T36" fmla="*/ 72 w 212"/>
              <a:gd name="T37" fmla="*/ 80 h 172"/>
              <a:gd name="T38" fmla="*/ 40 w 212"/>
              <a:gd name="T39" fmla="*/ 82 h 172"/>
              <a:gd name="T40" fmla="*/ 50 w 212"/>
              <a:gd name="T41" fmla="*/ 20 h 172"/>
              <a:gd name="T42" fmla="*/ 156 w 212"/>
              <a:gd name="T43" fmla="*/ 126 h 172"/>
              <a:gd name="T44" fmla="*/ 156 w 212"/>
              <a:gd name="T45" fmla="*/ 122 h 172"/>
              <a:gd name="T46" fmla="*/ 154 w 212"/>
              <a:gd name="T47" fmla="*/ 112 h 172"/>
              <a:gd name="T48" fmla="*/ 144 w 212"/>
              <a:gd name="T49" fmla="*/ 104 h 172"/>
              <a:gd name="T50" fmla="*/ 136 w 212"/>
              <a:gd name="T51" fmla="*/ 108 h 172"/>
              <a:gd name="T52" fmla="*/ 126 w 212"/>
              <a:gd name="T53" fmla="*/ 114 h 172"/>
              <a:gd name="T54" fmla="*/ 122 w 212"/>
              <a:gd name="T55" fmla="*/ 122 h 172"/>
              <a:gd name="T56" fmla="*/ 128 w 212"/>
              <a:gd name="T57" fmla="*/ 136 h 172"/>
              <a:gd name="T58" fmla="*/ 136 w 212"/>
              <a:gd name="T59" fmla="*/ 142 h 172"/>
              <a:gd name="T60" fmla="*/ 142 w 212"/>
              <a:gd name="T61" fmla="*/ 154 h 172"/>
              <a:gd name="T62" fmla="*/ 142 w 212"/>
              <a:gd name="T63" fmla="*/ 156 h 172"/>
              <a:gd name="T64" fmla="*/ 138 w 212"/>
              <a:gd name="T65" fmla="*/ 156 h 172"/>
              <a:gd name="T66" fmla="*/ 136 w 212"/>
              <a:gd name="T67" fmla="*/ 146 h 172"/>
              <a:gd name="T68" fmla="*/ 122 w 212"/>
              <a:gd name="T69" fmla="*/ 148 h 172"/>
              <a:gd name="T70" fmla="*/ 126 w 212"/>
              <a:gd name="T71" fmla="*/ 162 h 172"/>
              <a:gd name="T72" fmla="*/ 136 w 212"/>
              <a:gd name="T73" fmla="*/ 172 h 172"/>
              <a:gd name="T74" fmla="*/ 144 w 212"/>
              <a:gd name="T75" fmla="*/ 166 h 172"/>
              <a:gd name="T76" fmla="*/ 154 w 212"/>
              <a:gd name="T77" fmla="*/ 160 h 172"/>
              <a:gd name="T78" fmla="*/ 158 w 212"/>
              <a:gd name="T79" fmla="*/ 148 h 172"/>
              <a:gd name="T80" fmla="*/ 154 w 212"/>
              <a:gd name="T81" fmla="*/ 136 h 172"/>
              <a:gd name="T82" fmla="*/ 146 w 212"/>
              <a:gd name="T83" fmla="*/ 130 h 172"/>
              <a:gd name="T84" fmla="*/ 136 w 212"/>
              <a:gd name="T85" fmla="*/ 122 h 172"/>
              <a:gd name="T86" fmla="*/ 138 w 212"/>
              <a:gd name="T87" fmla="*/ 118 h 172"/>
              <a:gd name="T88" fmla="*/ 142 w 212"/>
              <a:gd name="T89" fmla="*/ 118 h 172"/>
              <a:gd name="T90" fmla="*/ 142 w 212"/>
              <a:gd name="T91" fmla="*/ 126 h 172"/>
              <a:gd name="T92" fmla="*/ 132 w 212"/>
              <a:gd name="T93" fmla="*/ 16 h 172"/>
              <a:gd name="T94" fmla="*/ 158 w 212"/>
              <a:gd name="T95" fmla="*/ 16 h 172"/>
              <a:gd name="T96" fmla="*/ 170 w 212"/>
              <a:gd name="T97" fmla="*/ 10 h 172"/>
              <a:gd name="T98" fmla="*/ 168 w 212"/>
              <a:gd name="T9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2" h="172">
                <a:moveTo>
                  <a:pt x="50" y="28"/>
                </a:moveTo>
                <a:lnTo>
                  <a:pt x="122" y="20"/>
                </a:lnTo>
                <a:lnTo>
                  <a:pt x="198" y="24"/>
                </a:lnTo>
                <a:lnTo>
                  <a:pt x="198" y="24"/>
                </a:lnTo>
                <a:lnTo>
                  <a:pt x="198" y="26"/>
                </a:lnTo>
                <a:lnTo>
                  <a:pt x="198" y="28"/>
                </a:lnTo>
                <a:lnTo>
                  <a:pt x="196" y="30"/>
                </a:lnTo>
                <a:lnTo>
                  <a:pt x="196" y="30"/>
                </a:lnTo>
                <a:lnTo>
                  <a:pt x="190" y="32"/>
                </a:lnTo>
                <a:lnTo>
                  <a:pt x="184" y="34"/>
                </a:lnTo>
                <a:lnTo>
                  <a:pt x="212" y="40"/>
                </a:lnTo>
                <a:lnTo>
                  <a:pt x="212" y="40"/>
                </a:lnTo>
                <a:lnTo>
                  <a:pt x="210" y="46"/>
                </a:lnTo>
                <a:lnTo>
                  <a:pt x="208" y="50"/>
                </a:lnTo>
                <a:lnTo>
                  <a:pt x="202" y="54"/>
                </a:lnTo>
                <a:lnTo>
                  <a:pt x="202" y="54"/>
                </a:lnTo>
                <a:lnTo>
                  <a:pt x="192" y="54"/>
                </a:lnTo>
                <a:lnTo>
                  <a:pt x="184" y="52"/>
                </a:lnTo>
                <a:lnTo>
                  <a:pt x="174" y="48"/>
                </a:lnTo>
                <a:lnTo>
                  <a:pt x="148" y="44"/>
                </a:lnTo>
                <a:lnTo>
                  <a:pt x="166" y="62"/>
                </a:lnTo>
                <a:lnTo>
                  <a:pt x="164" y="118"/>
                </a:lnTo>
                <a:lnTo>
                  <a:pt x="164" y="118"/>
                </a:lnTo>
                <a:lnTo>
                  <a:pt x="162" y="116"/>
                </a:lnTo>
                <a:lnTo>
                  <a:pt x="154" y="112"/>
                </a:lnTo>
                <a:lnTo>
                  <a:pt x="148" y="106"/>
                </a:lnTo>
                <a:lnTo>
                  <a:pt x="146" y="102"/>
                </a:lnTo>
                <a:lnTo>
                  <a:pt x="146" y="96"/>
                </a:lnTo>
                <a:lnTo>
                  <a:pt x="146" y="96"/>
                </a:lnTo>
                <a:lnTo>
                  <a:pt x="150" y="80"/>
                </a:lnTo>
                <a:lnTo>
                  <a:pt x="150" y="72"/>
                </a:lnTo>
                <a:lnTo>
                  <a:pt x="124" y="56"/>
                </a:lnTo>
                <a:lnTo>
                  <a:pt x="124" y="56"/>
                </a:lnTo>
                <a:lnTo>
                  <a:pt x="118" y="66"/>
                </a:lnTo>
                <a:lnTo>
                  <a:pt x="116" y="74"/>
                </a:lnTo>
                <a:lnTo>
                  <a:pt x="116" y="78"/>
                </a:lnTo>
                <a:lnTo>
                  <a:pt x="116" y="82"/>
                </a:lnTo>
                <a:lnTo>
                  <a:pt x="116" y="82"/>
                </a:lnTo>
                <a:lnTo>
                  <a:pt x="122" y="94"/>
                </a:lnTo>
                <a:lnTo>
                  <a:pt x="124" y="106"/>
                </a:lnTo>
                <a:lnTo>
                  <a:pt x="122" y="112"/>
                </a:lnTo>
                <a:lnTo>
                  <a:pt x="120" y="118"/>
                </a:lnTo>
                <a:lnTo>
                  <a:pt x="114" y="124"/>
                </a:lnTo>
                <a:lnTo>
                  <a:pt x="108" y="130"/>
                </a:lnTo>
                <a:lnTo>
                  <a:pt x="100" y="128"/>
                </a:lnTo>
                <a:lnTo>
                  <a:pt x="100" y="128"/>
                </a:lnTo>
                <a:lnTo>
                  <a:pt x="102" y="112"/>
                </a:lnTo>
                <a:lnTo>
                  <a:pt x="104" y="100"/>
                </a:lnTo>
                <a:lnTo>
                  <a:pt x="104" y="92"/>
                </a:lnTo>
                <a:lnTo>
                  <a:pt x="104" y="92"/>
                </a:lnTo>
                <a:lnTo>
                  <a:pt x="98" y="82"/>
                </a:lnTo>
                <a:lnTo>
                  <a:pt x="96" y="80"/>
                </a:lnTo>
                <a:lnTo>
                  <a:pt x="96" y="80"/>
                </a:lnTo>
                <a:lnTo>
                  <a:pt x="90" y="80"/>
                </a:lnTo>
                <a:lnTo>
                  <a:pt x="82" y="82"/>
                </a:lnTo>
                <a:lnTo>
                  <a:pt x="72" y="80"/>
                </a:lnTo>
                <a:lnTo>
                  <a:pt x="72" y="80"/>
                </a:lnTo>
                <a:lnTo>
                  <a:pt x="56" y="76"/>
                </a:lnTo>
                <a:lnTo>
                  <a:pt x="42" y="70"/>
                </a:lnTo>
                <a:lnTo>
                  <a:pt x="40" y="82"/>
                </a:lnTo>
                <a:lnTo>
                  <a:pt x="0" y="74"/>
                </a:lnTo>
                <a:lnTo>
                  <a:pt x="12" y="12"/>
                </a:lnTo>
                <a:lnTo>
                  <a:pt x="50" y="20"/>
                </a:lnTo>
                <a:lnTo>
                  <a:pt x="50" y="28"/>
                </a:lnTo>
                <a:lnTo>
                  <a:pt x="50" y="28"/>
                </a:lnTo>
                <a:close/>
                <a:moveTo>
                  <a:pt x="156" y="126"/>
                </a:moveTo>
                <a:lnTo>
                  <a:pt x="156" y="126"/>
                </a:lnTo>
                <a:lnTo>
                  <a:pt x="156" y="122"/>
                </a:lnTo>
                <a:lnTo>
                  <a:pt x="156" y="122"/>
                </a:lnTo>
                <a:lnTo>
                  <a:pt x="156" y="118"/>
                </a:lnTo>
                <a:lnTo>
                  <a:pt x="154" y="112"/>
                </a:lnTo>
                <a:lnTo>
                  <a:pt x="154" y="112"/>
                </a:lnTo>
                <a:lnTo>
                  <a:pt x="148" y="110"/>
                </a:lnTo>
                <a:lnTo>
                  <a:pt x="144" y="108"/>
                </a:lnTo>
                <a:lnTo>
                  <a:pt x="144" y="104"/>
                </a:lnTo>
                <a:lnTo>
                  <a:pt x="136" y="104"/>
                </a:lnTo>
                <a:lnTo>
                  <a:pt x="136" y="108"/>
                </a:lnTo>
                <a:lnTo>
                  <a:pt x="136" y="108"/>
                </a:lnTo>
                <a:lnTo>
                  <a:pt x="130" y="110"/>
                </a:lnTo>
                <a:lnTo>
                  <a:pt x="126" y="114"/>
                </a:lnTo>
                <a:lnTo>
                  <a:pt x="126" y="114"/>
                </a:lnTo>
                <a:lnTo>
                  <a:pt x="124" y="118"/>
                </a:lnTo>
                <a:lnTo>
                  <a:pt x="122" y="122"/>
                </a:lnTo>
                <a:lnTo>
                  <a:pt x="122" y="122"/>
                </a:lnTo>
                <a:lnTo>
                  <a:pt x="124" y="130"/>
                </a:lnTo>
                <a:lnTo>
                  <a:pt x="124" y="130"/>
                </a:lnTo>
                <a:lnTo>
                  <a:pt x="128" y="136"/>
                </a:lnTo>
                <a:lnTo>
                  <a:pt x="128" y="136"/>
                </a:lnTo>
                <a:lnTo>
                  <a:pt x="136" y="142"/>
                </a:lnTo>
                <a:lnTo>
                  <a:pt x="136" y="142"/>
                </a:lnTo>
                <a:lnTo>
                  <a:pt x="142" y="146"/>
                </a:lnTo>
                <a:lnTo>
                  <a:pt x="142" y="146"/>
                </a:lnTo>
                <a:lnTo>
                  <a:pt x="142" y="154"/>
                </a:lnTo>
                <a:lnTo>
                  <a:pt x="142" y="154"/>
                </a:lnTo>
                <a:lnTo>
                  <a:pt x="142" y="156"/>
                </a:lnTo>
                <a:lnTo>
                  <a:pt x="142" y="156"/>
                </a:lnTo>
                <a:lnTo>
                  <a:pt x="140" y="158"/>
                </a:lnTo>
                <a:lnTo>
                  <a:pt x="140" y="158"/>
                </a:lnTo>
                <a:lnTo>
                  <a:pt x="138" y="156"/>
                </a:lnTo>
                <a:lnTo>
                  <a:pt x="138" y="156"/>
                </a:lnTo>
                <a:lnTo>
                  <a:pt x="136" y="148"/>
                </a:lnTo>
                <a:lnTo>
                  <a:pt x="136" y="146"/>
                </a:lnTo>
                <a:lnTo>
                  <a:pt x="122" y="146"/>
                </a:lnTo>
                <a:lnTo>
                  <a:pt x="122" y="148"/>
                </a:lnTo>
                <a:lnTo>
                  <a:pt x="122" y="148"/>
                </a:lnTo>
                <a:lnTo>
                  <a:pt x="124" y="156"/>
                </a:lnTo>
                <a:lnTo>
                  <a:pt x="126" y="162"/>
                </a:lnTo>
                <a:lnTo>
                  <a:pt x="126" y="162"/>
                </a:lnTo>
                <a:lnTo>
                  <a:pt x="132" y="164"/>
                </a:lnTo>
                <a:lnTo>
                  <a:pt x="136" y="166"/>
                </a:lnTo>
                <a:lnTo>
                  <a:pt x="136" y="172"/>
                </a:lnTo>
                <a:lnTo>
                  <a:pt x="144" y="172"/>
                </a:lnTo>
                <a:lnTo>
                  <a:pt x="144" y="166"/>
                </a:lnTo>
                <a:lnTo>
                  <a:pt x="144" y="166"/>
                </a:lnTo>
                <a:lnTo>
                  <a:pt x="150" y="164"/>
                </a:lnTo>
                <a:lnTo>
                  <a:pt x="154" y="160"/>
                </a:lnTo>
                <a:lnTo>
                  <a:pt x="154" y="160"/>
                </a:lnTo>
                <a:lnTo>
                  <a:pt x="156" y="156"/>
                </a:lnTo>
                <a:lnTo>
                  <a:pt x="158" y="148"/>
                </a:lnTo>
                <a:lnTo>
                  <a:pt x="158" y="148"/>
                </a:lnTo>
                <a:lnTo>
                  <a:pt x="156" y="140"/>
                </a:lnTo>
                <a:lnTo>
                  <a:pt x="156" y="140"/>
                </a:lnTo>
                <a:lnTo>
                  <a:pt x="154" y="136"/>
                </a:lnTo>
                <a:lnTo>
                  <a:pt x="154" y="136"/>
                </a:lnTo>
                <a:lnTo>
                  <a:pt x="146" y="130"/>
                </a:lnTo>
                <a:lnTo>
                  <a:pt x="146" y="130"/>
                </a:lnTo>
                <a:lnTo>
                  <a:pt x="138" y="126"/>
                </a:lnTo>
                <a:lnTo>
                  <a:pt x="138" y="126"/>
                </a:lnTo>
                <a:lnTo>
                  <a:pt x="136" y="122"/>
                </a:lnTo>
                <a:lnTo>
                  <a:pt x="136" y="122"/>
                </a:lnTo>
                <a:lnTo>
                  <a:pt x="138" y="118"/>
                </a:lnTo>
                <a:lnTo>
                  <a:pt x="138" y="118"/>
                </a:lnTo>
                <a:lnTo>
                  <a:pt x="140" y="118"/>
                </a:lnTo>
                <a:lnTo>
                  <a:pt x="140" y="118"/>
                </a:lnTo>
                <a:lnTo>
                  <a:pt x="142" y="118"/>
                </a:lnTo>
                <a:lnTo>
                  <a:pt x="142" y="118"/>
                </a:lnTo>
                <a:lnTo>
                  <a:pt x="142" y="124"/>
                </a:lnTo>
                <a:lnTo>
                  <a:pt x="142" y="126"/>
                </a:lnTo>
                <a:lnTo>
                  <a:pt x="156" y="126"/>
                </a:lnTo>
                <a:lnTo>
                  <a:pt x="156" y="126"/>
                </a:lnTo>
                <a:close/>
                <a:moveTo>
                  <a:pt x="132" y="16"/>
                </a:moveTo>
                <a:lnTo>
                  <a:pt x="148" y="18"/>
                </a:lnTo>
                <a:lnTo>
                  <a:pt x="148" y="18"/>
                </a:lnTo>
                <a:lnTo>
                  <a:pt x="158" y="16"/>
                </a:lnTo>
                <a:lnTo>
                  <a:pt x="164" y="14"/>
                </a:lnTo>
                <a:lnTo>
                  <a:pt x="170" y="10"/>
                </a:lnTo>
                <a:lnTo>
                  <a:pt x="170" y="10"/>
                </a:lnTo>
                <a:lnTo>
                  <a:pt x="170" y="8"/>
                </a:lnTo>
                <a:lnTo>
                  <a:pt x="170" y="4"/>
                </a:lnTo>
                <a:lnTo>
                  <a:pt x="168" y="0"/>
                </a:lnTo>
                <a:lnTo>
                  <a:pt x="132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" name="图片 3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676275" y="334537"/>
            <a:ext cx="10839216" cy="85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互联网社交实用</a:t>
            </a:r>
            <a:r>
              <a:rPr lang="en-US" altLang="zh-CN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icon</a:t>
            </a:r>
            <a:endParaRPr kumimoji="1" lang="zh-CN" altLang="en-US" sz="4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Freeform 137"/>
          <p:cNvSpPr>
            <a:spLocks noEditPoints="1"/>
          </p:cNvSpPr>
          <p:nvPr/>
        </p:nvSpPr>
        <p:spPr bwMode="auto">
          <a:xfrm>
            <a:off x="10337044" y="1894598"/>
            <a:ext cx="791191" cy="765670"/>
          </a:xfrm>
          <a:custGeom>
            <a:avLst/>
            <a:gdLst>
              <a:gd name="T0" fmla="*/ 0 w 186"/>
              <a:gd name="T1" fmla="*/ 70 h 180"/>
              <a:gd name="T2" fmla="*/ 20 w 186"/>
              <a:gd name="T3" fmla="*/ 80 h 180"/>
              <a:gd name="T4" fmla="*/ 48 w 186"/>
              <a:gd name="T5" fmla="*/ 66 h 180"/>
              <a:gd name="T6" fmla="*/ 28 w 186"/>
              <a:gd name="T7" fmla="*/ 86 h 180"/>
              <a:gd name="T8" fmla="*/ 30 w 186"/>
              <a:gd name="T9" fmla="*/ 120 h 180"/>
              <a:gd name="T10" fmla="*/ 32 w 186"/>
              <a:gd name="T11" fmla="*/ 136 h 180"/>
              <a:gd name="T12" fmla="*/ 38 w 186"/>
              <a:gd name="T13" fmla="*/ 120 h 180"/>
              <a:gd name="T14" fmla="*/ 36 w 186"/>
              <a:gd name="T15" fmla="*/ 100 h 180"/>
              <a:gd name="T16" fmla="*/ 56 w 186"/>
              <a:gd name="T17" fmla="*/ 102 h 180"/>
              <a:gd name="T18" fmla="*/ 80 w 186"/>
              <a:gd name="T19" fmla="*/ 88 h 180"/>
              <a:gd name="T20" fmla="*/ 86 w 186"/>
              <a:gd name="T21" fmla="*/ 80 h 180"/>
              <a:gd name="T22" fmla="*/ 94 w 186"/>
              <a:gd name="T23" fmla="*/ 100 h 180"/>
              <a:gd name="T24" fmla="*/ 110 w 186"/>
              <a:gd name="T25" fmla="*/ 110 h 180"/>
              <a:gd name="T26" fmla="*/ 124 w 186"/>
              <a:gd name="T27" fmla="*/ 136 h 180"/>
              <a:gd name="T28" fmla="*/ 130 w 186"/>
              <a:gd name="T29" fmla="*/ 160 h 180"/>
              <a:gd name="T30" fmla="*/ 134 w 186"/>
              <a:gd name="T31" fmla="*/ 180 h 180"/>
              <a:gd name="T32" fmla="*/ 140 w 186"/>
              <a:gd name="T33" fmla="*/ 170 h 180"/>
              <a:gd name="T34" fmla="*/ 144 w 186"/>
              <a:gd name="T35" fmla="*/ 166 h 180"/>
              <a:gd name="T36" fmla="*/ 148 w 186"/>
              <a:gd name="T37" fmla="*/ 144 h 180"/>
              <a:gd name="T38" fmla="*/ 150 w 186"/>
              <a:gd name="T39" fmla="*/ 130 h 180"/>
              <a:gd name="T40" fmla="*/ 142 w 186"/>
              <a:gd name="T41" fmla="*/ 120 h 180"/>
              <a:gd name="T42" fmla="*/ 170 w 186"/>
              <a:gd name="T43" fmla="*/ 98 h 180"/>
              <a:gd name="T44" fmla="*/ 170 w 186"/>
              <a:gd name="T45" fmla="*/ 118 h 180"/>
              <a:gd name="T46" fmla="*/ 158 w 186"/>
              <a:gd name="T47" fmla="*/ 140 h 180"/>
              <a:gd name="T48" fmla="*/ 186 w 186"/>
              <a:gd name="T49" fmla="*/ 148 h 180"/>
              <a:gd name="T50" fmla="*/ 168 w 186"/>
              <a:gd name="T51" fmla="*/ 136 h 180"/>
              <a:gd name="T52" fmla="*/ 174 w 186"/>
              <a:gd name="T53" fmla="*/ 122 h 180"/>
              <a:gd name="T54" fmla="*/ 182 w 186"/>
              <a:gd name="T55" fmla="*/ 100 h 180"/>
              <a:gd name="T56" fmla="*/ 166 w 186"/>
              <a:gd name="T57" fmla="*/ 76 h 180"/>
              <a:gd name="T58" fmla="*/ 150 w 186"/>
              <a:gd name="T59" fmla="*/ 62 h 180"/>
              <a:gd name="T60" fmla="*/ 118 w 186"/>
              <a:gd name="T61" fmla="*/ 50 h 180"/>
              <a:gd name="T62" fmla="*/ 74 w 186"/>
              <a:gd name="T63" fmla="*/ 8 h 180"/>
              <a:gd name="T64" fmla="*/ 34 w 186"/>
              <a:gd name="T65" fmla="*/ 22 h 180"/>
              <a:gd name="T66" fmla="*/ 16 w 186"/>
              <a:gd name="T67" fmla="*/ 10 h 180"/>
              <a:gd name="T68" fmla="*/ 16 w 186"/>
              <a:gd name="T69" fmla="*/ 24 h 180"/>
              <a:gd name="T70" fmla="*/ 12 w 186"/>
              <a:gd name="T71" fmla="*/ 28 h 180"/>
              <a:gd name="T72" fmla="*/ 2 w 186"/>
              <a:gd name="T73" fmla="*/ 20 h 180"/>
              <a:gd name="T74" fmla="*/ 4 w 186"/>
              <a:gd name="T75" fmla="*/ 40 h 180"/>
              <a:gd name="T76" fmla="*/ 14 w 186"/>
              <a:gd name="T77" fmla="*/ 44 h 180"/>
              <a:gd name="T78" fmla="*/ 120 w 186"/>
              <a:gd name="T79" fmla="*/ 144 h 180"/>
              <a:gd name="T80" fmla="*/ 110 w 186"/>
              <a:gd name="T81" fmla="*/ 152 h 180"/>
              <a:gd name="T82" fmla="*/ 90 w 186"/>
              <a:gd name="T83" fmla="*/ 170 h 180"/>
              <a:gd name="T84" fmla="*/ 98 w 186"/>
              <a:gd name="T85" fmla="*/ 152 h 180"/>
              <a:gd name="T86" fmla="*/ 100 w 186"/>
              <a:gd name="T87" fmla="*/ 138 h 180"/>
              <a:gd name="T88" fmla="*/ 92 w 186"/>
              <a:gd name="T89" fmla="*/ 120 h 180"/>
              <a:gd name="T90" fmla="*/ 104 w 186"/>
              <a:gd name="T91" fmla="*/ 114 h 180"/>
              <a:gd name="T92" fmla="*/ 48 w 186"/>
              <a:gd name="T93" fmla="*/ 104 h 180"/>
              <a:gd name="T94" fmla="*/ 62 w 186"/>
              <a:gd name="T95" fmla="*/ 112 h 180"/>
              <a:gd name="T96" fmla="*/ 78 w 186"/>
              <a:gd name="T97" fmla="*/ 124 h 180"/>
              <a:gd name="T98" fmla="*/ 62 w 186"/>
              <a:gd name="T99" fmla="*/ 132 h 180"/>
              <a:gd name="T100" fmla="*/ 52 w 186"/>
              <a:gd name="T101" fmla="*/ 114 h 180"/>
              <a:gd name="T102" fmla="*/ 20 w 186"/>
              <a:gd name="T103" fmla="*/ 56 h 180"/>
              <a:gd name="T104" fmla="*/ 30 w 186"/>
              <a:gd name="T105" fmla="*/ 5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6" h="180">
                <a:moveTo>
                  <a:pt x="8" y="60"/>
                </a:moveTo>
                <a:lnTo>
                  <a:pt x="8" y="60"/>
                </a:lnTo>
                <a:lnTo>
                  <a:pt x="4" y="62"/>
                </a:lnTo>
                <a:lnTo>
                  <a:pt x="0" y="64"/>
                </a:lnTo>
                <a:lnTo>
                  <a:pt x="0" y="64"/>
                </a:lnTo>
                <a:lnTo>
                  <a:pt x="0" y="70"/>
                </a:lnTo>
                <a:lnTo>
                  <a:pt x="2" y="74"/>
                </a:lnTo>
                <a:lnTo>
                  <a:pt x="6" y="78"/>
                </a:lnTo>
                <a:lnTo>
                  <a:pt x="6" y="78"/>
                </a:lnTo>
                <a:lnTo>
                  <a:pt x="12" y="80"/>
                </a:lnTo>
                <a:lnTo>
                  <a:pt x="16" y="80"/>
                </a:lnTo>
                <a:lnTo>
                  <a:pt x="20" y="80"/>
                </a:lnTo>
                <a:lnTo>
                  <a:pt x="24" y="72"/>
                </a:lnTo>
                <a:lnTo>
                  <a:pt x="24" y="72"/>
                </a:lnTo>
                <a:lnTo>
                  <a:pt x="32" y="72"/>
                </a:lnTo>
                <a:lnTo>
                  <a:pt x="44" y="68"/>
                </a:lnTo>
                <a:lnTo>
                  <a:pt x="44" y="68"/>
                </a:lnTo>
                <a:lnTo>
                  <a:pt x="48" y="66"/>
                </a:lnTo>
                <a:lnTo>
                  <a:pt x="48" y="66"/>
                </a:lnTo>
                <a:lnTo>
                  <a:pt x="46" y="74"/>
                </a:lnTo>
                <a:lnTo>
                  <a:pt x="42" y="76"/>
                </a:lnTo>
                <a:lnTo>
                  <a:pt x="38" y="80"/>
                </a:lnTo>
                <a:lnTo>
                  <a:pt x="38" y="80"/>
                </a:lnTo>
                <a:lnTo>
                  <a:pt x="28" y="86"/>
                </a:lnTo>
                <a:lnTo>
                  <a:pt x="26" y="90"/>
                </a:lnTo>
                <a:lnTo>
                  <a:pt x="26" y="92"/>
                </a:lnTo>
                <a:lnTo>
                  <a:pt x="26" y="92"/>
                </a:lnTo>
                <a:lnTo>
                  <a:pt x="30" y="108"/>
                </a:lnTo>
                <a:lnTo>
                  <a:pt x="30" y="116"/>
                </a:lnTo>
                <a:lnTo>
                  <a:pt x="30" y="120"/>
                </a:lnTo>
                <a:lnTo>
                  <a:pt x="30" y="120"/>
                </a:lnTo>
                <a:lnTo>
                  <a:pt x="28" y="122"/>
                </a:lnTo>
                <a:lnTo>
                  <a:pt x="28" y="128"/>
                </a:lnTo>
                <a:lnTo>
                  <a:pt x="30" y="132"/>
                </a:lnTo>
                <a:lnTo>
                  <a:pt x="32" y="136"/>
                </a:lnTo>
                <a:lnTo>
                  <a:pt x="32" y="136"/>
                </a:lnTo>
                <a:lnTo>
                  <a:pt x="36" y="136"/>
                </a:lnTo>
                <a:lnTo>
                  <a:pt x="40" y="134"/>
                </a:lnTo>
                <a:lnTo>
                  <a:pt x="46" y="128"/>
                </a:lnTo>
                <a:lnTo>
                  <a:pt x="46" y="128"/>
                </a:lnTo>
                <a:lnTo>
                  <a:pt x="38" y="120"/>
                </a:lnTo>
                <a:lnTo>
                  <a:pt x="38" y="120"/>
                </a:lnTo>
                <a:lnTo>
                  <a:pt x="40" y="118"/>
                </a:lnTo>
                <a:lnTo>
                  <a:pt x="40" y="114"/>
                </a:lnTo>
                <a:lnTo>
                  <a:pt x="40" y="114"/>
                </a:lnTo>
                <a:lnTo>
                  <a:pt x="38" y="108"/>
                </a:lnTo>
                <a:lnTo>
                  <a:pt x="36" y="100"/>
                </a:lnTo>
                <a:lnTo>
                  <a:pt x="36" y="100"/>
                </a:lnTo>
                <a:lnTo>
                  <a:pt x="38" y="96"/>
                </a:lnTo>
                <a:lnTo>
                  <a:pt x="38" y="96"/>
                </a:lnTo>
                <a:lnTo>
                  <a:pt x="42" y="98"/>
                </a:lnTo>
                <a:lnTo>
                  <a:pt x="48" y="100"/>
                </a:lnTo>
                <a:lnTo>
                  <a:pt x="56" y="102"/>
                </a:lnTo>
                <a:lnTo>
                  <a:pt x="56" y="102"/>
                </a:lnTo>
                <a:lnTo>
                  <a:pt x="66" y="100"/>
                </a:lnTo>
                <a:lnTo>
                  <a:pt x="72" y="96"/>
                </a:lnTo>
                <a:lnTo>
                  <a:pt x="78" y="90"/>
                </a:lnTo>
                <a:lnTo>
                  <a:pt x="78" y="90"/>
                </a:lnTo>
                <a:lnTo>
                  <a:pt x="80" y="88"/>
                </a:lnTo>
                <a:lnTo>
                  <a:pt x="80" y="88"/>
                </a:lnTo>
                <a:lnTo>
                  <a:pt x="82" y="86"/>
                </a:lnTo>
                <a:lnTo>
                  <a:pt x="82" y="82"/>
                </a:lnTo>
                <a:lnTo>
                  <a:pt x="84" y="76"/>
                </a:lnTo>
                <a:lnTo>
                  <a:pt x="86" y="76"/>
                </a:lnTo>
                <a:lnTo>
                  <a:pt x="86" y="76"/>
                </a:lnTo>
                <a:lnTo>
                  <a:pt x="86" y="80"/>
                </a:lnTo>
                <a:lnTo>
                  <a:pt x="86" y="88"/>
                </a:lnTo>
                <a:lnTo>
                  <a:pt x="86" y="88"/>
                </a:lnTo>
                <a:lnTo>
                  <a:pt x="80" y="96"/>
                </a:lnTo>
                <a:lnTo>
                  <a:pt x="80" y="96"/>
                </a:lnTo>
                <a:lnTo>
                  <a:pt x="94" y="100"/>
                </a:lnTo>
                <a:lnTo>
                  <a:pt x="94" y="100"/>
                </a:lnTo>
                <a:lnTo>
                  <a:pt x="94" y="104"/>
                </a:lnTo>
                <a:lnTo>
                  <a:pt x="96" y="110"/>
                </a:lnTo>
                <a:lnTo>
                  <a:pt x="96" y="110"/>
                </a:lnTo>
                <a:lnTo>
                  <a:pt x="100" y="110"/>
                </a:lnTo>
                <a:lnTo>
                  <a:pt x="110" y="110"/>
                </a:lnTo>
                <a:lnTo>
                  <a:pt x="110" y="110"/>
                </a:lnTo>
                <a:lnTo>
                  <a:pt x="108" y="114"/>
                </a:lnTo>
                <a:lnTo>
                  <a:pt x="108" y="122"/>
                </a:lnTo>
                <a:lnTo>
                  <a:pt x="108" y="122"/>
                </a:lnTo>
                <a:lnTo>
                  <a:pt x="110" y="126"/>
                </a:lnTo>
                <a:lnTo>
                  <a:pt x="114" y="130"/>
                </a:lnTo>
                <a:lnTo>
                  <a:pt x="124" y="136"/>
                </a:lnTo>
                <a:lnTo>
                  <a:pt x="136" y="140"/>
                </a:lnTo>
                <a:lnTo>
                  <a:pt x="136" y="140"/>
                </a:lnTo>
                <a:lnTo>
                  <a:pt x="136" y="146"/>
                </a:lnTo>
                <a:lnTo>
                  <a:pt x="132" y="156"/>
                </a:lnTo>
                <a:lnTo>
                  <a:pt x="132" y="156"/>
                </a:lnTo>
                <a:lnTo>
                  <a:pt x="130" y="160"/>
                </a:lnTo>
                <a:lnTo>
                  <a:pt x="128" y="166"/>
                </a:lnTo>
                <a:lnTo>
                  <a:pt x="128" y="166"/>
                </a:lnTo>
                <a:lnTo>
                  <a:pt x="128" y="174"/>
                </a:lnTo>
                <a:lnTo>
                  <a:pt x="126" y="178"/>
                </a:lnTo>
                <a:lnTo>
                  <a:pt x="126" y="178"/>
                </a:lnTo>
                <a:lnTo>
                  <a:pt x="134" y="180"/>
                </a:lnTo>
                <a:lnTo>
                  <a:pt x="140" y="180"/>
                </a:lnTo>
                <a:lnTo>
                  <a:pt x="142" y="178"/>
                </a:lnTo>
                <a:lnTo>
                  <a:pt x="142" y="178"/>
                </a:lnTo>
                <a:lnTo>
                  <a:pt x="142" y="176"/>
                </a:lnTo>
                <a:lnTo>
                  <a:pt x="140" y="174"/>
                </a:lnTo>
                <a:lnTo>
                  <a:pt x="140" y="170"/>
                </a:lnTo>
                <a:lnTo>
                  <a:pt x="140" y="168"/>
                </a:lnTo>
                <a:lnTo>
                  <a:pt x="140" y="168"/>
                </a:lnTo>
                <a:lnTo>
                  <a:pt x="140" y="166"/>
                </a:lnTo>
                <a:lnTo>
                  <a:pt x="142" y="166"/>
                </a:lnTo>
                <a:lnTo>
                  <a:pt x="144" y="168"/>
                </a:lnTo>
                <a:lnTo>
                  <a:pt x="144" y="166"/>
                </a:lnTo>
                <a:lnTo>
                  <a:pt x="144" y="166"/>
                </a:lnTo>
                <a:lnTo>
                  <a:pt x="144" y="160"/>
                </a:lnTo>
                <a:lnTo>
                  <a:pt x="144" y="156"/>
                </a:lnTo>
                <a:lnTo>
                  <a:pt x="144" y="156"/>
                </a:lnTo>
                <a:lnTo>
                  <a:pt x="146" y="148"/>
                </a:lnTo>
                <a:lnTo>
                  <a:pt x="148" y="144"/>
                </a:lnTo>
                <a:lnTo>
                  <a:pt x="150" y="140"/>
                </a:lnTo>
                <a:lnTo>
                  <a:pt x="150" y="140"/>
                </a:lnTo>
                <a:lnTo>
                  <a:pt x="152" y="136"/>
                </a:lnTo>
                <a:lnTo>
                  <a:pt x="154" y="134"/>
                </a:lnTo>
                <a:lnTo>
                  <a:pt x="152" y="132"/>
                </a:lnTo>
                <a:lnTo>
                  <a:pt x="150" y="130"/>
                </a:lnTo>
                <a:lnTo>
                  <a:pt x="150" y="130"/>
                </a:lnTo>
                <a:lnTo>
                  <a:pt x="144" y="128"/>
                </a:lnTo>
                <a:lnTo>
                  <a:pt x="142" y="124"/>
                </a:lnTo>
                <a:lnTo>
                  <a:pt x="140" y="122"/>
                </a:lnTo>
                <a:lnTo>
                  <a:pt x="140" y="122"/>
                </a:lnTo>
                <a:lnTo>
                  <a:pt x="142" y="120"/>
                </a:lnTo>
                <a:lnTo>
                  <a:pt x="142" y="120"/>
                </a:lnTo>
                <a:lnTo>
                  <a:pt x="152" y="118"/>
                </a:lnTo>
                <a:lnTo>
                  <a:pt x="162" y="112"/>
                </a:lnTo>
                <a:lnTo>
                  <a:pt x="168" y="106"/>
                </a:lnTo>
                <a:lnTo>
                  <a:pt x="170" y="98"/>
                </a:lnTo>
                <a:lnTo>
                  <a:pt x="170" y="98"/>
                </a:lnTo>
                <a:lnTo>
                  <a:pt x="178" y="102"/>
                </a:lnTo>
                <a:lnTo>
                  <a:pt x="180" y="106"/>
                </a:lnTo>
                <a:lnTo>
                  <a:pt x="180" y="110"/>
                </a:lnTo>
                <a:lnTo>
                  <a:pt x="180" y="110"/>
                </a:lnTo>
                <a:lnTo>
                  <a:pt x="176" y="114"/>
                </a:lnTo>
                <a:lnTo>
                  <a:pt x="170" y="118"/>
                </a:lnTo>
                <a:lnTo>
                  <a:pt x="170" y="118"/>
                </a:lnTo>
                <a:lnTo>
                  <a:pt x="166" y="122"/>
                </a:lnTo>
                <a:lnTo>
                  <a:pt x="160" y="128"/>
                </a:lnTo>
                <a:lnTo>
                  <a:pt x="158" y="134"/>
                </a:lnTo>
                <a:lnTo>
                  <a:pt x="158" y="140"/>
                </a:lnTo>
                <a:lnTo>
                  <a:pt x="158" y="140"/>
                </a:lnTo>
                <a:lnTo>
                  <a:pt x="164" y="148"/>
                </a:lnTo>
                <a:lnTo>
                  <a:pt x="172" y="152"/>
                </a:lnTo>
                <a:lnTo>
                  <a:pt x="180" y="156"/>
                </a:lnTo>
                <a:lnTo>
                  <a:pt x="180" y="156"/>
                </a:lnTo>
                <a:lnTo>
                  <a:pt x="184" y="152"/>
                </a:lnTo>
                <a:lnTo>
                  <a:pt x="186" y="148"/>
                </a:lnTo>
                <a:lnTo>
                  <a:pt x="186" y="142"/>
                </a:lnTo>
                <a:lnTo>
                  <a:pt x="182" y="136"/>
                </a:lnTo>
                <a:lnTo>
                  <a:pt x="182" y="136"/>
                </a:lnTo>
                <a:lnTo>
                  <a:pt x="176" y="138"/>
                </a:lnTo>
                <a:lnTo>
                  <a:pt x="170" y="138"/>
                </a:lnTo>
                <a:lnTo>
                  <a:pt x="168" y="136"/>
                </a:lnTo>
                <a:lnTo>
                  <a:pt x="166" y="134"/>
                </a:lnTo>
                <a:lnTo>
                  <a:pt x="166" y="134"/>
                </a:lnTo>
                <a:lnTo>
                  <a:pt x="166" y="130"/>
                </a:lnTo>
                <a:lnTo>
                  <a:pt x="168" y="128"/>
                </a:lnTo>
                <a:lnTo>
                  <a:pt x="174" y="122"/>
                </a:lnTo>
                <a:lnTo>
                  <a:pt x="174" y="122"/>
                </a:lnTo>
                <a:lnTo>
                  <a:pt x="178" y="118"/>
                </a:lnTo>
                <a:lnTo>
                  <a:pt x="184" y="112"/>
                </a:lnTo>
                <a:lnTo>
                  <a:pt x="184" y="112"/>
                </a:lnTo>
                <a:lnTo>
                  <a:pt x="184" y="108"/>
                </a:lnTo>
                <a:lnTo>
                  <a:pt x="184" y="106"/>
                </a:lnTo>
                <a:lnTo>
                  <a:pt x="182" y="100"/>
                </a:lnTo>
                <a:lnTo>
                  <a:pt x="176" y="96"/>
                </a:lnTo>
                <a:lnTo>
                  <a:pt x="172" y="92"/>
                </a:lnTo>
                <a:lnTo>
                  <a:pt x="172" y="92"/>
                </a:lnTo>
                <a:lnTo>
                  <a:pt x="170" y="86"/>
                </a:lnTo>
                <a:lnTo>
                  <a:pt x="168" y="82"/>
                </a:lnTo>
                <a:lnTo>
                  <a:pt x="166" y="76"/>
                </a:lnTo>
                <a:lnTo>
                  <a:pt x="160" y="72"/>
                </a:lnTo>
                <a:lnTo>
                  <a:pt x="160" y="72"/>
                </a:lnTo>
                <a:lnTo>
                  <a:pt x="156" y="72"/>
                </a:lnTo>
                <a:lnTo>
                  <a:pt x="152" y="70"/>
                </a:lnTo>
                <a:lnTo>
                  <a:pt x="150" y="66"/>
                </a:lnTo>
                <a:lnTo>
                  <a:pt x="150" y="62"/>
                </a:lnTo>
                <a:lnTo>
                  <a:pt x="150" y="62"/>
                </a:lnTo>
                <a:lnTo>
                  <a:pt x="148" y="58"/>
                </a:lnTo>
                <a:lnTo>
                  <a:pt x="146" y="56"/>
                </a:lnTo>
                <a:lnTo>
                  <a:pt x="136" y="54"/>
                </a:lnTo>
                <a:lnTo>
                  <a:pt x="126" y="52"/>
                </a:lnTo>
                <a:lnTo>
                  <a:pt x="118" y="50"/>
                </a:lnTo>
                <a:lnTo>
                  <a:pt x="118" y="50"/>
                </a:lnTo>
                <a:lnTo>
                  <a:pt x="110" y="40"/>
                </a:lnTo>
                <a:lnTo>
                  <a:pt x="100" y="28"/>
                </a:lnTo>
                <a:lnTo>
                  <a:pt x="88" y="16"/>
                </a:lnTo>
                <a:lnTo>
                  <a:pt x="82" y="12"/>
                </a:lnTo>
                <a:lnTo>
                  <a:pt x="74" y="8"/>
                </a:lnTo>
                <a:lnTo>
                  <a:pt x="74" y="8"/>
                </a:lnTo>
                <a:lnTo>
                  <a:pt x="66" y="10"/>
                </a:lnTo>
                <a:lnTo>
                  <a:pt x="56" y="12"/>
                </a:lnTo>
                <a:lnTo>
                  <a:pt x="44" y="18"/>
                </a:lnTo>
                <a:lnTo>
                  <a:pt x="34" y="24"/>
                </a:lnTo>
                <a:lnTo>
                  <a:pt x="34" y="22"/>
                </a:lnTo>
                <a:lnTo>
                  <a:pt x="34" y="22"/>
                </a:lnTo>
                <a:lnTo>
                  <a:pt x="30" y="24"/>
                </a:lnTo>
                <a:lnTo>
                  <a:pt x="30" y="24"/>
                </a:lnTo>
                <a:lnTo>
                  <a:pt x="24" y="20"/>
                </a:lnTo>
                <a:lnTo>
                  <a:pt x="20" y="16"/>
                </a:lnTo>
                <a:lnTo>
                  <a:pt x="16" y="10"/>
                </a:lnTo>
                <a:lnTo>
                  <a:pt x="14" y="0"/>
                </a:lnTo>
                <a:lnTo>
                  <a:pt x="12" y="0"/>
                </a:lnTo>
                <a:lnTo>
                  <a:pt x="12" y="0"/>
                </a:lnTo>
                <a:lnTo>
                  <a:pt x="12" y="10"/>
                </a:lnTo>
                <a:lnTo>
                  <a:pt x="14" y="18"/>
                </a:lnTo>
                <a:lnTo>
                  <a:pt x="16" y="24"/>
                </a:lnTo>
                <a:lnTo>
                  <a:pt x="20" y="30"/>
                </a:lnTo>
                <a:lnTo>
                  <a:pt x="20" y="30"/>
                </a:lnTo>
                <a:lnTo>
                  <a:pt x="16" y="30"/>
                </a:lnTo>
                <a:lnTo>
                  <a:pt x="16" y="30"/>
                </a:lnTo>
                <a:lnTo>
                  <a:pt x="12" y="28"/>
                </a:lnTo>
                <a:lnTo>
                  <a:pt x="12" y="28"/>
                </a:lnTo>
                <a:lnTo>
                  <a:pt x="10" y="24"/>
                </a:lnTo>
                <a:lnTo>
                  <a:pt x="8" y="20"/>
                </a:lnTo>
                <a:lnTo>
                  <a:pt x="6" y="12"/>
                </a:lnTo>
                <a:lnTo>
                  <a:pt x="4" y="12"/>
                </a:lnTo>
                <a:lnTo>
                  <a:pt x="4" y="12"/>
                </a:lnTo>
                <a:lnTo>
                  <a:pt x="2" y="20"/>
                </a:lnTo>
                <a:lnTo>
                  <a:pt x="4" y="28"/>
                </a:lnTo>
                <a:lnTo>
                  <a:pt x="6" y="34"/>
                </a:lnTo>
                <a:lnTo>
                  <a:pt x="6" y="34"/>
                </a:lnTo>
                <a:lnTo>
                  <a:pt x="4" y="36"/>
                </a:lnTo>
                <a:lnTo>
                  <a:pt x="4" y="36"/>
                </a:lnTo>
                <a:lnTo>
                  <a:pt x="4" y="40"/>
                </a:lnTo>
                <a:lnTo>
                  <a:pt x="6" y="44"/>
                </a:lnTo>
                <a:lnTo>
                  <a:pt x="8" y="46"/>
                </a:lnTo>
                <a:lnTo>
                  <a:pt x="10" y="44"/>
                </a:lnTo>
                <a:lnTo>
                  <a:pt x="14" y="44"/>
                </a:lnTo>
                <a:lnTo>
                  <a:pt x="14" y="44"/>
                </a:lnTo>
                <a:lnTo>
                  <a:pt x="14" y="44"/>
                </a:lnTo>
                <a:lnTo>
                  <a:pt x="8" y="60"/>
                </a:lnTo>
                <a:lnTo>
                  <a:pt x="8" y="60"/>
                </a:lnTo>
                <a:close/>
                <a:moveTo>
                  <a:pt x="120" y="138"/>
                </a:moveTo>
                <a:lnTo>
                  <a:pt x="120" y="138"/>
                </a:lnTo>
                <a:lnTo>
                  <a:pt x="120" y="142"/>
                </a:lnTo>
                <a:lnTo>
                  <a:pt x="120" y="144"/>
                </a:lnTo>
                <a:lnTo>
                  <a:pt x="118" y="146"/>
                </a:lnTo>
                <a:lnTo>
                  <a:pt x="118" y="146"/>
                </a:lnTo>
                <a:lnTo>
                  <a:pt x="114" y="148"/>
                </a:lnTo>
                <a:lnTo>
                  <a:pt x="110" y="150"/>
                </a:lnTo>
                <a:lnTo>
                  <a:pt x="110" y="152"/>
                </a:lnTo>
                <a:lnTo>
                  <a:pt x="110" y="152"/>
                </a:lnTo>
                <a:lnTo>
                  <a:pt x="108" y="158"/>
                </a:lnTo>
                <a:lnTo>
                  <a:pt x="106" y="162"/>
                </a:lnTo>
                <a:lnTo>
                  <a:pt x="106" y="162"/>
                </a:lnTo>
                <a:lnTo>
                  <a:pt x="106" y="166"/>
                </a:lnTo>
                <a:lnTo>
                  <a:pt x="106" y="170"/>
                </a:lnTo>
                <a:lnTo>
                  <a:pt x="90" y="170"/>
                </a:lnTo>
                <a:lnTo>
                  <a:pt x="90" y="170"/>
                </a:lnTo>
                <a:lnTo>
                  <a:pt x="90" y="164"/>
                </a:lnTo>
                <a:lnTo>
                  <a:pt x="90" y="160"/>
                </a:lnTo>
                <a:lnTo>
                  <a:pt x="92" y="156"/>
                </a:lnTo>
                <a:lnTo>
                  <a:pt x="92" y="156"/>
                </a:lnTo>
                <a:lnTo>
                  <a:pt x="98" y="152"/>
                </a:lnTo>
                <a:lnTo>
                  <a:pt x="102" y="148"/>
                </a:lnTo>
                <a:lnTo>
                  <a:pt x="102" y="148"/>
                </a:lnTo>
                <a:lnTo>
                  <a:pt x="108" y="142"/>
                </a:lnTo>
                <a:lnTo>
                  <a:pt x="108" y="142"/>
                </a:lnTo>
                <a:lnTo>
                  <a:pt x="104" y="140"/>
                </a:lnTo>
                <a:lnTo>
                  <a:pt x="100" y="138"/>
                </a:lnTo>
                <a:lnTo>
                  <a:pt x="98" y="134"/>
                </a:lnTo>
                <a:lnTo>
                  <a:pt x="98" y="134"/>
                </a:lnTo>
                <a:lnTo>
                  <a:pt x="98" y="130"/>
                </a:lnTo>
                <a:lnTo>
                  <a:pt x="96" y="126"/>
                </a:lnTo>
                <a:lnTo>
                  <a:pt x="92" y="124"/>
                </a:lnTo>
                <a:lnTo>
                  <a:pt x="92" y="120"/>
                </a:lnTo>
                <a:lnTo>
                  <a:pt x="92" y="120"/>
                </a:lnTo>
                <a:lnTo>
                  <a:pt x="94" y="112"/>
                </a:lnTo>
                <a:lnTo>
                  <a:pt x="94" y="112"/>
                </a:lnTo>
                <a:lnTo>
                  <a:pt x="98" y="114"/>
                </a:lnTo>
                <a:lnTo>
                  <a:pt x="104" y="114"/>
                </a:lnTo>
                <a:lnTo>
                  <a:pt x="104" y="114"/>
                </a:lnTo>
                <a:lnTo>
                  <a:pt x="106" y="126"/>
                </a:lnTo>
                <a:lnTo>
                  <a:pt x="108" y="132"/>
                </a:lnTo>
                <a:lnTo>
                  <a:pt x="114" y="136"/>
                </a:lnTo>
                <a:lnTo>
                  <a:pt x="120" y="138"/>
                </a:lnTo>
                <a:lnTo>
                  <a:pt x="120" y="138"/>
                </a:lnTo>
                <a:close/>
                <a:moveTo>
                  <a:pt x="48" y="104"/>
                </a:moveTo>
                <a:lnTo>
                  <a:pt x="48" y="104"/>
                </a:lnTo>
                <a:lnTo>
                  <a:pt x="56" y="106"/>
                </a:lnTo>
                <a:lnTo>
                  <a:pt x="62" y="104"/>
                </a:lnTo>
                <a:lnTo>
                  <a:pt x="62" y="104"/>
                </a:lnTo>
                <a:lnTo>
                  <a:pt x="62" y="112"/>
                </a:lnTo>
                <a:lnTo>
                  <a:pt x="62" y="112"/>
                </a:lnTo>
                <a:lnTo>
                  <a:pt x="66" y="118"/>
                </a:lnTo>
                <a:lnTo>
                  <a:pt x="70" y="124"/>
                </a:lnTo>
                <a:lnTo>
                  <a:pt x="70" y="124"/>
                </a:lnTo>
                <a:lnTo>
                  <a:pt x="74" y="124"/>
                </a:lnTo>
                <a:lnTo>
                  <a:pt x="78" y="124"/>
                </a:lnTo>
                <a:lnTo>
                  <a:pt x="78" y="124"/>
                </a:lnTo>
                <a:lnTo>
                  <a:pt x="76" y="130"/>
                </a:lnTo>
                <a:lnTo>
                  <a:pt x="74" y="138"/>
                </a:lnTo>
                <a:lnTo>
                  <a:pt x="74" y="138"/>
                </a:lnTo>
                <a:lnTo>
                  <a:pt x="70" y="136"/>
                </a:lnTo>
                <a:lnTo>
                  <a:pt x="66" y="134"/>
                </a:lnTo>
                <a:lnTo>
                  <a:pt x="62" y="132"/>
                </a:lnTo>
                <a:lnTo>
                  <a:pt x="60" y="128"/>
                </a:lnTo>
                <a:lnTo>
                  <a:pt x="60" y="128"/>
                </a:lnTo>
                <a:lnTo>
                  <a:pt x="60" y="122"/>
                </a:lnTo>
                <a:lnTo>
                  <a:pt x="58" y="116"/>
                </a:lnTo>
                <a:lnTo>
                  <a:pt x="58" y="116"/>
                </a:lnTo>
                <a:lnTo>
                  <a:pt x="52" y="114"/>
                </a:lnTo>
                <a:lnTo>
                  <a:pt x="48" y="110"/>
                </a:lnTo>
                <a:lnTo>
                  <a:pt x="48" y="110"/>
                </a:lnTo>
                <a:lnTo>
                  <a:pt x="48" y="104"/>
                </a:lnTo>
                <a:lnTo>
                  <a:pt x="48" y="104"/>
                </a:lnTo>
                <a:close/>
                <a:moveTo>
                  <a:pt x="20" y="56"/>
                </a:moveTo>
                <a:lnTo>
                  <a:pt x="20" y="56"/>
                </a:lnTo>
                <a:lnTo>
                  <a:pt x="24" y="52"/>
                </a:lnTo>
                <a:lnTo>
                  <a:pt x="28" y="46"/>
                </a:lnTo>
                <a:lnTo>
                  <a:pt x="28" y="46"/>
                </a:lnTo>
                <a:lnTo>
                  <a:pt x="30" y="48"/>
                </a:lnTo>
                <a:lnTo>
                  <a:pt x="30" y="54"/>
                </a:lnTo>
                <a:lnTo>
                  <a:pt x="30" y="54"/>
                </a:lnTo>
                <a:lnTo>
                  <a:pt x="24" y="56"/>
                </a:lnTo>
                <a:lnTo>
                  <a:pt x="20" y="56"/>
                </a:lnTo>
                <a:lnTo>
                  <a:pt x="2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138"/>
          <p:cNvSpPr>
            <a:spLocks noEditPoints="1"/>
          </p:cNvSpPr>
          <p:nvPr/>
        </p:nvSpPr>
        <p:spPr bwMode="auto">
          <a:xfrm>
            <a:off x="2616866" y="1972275"/>
            <a:ext cx="740148" cy="714626"/>
          </a:xfrm>
          <a:custGeom>
            <a:avLst/>
            <a:gdLst>
              <a:gd name="T0" fmla="*/ 96 w 174"/>
              <a:gd name="T1" fmla="*/ 122 h 168"/>
              <a:gd name="T2" fmla="*/ 102 w 174"/>
              <a:gd name="T3" fmla="*/ 138 h 168"/>
              <a:gd name="T4" fmla="*/ 96 w 174"/>
              <a:gd name="T5" fmla="*/ 154 h 168"/>
              <a:gd name="T6" fmla="*/ 106 w 174"/>
              <a:gd name="T7" fmla="*/ 162 h 168"/>
              <a:gd name="T8" fmla="*/ 106 w 174"/>
              <a:gd name="T9" fmla="*/ 168 h 168"/>
              <a:gd name="T10" fmla="*/ 70 w 174"/>
              <a:gd name="T11" fmla="*/ 158 h 168"/>
              <a:gd name="T12" fmla="*/ 62 w 174"/>
              <a:gd name="T13" fmla="*/ 144 h 168"/>
              <a:gd name="T14" fmla="*/ 40 w 174"/>
              <a:gd name="T15" fmla="*/ 124 h 168"/>
              <a:gd name="T16" fmla="*/ 26 w 174"/>
              <a:gd name="T17" fmla="*/ 146 h 168"/>
              <a:gd name="T18" fmla="*/ 26 w 174"/>
              <a:gd name="T19" fmla="*/ 154 h 168"/>
              <a:gd name="T20" fmla="*/ 36 w 174"/>
              <a:gd name="T21" fmla="*/ 160 h 168"/>
              <a:gd name="T22" fmla="*/ 38 w 174"/>
              <a:gd name="T23" fmla="*/ 168 h 168"/>
              <a:gd name="T24" fmla="*/ 0 w 174"/>
              <a:gd name="T25" fmla="*/ 156 h 168"/>
              <a:gd name="T26" fmla="*/ 8 w 174"/>
              <a:gd name="T27" fmla="*/ 140 h 168"/>
              <a:gd name="T28" fmla="*/ 14 w 174"/>
              <a:gd name="T29" fmla="*/ 116 h 168"/>
              <a:gd name="T30" fmla="*/ 6 w 174"/>
              <a:gd name="T31" fmla="*/ 112 h 168"/>
              <a:gd name="T32" fmla="*/ 20 w 174"/>
              <a:gd name="T33" fmla="*/ 102 h 168"/>
              <a:gd name="T34" fmla="*/ 30 w 174"/>
              <a:gd name="T35" fmla="*/ 90 h 168"/>
              <a:gd name="T36" fmla="*/ 50 w 174"/>
              <a:gd name="T37" fmla="*/ 36 h 168"/>
              <a:gd name="T38" fmla="*/ 60 w 174"/>
              <a:gd name="T39" fmla="*/ 22 h 168"/>
              <a:gd name="T40" fmla="*/ 92 w 174"/>
              <a:gd name="T41" fmla="*/ 14 h 168"/>
              <a:gd name="T42" fmla="*/ 108 w 174"/>
              <a:gd name="T43" fmla="*/ 6 h 168"/>
              <a:gd name="T44" fmla="*/ 120 w 174"/>
              <a:gd name="T45" fmla="*/ 2 h 168"/>
              <a:gd name="T46" fmla="*/ 142 w 174"/>
              <a:gd name="T47" fmla="*/ 4 h 168"/>
              <a:gd name="T48" fmla="*/ 144 w 174"/>
              <a:gd name="T49" fmla="*/ 0 h 168"/>
              <a:gd name="T50" fmla="*/ 154 w 174"/>
              <a:gd name="T51" fmla="*/ 6 h 168"/>
              <a:gd name="T52" fmla="*/ 152 w 174"/>
              <a:gd name="T53" fmla="*/ 10 h 168"/>
              <a:gd name="T54" fmla="*/ 172 w 174"/>
              <a:gd name="T55" fmla="*/ 30 h 168"/>
              <a:gd name="T56" fmla="*/ 174 w 174"/>
              <a:gd name="T57" fmla="*/ 40 h 168"/>
              <a:gd name="T58" fmla="*/ 168 w 174"/>
              <a:gd name="T59" fmla="*/ 48 h 168"/>
              <a:gd name="T60" fmla="*/ 114 w 174"/>
              <a:gd name="T61" fmla="*/ 54 h 168"/>
              <a:gd name="T62" fmla="*/ 114 w 174"/>
              <a:gd name="T63" fmla="*/ 74 h 168"/>
              <a:gd name="T64" fmla="*/ 128 w 174"/>
              <a:gd name="T65" fmla="*/ 90 h 168"/>
              <a:gd name="T66" fmla="*/ 130 w 174"/>
              <a:gd name="T67" fmla="*/ 98 h 168"/>
              <a:gd name="T68" fmla="*/ 138 w 174"/>
              <a:gd name="T69" fmla="*/ 108 h 168"/>
              <a:gd name="T70" fmla="*/ 142 w 174"/>
              <a:gd name="T71" fmla="*/ 116 h 168"/>
              <a:gd name="T72" fmla="*/ 122 w 174"/>
              <a:gd name="T73" fmla="*/ 122 h 168"/>
              <a:gd name="T74" fmla="*/ 114 w 174"/>
              <a:gd name="T75" fmla="*/ 116 h 168"/>
              <a:gd name="T76" fmla="*/ 106 w 174"/>
              <a:gd name="T77" fmla="*/ 100 h 168"/>
              <a:gd name="T78" fmla="*/ 94 w 174"/>
              <a:gd name="T79" fmla="*/ 94 h 168"/>
              <a:gd name="T80" fmla="*/ 80 w 174"/>
              <a:gd name="T81" fmla="*/ 86 h 168"/>
              <a:gd name="T82" fmla="*/ 70 w 174"/>
              <a:gd name="T83" fmla="*/ 76 h 168"/>
              <a:gd name="T84" fmla="*/ 78 w 174"/>
              <a:gd name="T85" fmla="*/ 88 h 168"/>
              <a:gd name="T86" fmla="*/ 92 w 174"/>
              <a:gd name="T87" fmla="*/ 96 h 168"/>
              <a:gd name="T88" fmla="*/ 100 w 174"/>
              <a:gd name="T89" fmla="*/ 104 h 168"/>
              <a:gd name="T90" fmla="*/ 120 w 174"/>
              <a:gd name="T91" fmla="*/ 58 h 168"/>
              <a:gd name="T92" fmla="*/ 134 w 174"/>
              <a:gd name="T93" fmla="*/ 72 h 168"/>
              <a:gd name="T94" fmla="*/ 146 w 174"/>
              <a:gd name="T95" fmla="*/ 78 h 168"/>
              <a:gd name="T96" fmla="*/ 146 w 174"/>
              <a:gd name="T97" fmla="*/ 86 h 168"/>
              <a:gd name="T98" fmla="*/ 152 w 174"/>
              <a:gd name="T99" fmla="*/ 90 h 168"/>
              <a:gd name="T100" fmla="*/ 164 w 174"/>
              <a:gd name="T101" fmla="*/ 84 h 168"/>
              <a:gd name="T102" fmla="*/ 164 w 174"/>
              <a:gd name="T103" fmla="*/ 72 h 168"/>
              <a:gd name="T104" fmla="*/ 160 w 174"/>
              <a:gd name="T105" fmla="*/ 62 h 168"/>
              <a:gd name="T106" fmla="*/ 120 w 174"/>
              <a:gd name="T107" fmla="*/ 58 h 168"/>
              <a:gd name="T108" fmla="*/ 144 w 174"/>
              <a:gd name="T109" fmla="*/ 20 h 168"/>
              <a:gd name="T110" fmla="*/ 146 w 174"/>
              <a:gd name="T111" fmla="*/ 28 h 168"/>
              <a:gd name="T112" fmla="*/ 154 w 174"/>
              <a:gd name="T113" fmla="*/ 2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4" h="168">
                <a:moveTo>
                  <a:pt x="92" y="118"/>
                </a:moveTo>
                <a:lnTo>
                  <a:pt x="92" y="118"/>
                </a:lnTo>
                <a:lnTo>
                  <a:pt x="96" y="122"/>
                </a:lnTo>
                <a:lnTo>
                  <a:pt x="100" y="130"/>
                </a:lnTo>
                <a:lnTo>
                  <a:pt x="100" y="130"/>
                </a:lnTo>
                <a:lnTo>
                  <a:pt x="102" y="138"/>
                </a:lnTo>
                <a:lnTo>
                  <a:pt x="100" y="146"/>
                </a:lnTo>
                <a:lnTo>
                  <a:pt x="96" y="154"/>
                </a:lnTo>
                <a:lnTo>
                  <a:pt x="96" y="154"/>
                </a:lnTo>
                <a:lnTo>
                  <a:pt x="100" y="156"/>
                </a:lnTo>
                <a:lnTo>
                  <a:pt x="106" y="162"/>
                </a:lnTo>
                <a:lnTo>
                  <a:pt x="106" y="162"/>
                </a:lnTo>
                <a:lnTo>
                  <a:pt x="108" y="166"/>
                </a:lnTo>
                <a:lnTo>
                  <a:pt x="108" y="166"/>
                </a:lnTo>
                <a:lnTo>
                  <a:pt x="106" y="168"/>
                </a:lnTo>
                <a:lnTo>
                  <a:pt x="72" y="168"/>
                </a:lnTo>
                <a:lnTo>
                  <a:pt x="72" y="168"/>
                </a:lnTo>
                <a:lnTo>
                  <a:pt x="70" y="158"/>
                </a:lnTo>
                <a:lnTo>
                  <a:pt x="68" y="150"/>
                </a:lnTo>
                <a:lnTo>
                  <a:pt x="62" y="144"/>
                </a:lnTo>
                <a:lnTo>
                  <a:pt x="62" y="144"/>
                </a:lnTo>
                <a:lnTo>
                  <a:pt x="52" y="136"/>
                </a:lnTo>
                <a:lnTo>
                  <a:pt x="40" y="124"/>
                </a:lnTo>
                <a:lnTo>
                  <a:pt x="40" y="124"/>
                </a:lnTo>
                <a:lnTo>
                  <a:pt x="48" y="136"/>
                </a:lnTo>
                <a:lnTo>
                  <a:pt x="48" y="136"/>
                </a:lnTo>
                <a:lnTo>
                  <a:pt x="26" y="146"/>
                </a:lnTo>
                <a:lnTo>
                  <a:pt x="26" y="146"/>
                </a:lnTo>
                <a:lnTo>
                  <a:pt x="26" y="150"/>
                </a:lnTo>
                <a:lnTo>
                  <a:pt x="26" y="154"/>
                </a:lnTo>
                <a:lnTo>
                  <a:pt x="26" y="154"/>
                </a:lnTo>
                <a:lnTo>
                  <a:pt x="30" y="156"/>
                </a:lnTo>
                <a:lnTo>
                  <a:pt x="36" y="160"/>
                </a:lnTo>
                <a:lnTo>
                  <a:pt x="36" y="160"/>
                </a:lnTo>
                <a:lnTo>
                  <a:pt x="38" y="166"/>
                </a:lnTo>
                <a:lnTo>
                  <a:pt x="38" y="168"/>
                </a:lnTo>
                <a:lnTo>
                  <a:pt x="8" y="168"/>
                </a:lnTo>
                <a:lnTo>
                  <a:pt x="0" y="156"/>
                </a:lnTo>
                <a:lnTo>
                  <a:pt x="0" y="156"/>
                </a:lnTo>
                <a:lnTo>
                  <a:pt x="4" y="152"/>
                </a:lnTo>
                <a:lnTo>
                  <a:pt x="6" y="148"/>
                </a:lnTo>
                <a:lnTo>
                  <a:pt x="8" y="140"/>
                </a:lnTo>
                <a:lnTo>
                  <a:pt x="8" y="140"/>
                </a:lnTo>
                <a:lnTo>
                  <a:pt x="14" y="116"/>
                </a:lnTo>
                <a:lnTo>
                  <a:pt x="14" y="116"/>
                </a:lnTo>
                <a:lnTo>
                  <a:pt x="8" y="114"/>
                </a:lnTo>
                <a:lnTo>
                  <a:pt x="6" y="112"/>
                </a:lnTo>
                <a:lnTo>
                  <a:pt x="6" y="112"/>
                </a:lnTo>
                <a:lnTo>
                  <a:pt x="8" y="110"/>
                </a:lnTo>
                <a:lnTo>
                  <a:pt x="12" y="106"/>
                </a:lnTo>
                <a:lnTo>
                  <a:pt x="20" y="102"/>
                </a:lnTo>
                <a:lnTo>
                  <a:pt x="20" y="102"/>
                </a:lnTo>
                <a:lnTo>
                  <a:pt x="24" y="98"/>
                </a:lnTo>
                <a:lnTo>
                  <a:pt x="30" y="90"/>
                </a:lnTo>
                <a:lnTo>
                  <a:pt x="30" y="90"/>
                </a:lnTo>
                <a:lnTo>
                  <a:pt x="38" y="68"/>
                </a:lnTo>
                <a:lnTo>
                  <a:pt x="50" y="36"/>
                </a:lnTo>
                <a:lnTo>
                  <a:pt x="50" y="36"/>
                </a:lnTo>
                <a:lnTo>
                  <a:pt x="54" y="28"/>
                </a:lnTo>
                <a:lnTo>
                  <a:pt x="60" y="22"/>
                </a:lnTo>
                <a:lnTo>
                  <a:pt x="70" y="18"/>
                </a:lnTo>
                <a:lnTo>
                  <a:pt x="78" y="16"/>
                </a:lnTo>
                <a:lnTo>
                  <a:pt x="92" y="14"/>
                </a:lnTo>
                <a:lnTo>
                  <a:pt x="100" y="14"/>
                </a:lnTo>
                <a:lnTo>
                  <a:pt x="100" y="14"/>
                </a:lnTo>
                <a:lnTo>
                  <a:pt x="108" y="6"/>
                </a:lnTo>
                <a:lnTo>
                  <a:pt x="112" y="4"/>
                </a:lnTo>
                <a:lnTo>
                  <a:pt x="120" y="2"/>
                </a:lnTo>
                <a:lnTo>
                  <a:pt x="120" y="2"/>
                </a:lnTo>
                <a:lnTo>
                  <a:pt x="130" y="4"/>
                </a:lnTo>
                <a:lnTo>
                  <a:pt x="142" y="4"/>
                </a:lnTo>
                <a:lnTo>
                  <a:pt x="142" y="4"/>
                </a:lnTo>
                <a:lnTo>
                  <a:pt x="142" y="2"/>
                </a:lnTo>
                <a:lnTo>
                  <a:pt x="144" y="0"/>
                </a:lnTo>
                <a:lnTo>
                  <a:pt x="144" y="0"/>
                </a:lnTo>
                <a:lnTo>
                  <a:pt x="152" y="2"/>
                </a:lnTo>
                <a:lnTo>
                  <a:pt x="154" y="4"/>
                </a:lnTo>
                <a:lnTo>
                  <a:pt x="154" y="6"/>
                </a:lnTo>
                <a:lnTo>
                  <a:pt x="154" y="6"/>
                </a:lnTo>
                <a:lnTo>
                  <a:pt x="152" y="10"/>
                </a:lnTo>
                <a:lnTo>
                  <a:pt x="152" y="10"/>
                </a:lnTo>
                <a:lnTo>
                  <a:pt x="156" y="16"/>
                </a:lnTo>
                <a:lnTo>
                  <a:pt x="160" y="24"/>
                </a:lnTo>
                <a:lnTo>
                  <a:pt x="172" y="30"/>
                </a:lnTo>
                <a:lnTo>
                  <a:pt x="172" y="30"/>
                </a:lnTo>
                <a:lnTo>
                  <a:pt x="174" y="36"/>
                </a:lnTo>
                <a:lnTo>
                  <a:pt x="174" y="40"/>
                </a:lnTo>
                <a:lnTo>
                  <a:pt x="172" y="44"/>
                </a:lnTo>
                <a:lnTo>
                  <a:pt x="168" y="48"/>
                </a:lnTo>
                <a:lnTo>
                  <a:pt x="168" y="48"/>
                </a:lnTo>
                <a:lnTo>
                  <a:pt x="154" y="48"/>
                </a:lnTo>
                <a:lnTo>
                  <a:pt x="140" y="48"/>
                </a:lnTo>
                <a:lnTo>
                  <a:pt x="114" y="54"/>
                </a:lnTo>
                <a:lnTo>
                  <a:pt x="114" y="54"/>
                </a:lnTo>
                <a:lnTo>
                  <a:pt x="114" y="60"/>
                </a:lnTo>
                <a:lnTo>
                  <a:pt x="114" y="74"/>
                </a:lnTo>
                <a:lnTo>
                  <a:pt x="114" y="74"/>
                </a:lnTo>
                <a:lnTo>
                  <a:pt x="124" y="84"/>
                </a:lnTo>
                <a:lnTo>
                  <a:pt x="128" y="90"/>
                </a:lnTo>
                <a:lnTo>
                  <a:pt x="128" y="90"/>
                </a:lnTo>
                <a:lnTo>
                  <a:pt x="130" y="94"/>
                </a:lnTo>
                <a:lnTo>
                  <a:pt x="130" y="98"/>
                </a:lnTo>
                <a:lnTo>
                  <a:pt x="130" y="102"/>
                </a:lnTo>
                <a:lnTo>
                  <a:pt x="130" y="102"/>
                </a:lnTo>
                <a:lnTo>
                  <a:pt x="138" y="108"/>
                </a:lnTo>
                <a:lnTo>
                  <a:pt x="142" y="112"/>
                </a:lnTo>
                <a:lnTo>
                  <a:pt x="142" y="116"/>
                </a:lnTo>
                <a:lnTo>
                  <a:pt x="142" y="116"/>
                </a:lnTo>
                <a:lnTo>
                  <a:pt x="138" y="118"/>
                </a:lnTo>
                <a:lnTo>
                  <a:pt x="130" y="120"/>
                </a:lnTo>
                <a:lnTo>
                  <a:pt x="122" y="122"/>
                </a:lnTo>
                <a:lnTo>
                  <a:pt x="116" y="120"/>
                </a:lnTo>
                <a:lnTo>
                  <a:pt x="116" y="120"/>
                </a:lnTo>
                <a:lnTo>
                  <a:pt x="114" y="116"/>
                </a:lnTo>
                <a:lnTo>
                  <a:pt x="110" y="110"/>
                </a:lnTo>
                <a:lnTo>
                  <a:pt x="108" y="104"/>
                </a:lnTo>
                <a:lnTo>
                  <a:pt x="106" y="100"/>
                </a:lnTo>
                <a:lnTo>
                  <a:pt x="106" y="100"/>
                </a:lnTo>
                <a:lnTo>
                  <a:pt x="100" y="98"/>
                </a:lnTo>
                <a:lnTo>
                  <a:pt x="94" y="94"/>
                </a:lnTo>
                <a:lnTo>
                  <a:pt x="86" y="90"/>
                </a:lnTo>
                <a:lnTo>
                  <a:pt x="80" y="86"/>
                </a:lnTo>
                <a:lnTo>
                  <a:pt x="80" y="86"/>
                </a:lnTo>
                <a:lnTo>
                  <a:pt x="76" y="82"/>
                </a:lnTo>
                <a:lnTo>
                  <a:pt x="74" y="76"/>
                </a:lnTo>
                <a:lnTo>
                  <a:pt x="70" y="76"/>
                </a:lnTo>
                <a:lnTo>
                  <a:pt x="70" y="76"/>
                </a:lnTo>
                <a:lnTo>
                  <a:pt x="74" y="82"/>
                </a:lnTo>
                <a:lnTo>
                  <a:pt x="78" y="88"/>
                </a:lnTo>
                <a:lnTo>
                  <a:pt x="82" y="90"/>
                </a:lnTo>
                <a:lnTo>
                  <a:pt x="82" y="90"/>
                </a:lnTo>
                <a:lnTo>
                  <a:pt x="92" y="96"/>
                </a:lnTo>
                <a:lnTo>
                  <a:pt x="96" y="100"/>
                </a:lnTo>
                <a:lnTo>
                  <a:pt x="100" y="104"/>
                </a:lnTo>
                <a:lnTo>
                  <a:pt x="100" y="104"/>
                </a:lnTo>
                <a:lnTo>
                  <a:pt x="92" y="118"/>
                </a:lnTo>
                <a:lnTo>
                  <a:pt x="92" y="118"/>
                </a:lnTo>
                <a:close/>
                <a:moveTo>
                  <a:pt x="120" y="58"/>
                </a:moveTo>
                <a:lnTo>
                  <a:pt x="118" y="68"/>
                </a:lnTo>
                <a:lnTo>
                  <a:pt x="118" y="68"/>
                </a:lnTo>
                <a:lnTo>
                  <a:pt x="134" y="72"/>
                </a:lnTo>
                <a:lnTo>
                  <a:pt x="142" y="74"/>
                </a:lnTo>
                <a:lnTo>
                  <a:pt x="146" y="76"/>
                </a:lnTo>
                <a:lnTo>
                  <a:pt x="146" y="78"/>
                </a:lnTo>
                <a:lnTo>
                  <a:pt x="146" y="78"/>
                </a:lnTo>
                <a:lnTo>
                  <a:pt x="144" y="82"/>
                </a:lnTo>
                <a:lnTo>
                  <a:pt x="146" y="86"/>
                </a:lnTo>
                <a:lnTo>
                  <a:pt x="148" y="88"/>
                </a:lnTo>
                <a:lnTo>
                  <a:pt x="148" y="88"/>
                </a:lnTo>
                <a:lnTo>
                  <a:pt x="152" y="90"/>
                </a:lnTo>
                <a:lnTo>
                  <a:pt x="158" y="88"/>
                </a:lnTo>
                <a:lnTo>
                  <a:pt x="164" y="86"/>
                </a:lnTo>
                <a:lnTo>
                  <a:pt x="164" y="84"/>
                </a:lnTo>
                <a:lnTo>
                  <a:pt x="164" y="84"/>
                </a:lnTo>
                <a:lnTo>
                  <a:pt x="164" y="84"/>
                </a:lnTo>
                <a:lnTo>
                  <a:pt x="164" y="72"/>
                </a:lnTo>
                <a:lnTo>
                  <a:pt x="162" y="66"/>
                </a:lnTo>
                <a:lnTo>
                  <a:pt x="160" y="62"/>
                </a:lnTo>
                <a:lnTo>
                  <a:pt x="160" y="62"/>
                </a:lnTo>
                <a:lnTo>
                  <a:pt x="146" y="58"/>
                </a:lnTo>
                <a:lnTo>
                  <a:pt x="136" y="54"/>
                </a:lnTo>
                <a:lnTo>
                  <a:pt x="120" y="58"/>
                </a:lnTo>
                <a:lnTo>
                  <a:pt x="120" y="58"/>
                </a:lnTo>
                <a:close/>
                <a:moveTo>
                  <a:pt x="144" y="20"/>
                </a:moveTo>
                <a:lnTo>
                  <a:pt x="144" y="20"/>
                </a:lnTo>
                <a:lnTo>
                  <a:pt x="144" y="22"/>
                </a:lnTo>
                <a:lnTo>
                  <a:pt x="146" y="26"/>
                </a:lnTo>
                <a:lnTo>
                  <a:pt x="146" y="28"/>
                </a:lnTo>
                <a:lnTo>
                  <a:pt x="146" y="28"/>
                </a:lnTo>
                <a:lnTo>
                  <a:pt x="152" y="26"/>
                </a:lnTo>
                <a:lnTo>
                  <a:pt x="154" y="26"/>
                </a:lnTo>
                <a:lnTo>
                  <a:pt x="144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40"/>
          <p:cNvSpPr>
            <a:spLocks noEditPoints="1"/>
          </p:cNvSpPr>
          <p:nvPr/>
        </p:nvSpPr>
        <p:spPr bwMode="auto">
          <a:xfrm>
            <a:off x="997970" y="3524136"/>
            <a:ext cx="893282" cy="697610"/>
          </a:xfrm>
          <a:custGeom>
            <a:avLst/>
            <a:gdLst>
              <a:gd name="T0" fmla="*/ 106 w 210"/>
              <a:gd name="T1" fmla="*/ 22 h 164"/>
              <a:gd name="T2" fmla="*/ 116 w 210"/>
              <a:gd name="T3" fmla="*/ 22 h 164"/>
              <a:gd name="T4" fmla="*/ 130 w 210"/>
              <a:gd name="T5" fmla="*/ 18 h 164"/>
              <a:gd name="T6" fmla="*/ 148 w 210"/>
              <a:gd name="T7" fmla="*/ 22 h 164"/>
              <a:gd name="T8" fmla="*/ 162 w 210"/>
              <a:gd name="T9" fmla="*/ 28 h 164"/>
              <a:gd name="T10" fmla="*/ 180 w 210"/>
              <a:gd name="T11" fmla="*/ 22 h 164"/>
              <a:gd name="T12" fmla="*/ 180 w 210"/>
              <a:gd name="T13" fmla="*/ 32 h 164"/>
              <a:gd name="T14" fmla="*/ 210 w 210"/>
              <a:gd name="T15" fmla="*/ 68 h 164"/>
              <a:gd name="T16" fmla="*/ 210 w 210"/>
              <a:gd name="T17" fmla="*/ 74 h 164"/>
              <a:gd name="T18" fmla="*/ 188 w 210"/>
              <a:gd name="T19" fmla="*/ 84 h 164"/>
              <a:gd name="T20" fmla="*/ 160 w 210"/>
              <a:gd name="T21" fmla="*/ 84 h 164"/>
              <a:gd name="T22" fmla="*/ 138 w 210"/>
              <a:gd name="T23" fmla="*/ 74 h 164"/>
              <a:gd name="T24" fmla="*/ 138 w 210"/>
              <a:gd name="T25" fmla="*/ 68 h 164"/>
              <a:gd name="T26" fmla="*/ 168 w 210"/>
              <a:gd name="T27" fmla="*/ 36 h 164"/>
              <a:gd name="T28" fmla="*/ 144 w 210"/>
              <a:gd name="T29" fmla="*/ 32 h 164"/>
              <a:gd name="T30" fmla="*/ 130 w 210"/>
              <a:gd name="T31" fmla="*/ 36 h 164"/>
              <a:gd name="T32" fmla="*/ 114 w 210"/>
              <a:gd name="T33" fmla="*/ 42 h 164"/>
              <a:gd name="T34" fmla="*/ 102 w 210"/>
              <a:gd name="T35" fmla="*/ 48 h 164"/>
              <a:gd name="T36" fmla="*/ 88 w 210"/>
              <a:gd name="T37" fmla="*/ 48 h 164"/>
              <a:gd name="T38" fmla="*/ 72 w 210"/>
              <a:gd name="T39" fmla="*/ 48 h 164"/>
              <a:gd name="T40" fmla="*/ 54 w 210"/>
              <a:gd name="T41" fmla="*/ 64 h 164"/>
              <a:gd name="T42" fmla="*/ 66 w 210"/>
              <a:gd name="T43" fmla="*/ 104 h 164"/>
              <a:gd name="T44" fmla="*/ 74 w 210"/>
              <a:gd name="T45" fmla="*/ 106 h 164"/>
              <a:gd name="T46" fmla="*/ 70 w 210"/>
              <a:gd name="T47" fmla="*/ 112 h 164"/>
              <a:gd name="T48" fmla="*/ 36 w 210"/>
              <a:gd name="T49" fmla="*/ 122 h 164"/>
              <a:gd name="T50" fmla="*/ 10 w 210"/>
              <a:gd name="T51" fmla="*/ 116 h 164"/>
              <a:gd name="T52" fmla="*/ 0 w 210"/>
              <a:gd name="T53" fmla="*/ 106 h 164"/>
              <a:gd name="T54" fmla="*/ 10 w 210"/>
              <a:gd name="T55" fmla="*/ 104 h 164"/>
              <a:gd name="T56" fmla="*/ 28 w 210"/>
              <a:gd name="T57" fmla="*/ 68 h 164"/>
              <a:gd name="T58" fmla="*/ 36 w 210"/>
              <a:gd name="T59" fmla="*/ 62 h 164"/>
              <a:gd name="T60" fmla="*/ 48 w 210"/>
              <a:gd name="T61" fmla="*/ 58 h 164"/>
              <a:gd name="T62" fmla="*/ 58 w 210"/>
              <a:gd name="T63" fmla="*/ 46 h 164"/>
              <a:gd name="T64" fmla="*/ 80 w 210"/>
              <a:gd name="T65" fmla="*/ 30 h 164"/>
              <a:gd name="T66" fmla="*/ 92 w 210"/>
              <a:gd name="T67" fmla="*/ 30 h 164"/>
              <a:gd name="T68" fmla="*/ 102 w 210"/>
              <a:gd name="T69" fmla="*/ 22 h 164"/>
              <a:gd name="T70" fmla="*/ 196 w 210"/>
              <a:gd name="T71" fmla="*/ 68 h 164"/>
              <a:gd name="T72" fmla="*/ 154 w 210"/>
              <a:gd name="T73" fmla="*/ 68 h 164"/>
              <a:gd name="T74" fmla="*/ 38 w 210"/>
              <a:gd name="T75" fmla="*/ 72 h 164"/>
              <a:gd name="T76" fmla="*/ 94 w 210"/>
              <a:gd name="T77" fmla="*/ 20 h 164"/>
              <a:gd name="T78" fmla="*/ 104 w 210"/>
              <a:gd name="T79" fmla="*/ 18 h 164"/>
              <a:gd name="T80" fmla="*/ 104 w 210"/>
              <a:gd name="T81" fmla="*/ 0 h 164"/>
              <a:gd name="T82" fmla="*/ 114 w 210"/>
              <a:gd name="T83" fmla="*/ 54 h 164"/>
              <a:gd name="T84" fmla="*/ 92 w 210"/>
              <a:gd name="T85" fmla="*/ 54 h 164"/>
              <a:gd name="T86" fmla="*/ 114 w 210"/>
              <a:gd name="T87" fmla="*/ 54 h 164"/>
              <a:gd name="T88" fmla="*/ 102 w 210"/>
              <a:gd name="T89" fmla="*/ 26 h 164"/>
              <a:gd name="T90" fmla="*/ 96 w 210"/>
              <a:gd name="T91" fmla="*/ 32 h 164"/>
              <a:gd name="T92" fmla="*/ 96 w 210"/>
              <a:gd name="T93" fmla="*/ 38 h 164"/>
              <a:gd name="T94" fmla="*/ 102 w 210"/>
              <a:gd name="T95" fmla="*/ 44 h 164"/>
              <a:gd name="T96" fmla="*/ 108 w 210"/>
              <a:gd name="T97" fmla="*/ 40 h 164"/>
              <a:gd name="T98" fmla="*/ 112 w 210"/>
              <a:gd name="T99" fmla="*/ 36 h 164"/>
              <a:gd name="T100" fmla="*/ 106 w 210"/>
              <a:gd name="T101" fmla="*/ 2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0" h="164">
                <a:moveTo>
                  <a:pt x="102" y="22"/>
                </a:moveTo>
                <a:lnTo>
                  <a:pt x="102" y="22"/>
                </a:lnTo>
                <a:lnTo>
                  <a:pt x="106" y="22"/>
                </a:lnTo>
                <a:lnTo>
                  <a:pt x="110" y="24"/>
                </a:lnTo>
                <a:lnTo>
                  <a:pt x="110" y="24"/>
                </a:lnTo>
                <a:lnTo>
                  <a:pt x="116" y="22"/>
                </a:lnTo>
                <a:lnTo>
                  <a:pt x="124" y="20"/>
                </a:lnTo>
                <a:lnTo>
                  <a:pt x="124" y="20"/>
                </a:lnTo>
                <a:lnTo>
                  <a:pt x="130" y="18"/>
                </a:lnTo>
                <a:lnTo>
                  <a:pt x="136" y="18"/>
                </a:lnTo>
                <a:lnTo>
                  <a:pt x="148" y="22"/>
                </a:lnTo>
                <a:lnTo>
                  <a:pt x="148" y="22"/>
                </a:lnTo>
                <a:lnTo>
                  <a:pt x="156" y="26"/>
                </a:lnTo>
                <a:lnTo>
                  <a:pt x="162" y="28"/>
                </a:lnTo>
                <a:lnTo>
                  <a:pt x="162" y="28"/>
                </a:lnTo>
                <a:lnTo>
                  <a:pt x="170" y="28"/>
                </a:lnTo>
                <a:lnTo>
                  <a:pt x="176" y="26"/>
                </a:lnTo>
                <a:lnTo>
                  <a:pt x="180" y="22"/>
                </a:lnTo>
                <a:lnTo>
                  <a:pt x="186" y="28"/>
                </a:lnTo>
                <a:lnTo>
                  <a:pt x="186" y="28"/>
                </a:lnTo>
                <a:lnTo>
                  <a:pt x="180" y="32"/>
                </a:lnTo>
                <a:lnTo>
                  <a:pt x="202" y="68"/>
                </a:lnTo>
                <a:lnTo>
                  <a:pt x="210" y="68"/>
                </a:lnTo>
                <a:lnTo>
                  <a:pt x="210" y="68"/>
                </a:lnTo>
                <a:lnTo>
                  <a:pt x="210" y="70"/>
                </a:lnTo>
                <a:lnTo>
                  <a:pt x="210" y="70"/>
                </a:lnTo>
                <a:lnTo>
                  <a:pt x="210" y="74"/>
                </a:lnTo>
                <a:lnTo>
                  <a:pt x="208" y="76"/>
                </a:lnTo>
                <a:lnTo>
                  <a:pt x="200" y="82"/>
                </a:lnTo>
                <a:lnTo>
                  <a:pt x="188" y="84"/>
                </a:lnTo>
                <a:lnTo>
                  <a:pt x="174" y="86"/>
                </a:lnTo>
                <a:lnTo>
                  <a:pt x="174" y="86"/>
                </a:lnTo>
                <a:lnTo>
                  <a:pt x="160" y="84"/>
                </a:lnTo>
                <a:lnTo>
                  <a:pt x="148" y="82"/>
                </a:lnTo>
                <a:lnTo>
                  <a:pt x="140" y="76"/>
                </a:lnTo>
                <a:lnTo>
                  <a:pt x="138" y="74"/>
                </a:lnTo>
                <a:lnTo>
                  <a:pt x="138" y="70"/>
                </a:lnTo>
                <a:lnTo>
                  <a:pt x="138" y="70"/>
                </a:lnTo>
                <a:lnTo>
                  <a:pt x="138" y="68"/>
                </a:lnTo>
                <a:lnTo>
                  <a:pt x="146" y="68"/>
                </a:lnTo>
                <a:lnTo>
                  <a:pt x="168" y="36"/>
                </a:lnTo>
                <a:lnTo>
                  <a:pt x="168" y="36"/>
                </a:lnTo>
                <a:lnTo>
                  <a:pt x="162" y="36"/>
                </a:lnTo>
                <a:lnTo>
                  <a:pt x="162" y="36"/>
                </a:lnTo>
                <a:lnTo>
                  <a:pt x="144" y="32"/>
                </a:lnTo>
                <a:lnTo>
                  <a:pt x="138" y="32"/>
                </a:lnTo>
                <a:lnTo>
                  <a:pt x="130" y="36"/>
                </a:lnTo>
                <a:lnTo>
                  <a:pt x="130" y="36"/>
                </a:lnTo>
                <a:lnTo>
                  <a:pt x="122" y="40"/>
                </a:lnTo>
                <a:lnTo>
                  <a:pt x="114" y="42"/>
                </a:lnTo>
                <a:lnTo>
                  <a:pt x="114" y="42"/>
                </a:lnTo>
                <a:lnTo>
                  <a:pt x="110" y="46"/>
                </a:lnTo>
                <a:lnTo>
                  <a:pt x="102" y="48"/>
                </a:lnTo>
                <a:lnTo>
                  <a:pt x="102" y="48"/>
                </a:lnTo>
                <a:lnTo>
                  <a:pt x="96" y="46"/>
                </a:lnTo>
                <a:lnTo>
                  <a:pt x="96" y="46"/>
                </a:lnTo>
                <a:lnTo>
                  <a:pt x="88" y="48"/>
                </a:lnTo>
                <a:lnTo>
                  <a:pt x="80" y="48"/>
                </a:lnTo>
                <a:lnTo>
                  <a:pt x="80" y="48"/>
                </a:lnTo>
                <a:lnTo>
                  <a:pt x="72" y="48"/>
                </a:lnTo>
                <a:lnTo>
                  <a:pt x="66" y="52"/>
                </a:lnTo>
                <a:lnTo>
                  <a:pt x="54" y="64"/>
                </a:lnTo>
                <a:lnTo>
                  <a:pt x="54" y="64"/>
                </a:lnTo>
                <a:lnTo>
                  <a:pt x="48" y="66"/>
                </a:lnTo>
                <a:lnTo>
                  <a:pt x="44" y="68"/>
                </a:lnTo>
                <a:lnTo>
                  <a:pt x="66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6"/>
                </a:lnTo>
                <a:lnTo>
                  <a:pt x="74" y="106"/>
                </a:lnTo>
                <a:lnTo>
                  <a:pt x="72" y="108"/>
                </a:lnTo>
                <a:lnTo>
                  <a:pt x="70" y="112"/>
                </a:lnTo>
                <a:lnTo>
                  <a:pt x="62" y="116"/>
                </a:lnTo>
                <a:lnTo>
                  <a:pt x="50" y="120"/>
                </a:lnTo>
                <a:lnTo>
                  <a:pt x="36" y="122"/>
                </a:lnTo>
                <a:lnTo>
                  <a:pt x="36" y="122"/>
                </a:lnTo>
                <a:lnTo>
                  <a:pt x="22" y="120"/>
                </a:lnTo>
                <a:lnTo>
                  <a:pt x="10" y="116"/>
                </a:lnTo>
                <a:lnTo>
                  <a:pt x="2" y="112"/>
                </a:lnTo>
                <a:lnTo>
                  <a:pt x="0" y="108"/>
                </a:lnTo>
                <a:lnTo>
                  <a:pt x="0" y="106"/>
                </a:lnTo>
                <a:lnTo>
                  <a:pt x="0" y="106"/>
                </a:lnTo>
                <a:lnTo>
                  <a:pt x="0" y="104"/>
                </a:lnTo>
                <a:lnTo>
                  <a:pt x="10" y="104"/>
                </a:lnTo>
                <a:lnTo>
                  <a:pt x="32" y="68"/>
                </a:lnTo>
                <a:lnTo>
                  <a:pt x="32" y="68"/>
                </a:lnTo>
                <a:lnTo>
                  <a:pt x="28" y="68"/>
                </a:lnTo>
                <a:lnTo>
                  <a:pt x="32" y="60"/>
                </a:lnTo>
                <a:lnTo>
                  <a:pt x="32" y="60"/>
                </a:lnTo>
                <a:lnTo>
                  <a:pt x="36" y="62"/>
                </a:lnTo>
                <a:lnTo>
                  <a:pt x="42" y="60"/>
                </a:lnTo>
                <a:lnTo>
                  <a:pt x="48" y="58"/>
                </a:lnTo>
                <a:lnTo>
                  <a:pt x="48" y="58"/>
                </a:lnTo>
                <a:lnTo>
                  <a:pt x="54" y="52"/>
                </a:lnTo>
                <a:lnTo>
                  <a:pt x="58" y="46"/>
                </a:lnTo>
                <a:lnTo>
                  <a:pt x="58" y="46"/>
                </a:lnTo>
                <a:lnTo>
                  <a:pt x="68" y="36"/>
                </a:lnTo>
                <a:lnTo>
                  <a:pt x="74" y="32"/>
                </a:lnTo>
                <a:lnTo>
                  <a:pt x="80" y="30"/>
                </a:lnTo>
                <a:lnTo>
                  <a:pt x="80" y="30"/>
                </a:lnTo>
                <a:lnTo>
                  <a:pt x="86" y="30"/>
                </a:lnTo>
                <a:lnTo>
                  <a:pt x="92" y="30"/>
                </a:lnTo>
                <a:lnTo>
                  <a:pt x="92" y="30"/>
                </a:lnTo>
                <a:lnTo>
                  <a:pt x="96" y="24"/>
                </a:lnTo>
                <a:lnTo>
                  <a:pt x="102" y="22"/>
                </a:lnTo>
                <a:lnTo>
                  <a:pt x="102" y="22"/>
                </a:lnTo>
                <a:close/>
                <a:moveTo>
                  <a:pt x="154" y="68"/>
                </a:moveTo>
                <a:lnTo>
                  <a:pt x="196" y="68"/>
                </a:lnTo>
                <a:lnTo>
                  <a:pt x="176" y="36"/>
                </a:lnTo>
                <a:lnTo>
                  <a:pt x="154" y="68"/>
                </a:lnTo>
                <a:lnTo>
                  <a:pt x="154" y="68"/>
                </a:lnTo>
                <a:close/>
                <a:moveTo>
                  <a:pt x="16" y="104"/>
                </a:moveTo>
                <a:lnTo>
                  <a:pt x="58" y="104"/>
                </a:lnTo>
                <a:lnTo>
                  <a:pt x="38" y="72"/>
                </a:lnTo>
                <a:lnTo>
                  <a:pt x="16" y="104"/>
                </a:lnTo>
                <a:lnTo>
                  <a:pt x="16" y="104"/>
                </a:lnTo>
                <a:close/>
                <a:moveTo>
                  <a:pt x="94" y="20"/>
                </a:moveTo>
                <a:lnTo>
                  <a:pt x="94" y="20"/>
                </a:lnTo>
                <a:lnTo>
                  <a:pt x="98" y="18"/>
                </a:lnTo>
                <a:lnTo>
                  <a:pt x="104" y="18"/>
                </a:lnTo>
                <a:lnTo>
                  <a:pt x="108" y="18"/>
                </a:lnTo>
                <a:lnTo>
                  <a:pt x="112" y="20"/>
                </a:lnTo>
                <a:lnTo>
                  <a:pt x="104" y="0"/>
                </a:lnTo>
                <a:lnTo>
                  <a:pt x="94" y="20"/>
                </a:lnTo>
                <a:lnTo>
                  <a:pt x="94" y="20"/>
                </a:lnTo>
                <a:close/>
                <a:moveTo>
                  <a:pt x="114" y="54"/>
                </a:moveTo>
                <a:lnTo>
                  <a:pt x="114" y="54"/>
                </a:lnTo>
                <a:lnTo>
                  <a:pt x="104" y="56"/>
                </a:lnTo>
                <a:lnTo>
                  <a:pt x="92" y="54"/>
                </a:lnTo>
                <a:lnTo>
                  <a:pt x="82" y="164"/>
                </a:lnTo>
                <a:lnTo>
                  <a:pt x="126" y="164"/>
                </a:lnTo>
                <a:lnTo>
                  <a:pt x="114" y="54"/>
                </a:lnTo>
                <a:lnTo>
                  <a:pt x="114" y="54"/>
                </a:lnTo>
                <a:close/>
                <a:moveTo>
                  <a:pt x="102" y="26"/>
                </a:moveTo>
                <a:lnTo>
                  <a:pt x="102" y="26"/>
                </a:lnTo>
                <a:lnTo>
                  <a:pt x="100" y="28"/>
                </a:lnTo>
                <a:lnTo>
                  <a:pt x="98" y="30"/>
                </a:lnTo>
                <a:lnTo>
                  <a:pt x="96" y="32"/>
                </a:lnTo>
                <a:lnTo>
                  <a:pt x="94" y="36"/>
                </a:lnTo>
                <a:lnTo>
                  <a:pt x="94" y="36"/>
                </a:lnTo>
                <a:lnTo>
                  <a:pt x="96" y="38"/>
                </a:lnTo>
                <a:lnTo>
                  <a:pt x="98" y="40"/>
                </a:lnTo>
                <a:lnTo>
                  <a:pt x="100" y="42"/>
                </a:lnTo>
                <a:lnTo>
                  <a:pt x="102" y="44"/>
                </a:lnTo>
                <a:lnTo>
                  <a:pt x="102" y="44"/>
                </a:lnTo>
                <a:lnTo>
                  <a:pt x="106" y="42"/>
                </a:lnTo>
                <a:lnTo>
                  <a:pt x="108" y="40"/>
                </a:lnTo>
                <a:lnTo>
                  <a:pt x="110" y="38"/>
                </a:lnTo>
                <a:lnTo>
                  <a:pt x="112" y="36"/>
                </a:lnTo>
                <a:lnTo>
                  <a:pt x="112" y="36"/>
                </a:lnTo>
                <a:lnTo>
                  <a:pt x="110" y="32"/>
                </a:lnTo>
                <a:lnTo>
                  <a:pt x="108" y="30"/>
                </a:lnTo>
                <a:lnTo>
                  <a:pt x="106" y="28"/>
                </a:lnTo>
                <a:lnTo>
                  <a:pt x="102" y="26"/>
                </a:lnTo>
                <a:lnTo>
                  <a:pt x="102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" name="组 41"/>
          <p:cNvGrpSpPr/>
          <p:nvPr/>
        </p:nvGrpSpPr>
        <p:grpSpPr>
          <a:xfrm>
            <a:off x="5723211" y="1945642"/>
            <a:ext cx="825222" cy="663581"/>
            <a:chOff x="10231713" y="2597511"/>
            <a:chExt cx="961756" cy="773371"/>
          </a:xfrm>
          <a:solidFill>
            <a:schemeClr val="bg1"/>
          </a:solidFill>
        </p:grpSpPr>
        <p:sp>
          <p:nvSpPr>
            <p:cNvPr id="43" name="Freeform 143"/>
            <p:cNvSpPr>
              <a:spLocks noEditPoints="1"/>
            </p:cNvSpPr>
            <p:nvPr/>
          </p:nvSpPr>
          <p:spPr bwMode="auto">
            <a:xfrm>
              <a:off x="10330863" y="2805727"/>
              <a:ext cx="723796" cy="466005"/>
            </a:xfrm>
            <a:custGeom>
              <a:avLst/>
              <a:gdLst>
                <a:gd name="T0" fmla="*/ 14 w 146"/>
                <a:gd name="T1" fmla="*/ 94 h 94"/>
                <a:gd name="T2" fmla="*/ 10 w 146"/>
                <a:gd name="T3" fmla="*/ 94 h 94"/>
                <a:gd name="T4" fmla="*/ 2 w 146"/>
                <a:gd name="T5" fmla="*/ 86 h 94"/>
                <a:gd name="T6" fmla="*/ 0 w 146"/>
                <a:gd name="T7" fmla="*/ 14 h 94"/>
                <a:gd name="T8" fmla="*/ 2 w 146"/>
                <a:gd name="T9" fmla="*/ 8 h 94"/>
                <a:gd name="T10" fmla="*/ 10 w 146"/>
                <a:gd name="T11" fmla="*/ 0 h 94"/>
                <a:gd name="T12" fmla="*/ 26 w 146"/>
                <a:gd name="T13" fmla="*/ 0 h 94"/>
                <a:gd name="T14" fmla="*/ 32 w 146"/>
                <a:gd name="T15" fmla="*/ 0 h 94"/>
                <a:gd name="T16" fmla="*/ 38 w 146"/>
                <a:gd name="T17" fmla="*/ 8 h 94"/>
                <a:gd name="T18" fmla="*/ 40 w 146"/>
                <a:gd name="T19" fmla="*/ 80 h 94"/>
                <a:gd name="T20" fmla="*/ 38 w 146"/>
                <a:gd name="T21" fmla="*/ 86 h 94"/>
                <a:gd name="T22" fmla="*/ 32 w 146"/>
                <a:gd name="T23" fmla="*/ 94 h 94"/>
                <a:gd name="T24" fmla="*/ 26 w 146"/>
                <a:gd name="T25" fmla="*/ 94 h 94"/>
                <a:gd name="T26" fmla="*/ 132 w 146"/>
                <a:gd name="T27" fmla="*/ 44 h 94"/>
                <a:gd name="T28" fmla="*/ 140 w 146"/>
                <a:gd name="T29" fmla="*/ 52 h 94"/>
                <a:gd name="T30" fmla="*/ 140 w 146"/>
                <a:gd name="T31" fmla="*/ 80 h 94"/>
                <a:gd name="T32" fmla="*/ 132 w 146"/>
                <a:gd name="T33" fmla="*/ 88 h 94"/>
                <a:gd name="T34" fmla="*/ 132 w 146"/>
                <a:gd name="T35" fmla="*/ 44 h 94"/>
                <a:gd name="T36" fmla="*/ 26 w 146"/>
                <a:gd name="T37" fmla="*/ 88 h 94"/>
                <a:gd name="T38" fmla="*/ 30 w 146"/>
                <a:gd name="T39" fmla="*/ 86 h 94"/>
                <a:gd name="T40" fmla="*/ 34 w 146"/>
                <a:gd name="T41" fmla="*/ 14 h 94"/>
                <a:gd name="T42" fmla="*/ 30 w 146"/>
                <a:gd name="T43" fmla="*/ 8 h 94"/>
                <a:gd name="T44" fmla="*/ 26 w 146"/>
                <a:gd name="T45" fmla="*/ 6 h 94"/>
                <a:gd name="T46" fmla="*/ 78 w 146"/>
                <a:gd name="T47" fmla="*/ 26 h 94"/>
                <a:gd name="T48" fmla="*/ 84 w 146"/>
                <a:gd name="T49" fmla="*/ 34 h 94"/>
                <a:gd name="T50" fmla="*/ 84 w 146"/>
                <a:gd name="T51" fmla="*/ 80 h 94"/>
                <a:gd name="T52" fmla="*/ 78 w 146"/>
                <a:gd name="T53" fmla="*/ 88 h 94"/>
                <a:gd name="T54" fmla="*/ 78 w 146"/>
                <a:gd name="T55" fmla="*/ 26 h 94"/>
                <a:gd name="T56" fmla="*/ 132 w 146"/>
                <a:gd name="T57" fmla="*/ 94 h 94"/>
                <a:gd name="T58" fmla="*/ 142 w 146"/>
                <a:gd name="T59" fmla="*/ 90 h 94"/>
                <a:gd name="T60" fmla="*/ 146 w 146"/>
                <a:gd name="T61" fmla="*/ 80 h 94"/>
                <a:gd name="T62" fmla="*/ 146 w 146"/>
                <a:gd name="T63" fmla="*/ 52 h 94"/>
                <a:gd name="T64" fmla="*/ 142 w 146"/>
                <a:gd name="T65" fmla="*/ 42 h 94"/>
                <a:gd name="T66" fmla="*/ 132 w 146"/>
                <a:gd name="T67" fmla="*/ 38 h 94"/>
                <a:gd name="T68" fmla="*/ 120 w 146"/>
                <a:gd name="T69" fmla="*/ 38 h 94"/>
                <a:gd name="T70" fmla="*/ 110 w 146"/>
                <a:gd name="T71" fmla="*/ 42 h 94"/>
                <a:gd name="T72" fmla="*/ 106 w 146"/>
                <a:gd name="T73" fmla="*/ 52 h 94"/>
                <a:gd name="T74" fmla="*/ 106 w 146"/>
                <a:gd name="T75" fmla="*/ 80 h 94"/>
                <a:gd name="T76" fmla="*/ 110 w 146"/>
                <a:gd name="T77" fmla="*/ 90 h 94"/>
                <a:gd name="T78" fmla="*/ 120 w 146"/>
                <a:gd name="T79" fmla="*/ 94 h 94"/>
                <a:gd name="T80" fmla="*/ 132 w 146"/>
                <a:gd name="T81" fmla="*/ 94 h 94"/>
                <a:gd name="T82" fmla="*/ 78 w 146"/>
                <a:gd name="T83" fmla="*/ 94 h 94"/>
                <a:gd name="T84" fmla="*/ 88 w 146"/>
                <a:gd name="T85" fmla="*/ 90 h 94"/>
                <a:gd name="T86" fmla="*/ 92 w 146"/>
                <a:gd name="T87" fmla="*/ 80 h 94"/>
                <a:gd name="T88" fmla="*/ 92 w 146"/>
                <a:gd name="T89" fmla="*/ 34 h 94"/>
                <a:gd name="T90" fmla="*/ 88 w 146"/>
                <a:gd name="T91" fmla="*/ 24 h 94"/>
                <a:gd name="T92" fmla="*/ 78 w 146"/>
                <a:gd name="T93" fmla="*/ 20 h 94"/>
                <a:gd name="T94" fmla="*/ 66 w 146"/>
                <a:gd name="T95" fmla="*/ 20 h 94"/>
                <a:gd name="T96" fmla="*/ 56 w 146"/>
                <a:gd name="T97" fmla="*/ 24 h 94"/>
                <a:gd name="T98" fmla="*/ 52 w 146"/>
                <a:gd name="T99" fmla="*/ 34 h 94"/>
                <a:gd name="T100" fmla="*/ 52 w 146"/>
                <a:gd name="T101" fmla="*/ 80 h 94"/>
                <a:gd name="T102" fmla="*/ 56 w 146"/>
                <a:gd name="T103" fmla="*/ 90 h 94"/>
                <a:gd name="T104" fmla="*/ 66 w 146"/>
                <a:gd name="T10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6" h="94">
                  <a:moveTo>
                    <a:pt x="26" y="94"/>
                  </a:moveTo>
                  <a:lnTo>
                    <a:pt x="14" y="94"/>
                  </a:lnTo>
                  <a:lnTo>
                    <a:pt x="14" y="94"/>
                  </a:lnTo>
                  <a:lnTo>
                    <a:pt x="10" y="94"/>
                  </a:lnTo>
                  <a:lnTo>
                    <a:pt x="4" y="90"/>
                  </a:lnTo>
                  <a:lnTo>
                    <a:pt x="2" y="86"/>
                  </a:lnTo>
                  <a:lnTo>
                    <a:pt x="0" y="8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4"/>
                  </a:lnTo>
                  <a:lnTo>
                    <a:pt x="38" y="8"/>
                  </a:lnTo>
                  <a:lnTo>
                    <a:pt x="40" y="14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38" y="86"/>
                  </a:lnTo>
                  <a:lnTo>
                    <a:pt x="36" y="90"/>
                  </a:lnTo>
                  <a:lnTo>
                    <a:pt x="32" y="94"/>
                  </a:lnTo>
                  <a:lnTo>
                    <a:pt x="26" y="94"/>
                  </a:lnTo>
                  <a:lnTo>
                    <a:pt x="26" y="94"/>
                  </a:lnTo>
                  <a:close/>
                  <a:moveTo>
                    <a:pt x="132" y="44"/>
                  </a:moveTo>
                  <a:lnTo>
                    <a:pt x="132" y="44"/>
                  </a:lnTo>
                  <a:lnTo>
                    <a:pt x="138" y="46"/>
                  </a:lnTo>
                  <a:lnTo>
                    <a:pt x="140" y="52"/>
                  </a:lnTo>
                  <a:lnTo>
                    <a:pt x="140" y="80"/>
                  </a:lnTo>
                  <a:lnTo>
                    <a:pt x="140" y="80"/>
                  </a:lnTo>
                  <a:lnTo>
                    <a:pt x="138" y="86"/>
                  </a:lnTo>
                  <a:lnTo>
                    <a:pt x="132" y="88"/>
                  </a:lnTo>
                  <a:lnTo>
                    <a:pt x="132" y="44"/>
                  </a:lnTo>
                  <a:lnTo>
                    <a:pt x="132" y="44"/>
                  </a:lnTo>
                  <a:close/>
                  <a:moveTo>
                    <a:pt x="26" y="6"/>
                  </a:moveTo>
                  <a:lnTo>
                    <a:pt x="26" y="88"/>
                  </a:lnTo>
                  <a:lnTo>
                    <a:pt x="26" y="88"/>
                  </a:lnTo>
                  <a:lnTo>
                    <a:pt x="30" y="86"/>
                  </a:lnTo>
                  <a:lnTo>
                    <a:pt x="34" y="8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0" y="8"/>
                  </a:lnTo>
                  <a:lnTo>
                    <a:pt x="26" y="6"/>
                  </a:lnTo>
                  <a:lnTo>
                    <a:pt x="26" y="6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2" y="28"/>
                  </a:lnTo>
                  <a:lnTo>
                    <a:pt x="84" y="34"/>
                  </a:lnTo>
                  <a:lnTo>
                    <a:pt x="84" y="80"/>
                  </a:lnTo>
                  <a:lnTo>
                    <a:pt x="84" y="80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8" y="26"/>
                  </a:lnTo>
                  <a:lnTo>
                    <a:pt x="78" y="26"/>
                  </a:lnTo>
                  <a:close/>
                  <a:moveTo>
                    <a:pt x="132" y="94"/>
                  </a:moveTo>
                  <a:lnTo>
                    <a:pt x="132" y="94"/>
                  </a:lnTo>
                  <a:lnTo>
                    <a:pt x="138" y="94"/>
                  </a:lnTo>
                  <a:lnTo>
                    <a:pt x="142" y="90"/>
                  </a:lnTo>
                  <a:lnTo>
                    <a:pt x="144" y="86"/>
                  </a:lnTo>
                  <a:lnTo>
                    <a:pt x="146" y="8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6"/>
                  </a:lnTo>
                  <a:lnTo>
                    <a:pt x="142" y="42"/>
                  </a:lnTo>
                  <a:lnTo>
                    <a:pt x="138" y="40"/>
                  </a:lnTo>
                  <a:lnTo>
                    <a:pt x="132" y="38"/>
                  </a:lnTo>
                  <a:lnTo>
                    <a:pt x="120" y="38"/>
                  </a:lnTo>
                  <a:lnTo>
                    <a:pt x="120" y="38"/>
                  </a:lnTo>
                  <a:lnTo>
                    <a:pt x="116" y="40"/>
                  </a:lnTo>
                  <a:lnTo>
                    <a:pt x="110" y="42"/>
                  </a:lnTo>
                  <a:lnTo>
                    <a:pt x="108" y="46"/>
                  </a:lnTo>
                  <a:lnTo>
                    <a:pt x="106" y="52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108" y="86"/>
                  </a:lnTo>
                  <a:lnTo>
                    <a:pt x="110" y="90"/>
                  </a:lnTo>
                  <a:lnTo>
                    <a:pt x="116" y="94"/>
                  </a:lnTo>
                  <a:lnTo>
                    <a:pt x="120" y="94"/>
                  </a:lnTo>
                  <a:lnTo>
                    <a:pt x="132" y="94"/>
                  </a:lnTo>
                  <a:lnTo>
                    <a:pt x="132" y="94"/>
                  </a:lnTo>
                  <a:close/>
                  <a:moveTo>
                    <a:pt x="78" y="94"/>
                  </a:moveTo>
                  <a:lnTo>
                    <a:pt x="78" y="94"/>
                  </a:lnTo>
                  <a:lnTo>
                    <a:pt x="82" y="94"/>
                  </a:lnTo>
                  <a:lnTo>
                    <a:pt x="88" y="90"/>
                  </a:lnTo>
                  <a:lnTo>
                    <a:pt x="90" y="86"/>
                  </a:lnTo>
                  <a:lnTo>
                    <a:pt x="92" y="80"/>
                  </a:lnTo>
                  <a:lnTo>
                    <a:pt x="92" y="34"/>
                  </a:lnTo>
                  <a:lnTo>
                    <a:pt x="92" y="34"/>
                  </a:lnTo>
                  <a:lnTo>
                    <a:pt x="90" y="28"/>
                  </a:lnTo>
                  <a:lnTo>
                    <a:pt x="88" y="24"/>
                  </a:lnTo>
                  <a:lnTo>
                    <a:pt x="82" y="22"/>
                  </a:lnTo>
                  <a:lnTo>
                    <a:pt x="78" y="20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60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2" y="34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4" y="86"/>
                  </a:lnTo>
                  <a:lnTo>
                    <a:pt x="56" y="90"/>
                  </a:lnTo>
                  <a:lnTo>
                    <a:pt x="60" y="94"/>
                  </a:lnTo>
                  <a:lnTo>
                    <a:pt x="66" y="94"/>
                  </a:lnTo>
                  <a:lnTo>
                    <a:pt x="78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144"/>
            <p:cNvSpPr>
              <a:spLocks noChangeArrowheads="1"/>
            </p:cNvSpPr>
            <p:nvPr/>
          </p:nvSpPr>
          <p:spPr bwMode="auto">
            <a:xfrm>
              <a:off x="10231713" y="3311392"/>
              <a:ext cx="961756" cy="5949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45"/>
            <p:cNvSpPr>
              <a:spLocks/>
            </p:cNvSpPr>
            <p:nvPr/>
          </p:nvSpPr>
          <p:spPr bwMode="auto">
            <a:xfrm>
              <a:off x="10380439" y="2597511"/>
              <a:ext cx="773370" cy="386686"/>
            </a:xfrm>
            <a:custGeom>
              <a:avLst/>
              <a:gdLst>
                <a:gd name="T0" fmla="*/ 6 w 156"/>
                <a:gd name="T1" fmla="*/ 0 h 78"/>
                <a:gd name="T2" fmla="*/ 6 w 156"/>
                <a:gd name="T3" fmla="*/ 0 h 78"/>
                <a:gd name="T4" fmla="*/ 0 w 156"/>
                <a:gd name="T5" fmla="*/ 6 h 78"/>
                <a:gd name="T6" fmla="*/ 0 w 156"/>
                <a:gd name="T7" fmla="*/ 6 h 78"/>
                <a:gd name="T8" fmla="*/ 26 w 156"/>
                <a:gd name="T9" fmla="*/ 26 h 78"/>
                <a:gd name="T10" fmla="*/ 52 w 156"/>
                <a:gd name="T11" fmla="*/ 44 h 78"/>
                <a:gd name="T12" fmla="*/ 66 w 156"/>
                <a:gd name="T13" fmla="*/ 50 h 78"/>
                <a:gd name="T14" fmla="*/ 78 w 156"/>
                <a:gd name="T15" fmla="*/ 54 h 78"/>
                <a:gd name="T16" fmla="*/ 90 w 156"/>
                <a:gd name="T17" fmla="*/ 58 h 78"/>
                <a:gd name="T18" fmla="*/ 102 w 156"/>
                <a:gd name="T19" fmla="*/ 58 h 78"/>
                <a:gd name="T20" fmla="*/ 100 w 156"/>
                <a:gd name="T21" fmla="*/ 78 h 78"/>
                <a:gd name="T22" fmla="*/ 156 w 156"/>
                <a:gd name="T23" fmla="*/ 46 h 78"/>
                <a:gd name="T24" fmla="*/ 108 w 156"/>
                <a:gd name="T25" fmla="*/ 8 h 78"/>
                <a:gd name="T26" fmla="*/ 106 w 156"/>
                <a:gd name="T27" fmla="*/ 28 h 78"/>
                <a:gd name="T28" fmla="*/ 106 w 156"/>
                <a:gd name="T29" fmla="*/ 28 h 78"/>
                <a:gd name="T30" fmla="*/ 78 w 156"/>
                <a:gd name="T31" fmla="*/ 24 h 78"/>
                <a:gd name="T32" fmla="*/ 54 w 156"/>
                <a:gd name="T33" fmla="*/ 18 h 78"/>
                <a:gd name="T34" fmla="*/ 30 w 156"/>
                <a:gd name="T35" fmla="*/ 10 h 78"/>
                <a:gd name="T36" fmla="*/ 6 w 156"/>
                <a:gd name="T37" fmla="*/ 0 h 78"/>
                <a:gd name="T38" fmla="*/ 6 w 156"/>
                <a:gd name="T3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78">
                  <a:moveTo>
                    <a:pt x="6" y="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6" y="26"/>
                  </a:lnTo>
                  <a:lnTo>
                    <a:pt x="52" y="44"/>
                  </a:lnTo>
                  <a:lnTo>
                    <a:pt x="66" y="50"/>
                  </a:lnTo>
                  <a:lnTo>
                    <a:pt x="78" y="54"/>
                  </a:lnTo>
                  <a:lnTo>
                    <a:pt x="90" y="58"/>
                  </a:lnTo>
                  <a:lnTo>
                    <a:pt x="102" y="58"/>
                  </a:lnTo>
                  <a:lnTo>
                    <a:pt x="100" y="78"/>
                  </a:lnTo>
                  <a:lnTo>
                    <a:pt x="156" y="46"/>
                  </a:lnTo>
                  <a:lnTo>
                    <a:pt x="108" y="8"/>
                  </a:lnTo>
                  <a:lnTo>
                    <a:pt x="106" y="28"/>
                  </a:lnTo>
                  <a:lnTo>
                    <a:pt x="106" y="28"/>
                  </a:lnTo>
                  <a:lnTo>
                    <a:pt x="78" y="24"/>
                  </a:lnTo>
                  <a:lnTo>
                    <a:pt x="54" y="18"/>
                  </a:lnTo>
                  <a:lnTo>
                    <a:pt x="30" y="1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Freeform 146"/>
          <p:cNvSpPr>
            <a:spLocks noEditPoints="1"/>
          </p:cNvSpPr>
          <p:nvPr/>
        </p:nvSpPr>
        <p:spPr bwMode="auto">
          <a:xfrm>
            <a:off x="2644682" y="3524136"/>
            <a:ext cx="884775" cy="697610"/>
          </a:xfrm>
          <a:custGeom>
            <a:avLst/>
            <a:gdLst>
              <a:gd name="T0" fmla="*/ 6 w 208"/>
              <a:gd name="T1" fmla="*/ 86 h 164"/>
              <a:gd name="T2" fmla="*/ 200 w 208"/>
              <a:gd name="T3" fmla="*/ 24 h 164"/>
              <a:gd name="T4" fmla="*/ 92 w 208"/>
              <a:gd name="T5" fmla="*/ 116 h 164"/>
              <a:gd name="T6" fmla="*/ 0 w 208"/>
              <a:gd name="T7" fmla="*/ 130 h 164"/>
              <a:gd name="T8" fmla="*/ 92 w 208"/>
              <a:gd name="T9" fmla="*/ 164 h 164"/>
              <a:gd name="T10" fmla="*/ 192 w 208"/>
              <a:gd name="T11" fmla="*/ 76 h 164"/>
              <a:gd name="T12" fmla="*/ 0 w 208"/>
              <a:gd name="T13" fmla="*/ 114 h 164"/>
              <a:gd name="T14" fmla="*/ 92 w 208"/>
              <a:gd name="T15" fmla="*/ 148 h 164"/>
              <a:gd name="T16" fmla="*/ 192 w 208"/>
              <a:gd name="T17" fmla="*/ 60 h 164"/>
              <a:gd name="T18" fmla="*/ 0 w 208"/>
              <a:gd name="T19" fmla="*/ 100 h 164"/>
              <a:gd name="T20" fmla="*/ 92 w 208"/>
              <a:gd name="T21" fmla="*/ 132 h 164"/>
              <a:gd name="T22" fmla="*/ 192 w 208"/>
              <a:gd name="T23" fmla="*/ 46 h 164"/>
              <a:gd name="T24" fmla="*/ 144 w 208"/>
              <a:gd name="T25" fmla="*/ 14 h 164"/>
              <a:gd name="T26" fmla="*/ 116 w 208"/>
              <a:gd name="T27" fmla="*/ 18 h 164"/>
              <a:gd name="T28" fmla="*/ 36 w 208"/>
              <a:gd name="T29" fmla="*/ 76 h 164"/>
              <a:gd name="T30" fmla="*/ 42 w 208"/>
              <a:gd name="T31" fmla="*/ 92 h 164"/>
              <a:gd name="T32" fmla="*/ 70 w 208"/>
              <a:gd name="T33" fmla="*/ 100 h 164"/>
              <a:gd name="T34" fmla="*/ 92 w 208"/>
              <a:gd name="T35" fmla="*/ 96 h 164"/>
              <a:gd name="T36" fmla="*/ 138 w 208"/>
              <a:gd name="T37" fmla="*/ 66 h 164"/>
              <a:gd name="T38" fmla="*/ 168 w 208"/>
              <a:gd name="T39" fmla="*/ 30 h 164"/>
              <a:gd name="T40" fmla="*/ 156 w 208"/>
              <a:gd name="T41" fmla="*/ 18 h 164"/>
              <a:gd name="T42" fmla="*/ 102 w 208"/>
              <a:gd name="T43" fmla="*/ 34 h 164"/>
              <a:gd name="T44" fmla="*/ 88 w 208"/>
              <a:gd name="T45" fmla="*/ 46 h 164"/>
              <a:gd name="T46" fmla="*/ 108 w 208"/>
              <a:gd name="T47" fmla="*/ 44 h 164"/>
              <a:gd name="T48" fmla="*/ 102 w 208"/>
              <a:gd name="T49" fmla="*/ 50 h 164"/>
              <a:gd name="T50" fmla="*/ 96 w 208"/>
              <a:gd name="T51" fmla="*/ 50 h 164"/>
              <a:gd name="T52" fmla="*/ 94 w 208"/>
              <a:gd name="T53" fmla="*/ 50 h 164"/>
              <a:gd name="T54" fmla="*/ 100 w 208"/>
              <a:gd name="T55" fmla="*/ 52 h 164"/>
              <a:gd name="T56" fmla="*/ 116 w 208"/>
              <a:gd name="T57" fmla="*/ 48 h 164"/>
              <a:gd name="T58" fmla="*/ 130 w 208"/>
              <a:gd name="T59" fmla="*/ 50 h 164"/>
              <a:gd name="T60" fmla="*/ 138 w 208"/>
              <a:gd name="T61" fmla="*/ 54 h 164"/>
              <a:gd name="T62" fmla="*/ 138 w 208"/>
              <a:gd name="T63" fmla="*/ 62 h 164"/>
              <a:gd name="T64" fmla="*/ 142 w 208"/>
              <a:gd name="T65" fmla="*/ 44 h 164"/>
              <a:gd name="T66" fmla="*/ 116 w 208"/>
              <a:gd name="T67" fmla="*/ 36 h 164"/>
              <a:gd name="T68" fmla="*/ 134 w 208"/>
              <a:gd name="T69" fmla="*/ 64 h 164"/>
              <a:gd name="T70" fmla="*/ 122 w 208"/>
              <a:gd name="T71" fmla="*/ 66 h 164"/>
              <a:gd name="T72" fmla="*/ 108 w 208"/>
              <a:gd name="T73" fmla="*/ 66 h 164"/>
              <a:gd name="T74" fmla="*/ 114 w 208"/>
              <a:gd name="T75" fmla="*/ 58 h 164"/>
              <a:gd name="T76" fmla="*/ 124 w 208"/>
              <a:gd name="T77" fmla="*/ 60 h 164"/>
              <a:gd name="T78" fmla="*/ 126 w 208"/>
              <a:gd name="T79" fmla="*/ 58 h 164"/>
              <a:gd name="T80" fmla="*/ 118 w 208"/>
              <a:gd name="T81" fmla="*/ 56 h 164"/>
              <a:gd name="T82" fmla="*/ 102 w 208"/>
              <a:gd name="T83" fmla="*/ 60 h 164"/>
              <a:gd name="T84" fmla="*/ 88 w 208"/>
              <a:gd name="T85" fmla="*/ 58 h 164"/>
              <a:gd name="T86" fmla="*/ 82 w 208"/>
              <a:gd name="T87" fmla="*/ 52 h 164"/>
              <a:gd name="T88" fmla="*/ 82 w 208"/>
              <a:gd name="T89" fmla="*/ 48 h 164"/>
              <a:gd name="T90" fmla="*/ 74 w 208"/>
              <a:gd name="T91" fmla="*/ 66 h 164"/>
              <a:gd name="T92" fmla="*/ 104 w 208"/>
              <a:gd name="T93" fmla="*/ 74 h 164"/>
              <a:gd name="T94" fmla="*/ 134 w 208"/>
              <a:gd name="T95" fmla="*/ 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8" h="164">
                <a:moveTo>
                  <a:pt x="90" y="116"/>
                </a:moveTo>
                <a:lnTo>
                  <a:pt x="8" y="92"/>
                </a:lnTo>
                <a:lnTo>
                  <a:pt x="2" y="90"/>
                </a:lnTo>
                <a:lnTo>
                  <a:pt x="6" y="86"/>
                </a:lnTo>
                <a:lnTo>
                  <a:pt x="124" y="2"/>
                </a:lnTo>
                <a:lnTo>
                  <a:pt x="124" y="0"/>
                </a:lnTo>
                <a:lnTo>
                  <a:pt x="126" y="0"/>
                </a:lnTo>
                <a:lnTo>
                  <a:pt x="200" y="24"/>
                </a:lnTo>
                <a:lnTo>
                  <a:pt x="206" y="26"/>
                </a:lnTo>
                <a:lnTo>
                  <a:pt x="202" y="30"/>
                </a:lnTo>
                <a:lnTo>
                  <a:pt x="92" y="116"/>
                </a:lnTo>
                <a:lnTo>
                  <a:pt x="92" y="116"/>
                </a:lnTo>
                <a:lnTo>
                  <a:pt x="90" y="116"/>
                </a:lnTo>
                <a:lnTo>
                  <a:pt x="90" y="116"/>
                </a:lnTo>
                <a:close/>
                <a:moveTo>
                  <a:pt x="90" y="156"/>
                </a:moveTo>
                <a:lnTo>
                  <a:pt x="0" y="130"/>
                </a:lnTo>
                <a:lnTo>
                  <a:pt x="0" y="136"/>
                </a:lnTo>
                <a:lnTo>
                  <a:pt x="8" y="140"/>
                </a:lnTo>
                <a:lnTo>
                  <a:pt x="90" y="164"/>
                </a:lnTo>
                <a:lnTo>
                  <a:pt x="92" y="164"/>
                </a:lnTo>
                <a:lnTo>
                  <a:pt x="92" y="162"/>
                </a:lnTo>
                <a:lnTo>
                  <a:pt x="206" y="74"/>
                </a:lnTo>
                <a:lnTo>
                  <a:pt x="208" y="64"/>
                </a:lnTo>
                <a:lnTo>
                  <a:pt x="192" y="76"/>
                </a:lnTo>
                <a:lnTo>
                  <a:pt x="90" y="156"/>
                </a:lnTo>
                <a:lnTo>
                  <a:pt x="90" y="156"/>
                </a:lnTo>
                <a:close/>
                <a:moveTo>
                  <a:pt x="90" y="142"/>
                </a:moveTo>
                <a:lnTo>
                  <a:pt x="0" y="114"/>
                </a:lnTo>
                <a:lnTo>
                  <a:pt x="0" y="122"/>
                </a:lnTo>
                <a:lnTo>
                  <a:pt x="8" y="124"/>
                </a:lnTo>
                <a:lnTo>
                  <a:pt x="90" y="148"/>
                </a:lnTo>
                <a:lnTo>
                  <a:pt x="92" y="148"/>
                </a:lnTo>
                <a:lnTo>
                  <a:pt x="92" y="148"/>
                </a:lnTo>
                <a:lnTo>
                  <a:pt x="206" y="58"/>
                </a:lnTo>
                <a:lnTo>
                  <a:pt x="208" y="50"/>
                </a:lnTo>
                <a:lnTo>
                  <a:pt x="192" y="60"/>
                </a:lnTo>
                <a:lnTo>
                  <a:pt x="90" y="142"/>
                </a:lnTo>
                <a:lnTo>
                  <a:pt x="90" y="142"/>
                </a:lnTo>
                <a:close/>
                <a:moveTo>
                  <a:pt x="90" y="126"/>
                </a:moveTo>
                <a:lnTo>
                  <a:pt x="0" y="100"/>
                </a:lnTo>
                <a:lnTo>
                  <a:pt x="0" y="106"/>
                </a:lnTo>
                <a:lnTo>
                  <a:pt x="8" y="108"/>
                </a:lnTo>
                <a:lnTo>
                  <a:pt x="90" y="132"/>
                </a:lnTo>
                <a:lnTo>
                  <a:pt x="92" y="132"/>
                </a:lnTo>
                <a:lnTo>
                  <a:pt x="92" y="132"/>
                </a:lnTo>
                <a:lnTo>
                  <a:pt x="206" y="42"/>
                </a:lnTo>
                <a:lnTo>
                  <a:pt x="208" y="34"/>
                </a:lnTo>
                <a:lnTo>
                  <a:pt x="192" y="46"/>
                </a:lnTo>
                <a:lnTo>
                  <a:pt x="90" y="126"/>
                </a:lnTo>
                <a:lnTo>
                  <a:pt x="90" y="126"/>
                </a:lnTo>
                <a:close/>
                <a:moveTo>
                  <a:pt x="144" y="14"/>
                </a:moveTo>
                <a:lnTo>
                  <a:pt x="144" y="14"/>
                </a:lnTo>
                <a:lnTo>
                  <a:pt x="138" y="18"/>
                </a:lnTo>
                <a:lnTo>
                  <a:pt x="130" y="18"/>
                </a:lnTo>
                <a:lnTo>
                  <a:pt x="116" y="18"/>
                </a:lnTo>
                <a:lnTo>
                  <a:pt x="116" y="18"/>
                </a:lnTo>
                <a:lnTo>
                  <a:pt x="76" y="46"/>
                </a:lnTo>
                <a:lnTo>
                  <a:pt x="76" y="46"/>
                </a:lnTo>
                <a:lnTo>
                  <a:pt x="36" y="76"/>
                </a:lnTo>
                <a:lnTo>
                  <a:pt x="36" y="76"/>
                </a:lnTo>
                <a:lnTo>
                  <a:pt x="40" y="80"/>
                </a:lnTo>
                <a:lnTo>
                  <a:pt x="44" y="84"/>
                </a:lnTo>
                <a:lnTo>
                  <a:pt x="44" y="88"/>
                </a:lnTo>
                <a:lnTo>
                  <a:pt x="42" y="92"/>
                </a:lnTo>
                <a:lnTo>
                  <a:pt x="42" y="92"/>
                </a:lnTo>
                <a:lnTo>
                  <a:pt x="56" y="96"/>
                </a:lnTo>
                <a:lnTo>
                  <a:pt x="56" y="96"/>
                </a:lnTo>
                <a:lnTo>
                  <a:pt x="70" y="100"/>
                </a:lnTo>
                <a:lnTo>
                  <a:pt x="70" y="100"/>
                </a:lnTo>
                <a:lnTo>
                  <a:pt x="76" y="98"/>
                </a:lnTo>
                <a:lnTo>
                  <a:pt x="84" y="96"/>
                </a:lnTo>
                <a:lnTo>
                  <a:pt x="92" y="96"/>
                </a:lnTo>
                <a:lnTo>
                  <a:pt x="100" y="96"/>
                </a:lnTo>
                <a:lnTo>
                  <a:pt x="100" y="96"/>
                </a:lnTo>
                <a:lnTo>
                  <a:pt x="138" y="66"/>
                </a:lnTo>
                <a:lnTo>
                  <a:pt x="138" y="66"/>
                </a:lnTo>
                <a:lnTo>
                  <a:pt x="176" y="36"/>
                </a:lnTo>
                <a:lnTo>
                  <a:pt x="176" y="36"/>
                </a:lnTo>
                <a:lnTo>
                  <a:pt x="172" y="34"/>
                </a:lnTo>
                <a:lnTo>
                  <a:pt x="168" y="30"/>
                </a:lnTo>
                <a:lnTo>
                  <a:pt x="168" y="26"/>
                </a:lnTo>
                <a:lnTo>
                  <a:pt x="170" y="22"/>
                </a:lnTo>
                <a:lnTo>
                  <a:pt x="170" y="22"/>
                </a:lnTo>
                <a:lnTo>
                  <a:pt x="156" y="18"/>
                </a:lnTo>
                <a:lnTo>
                  <a:pt x="156" y="18"/>
                </a:lnTo>
                <a:lnTo>
                  <a:pt x="144" y="14"/>
                </a:lnTo>
                <a:lnTo>
                  <a:pt x="144" y="14"/>
                </a:lnTo>
                <a:close/>
                <a:moveTo>
                  <a:pt x="102" y="34"/>
                </a:moveTo>
                <a:lnTo>
                  <a:pt x="102" y="34"/>
                </a:lnTo>
                <a:lnTo>
                  <a:pt x="86" y="46"/>
                </a:lnTo>
                <a:lnTo>
                  <a:pt x="86" y="46"/>
                </a:lnTo>
                <a:lnTo>
                  <a:pt x="88" y="46"/>
                </a:lnTo>
                <a:lnTo>
                  <a:pt x="88" y="46"/>
                </a:lnTo>
                <a:lnTo>
                  <a:pt x="98" y="42"/>
                </a:lnTo>
                <a:lnTo>
                  <a:pt x="98" y="42"/>
                </a:lnTo>
                <a:lnTo>
                  <a:pt x="108" y="44"/>
                </a:lnTo>
                <a:lnTo>
                  <a:pt x="108" y="44"/>
                </a:lnTo>
                <a:lnTo>
                  <a:pt x="110" y="44"/>
                </a:lnTo>
                <a:lnTo>
                  <a:pt x="110" y="44"/>
                </a:lnTo>
                <a:lnTo>
                  <a:pt x="102" y="50"/>
                </a:lnTo>
                <a:lnTo>
                  <a:pt x="102" y="50"/>
                </a:lnTo>
                <a:lnTo>
                  <a:pt x="100" y="50"/>
                </a:lnTo>
                <a:lnTo>
                  <a:pt x="100" y="50"/>
                </a:lnTo>
                <a:lnTo>
                  <a:pt x="96" y="50"/>
                </a:lnTo>
                <a:lnTo>
                  <a:pt x="96" y="50"/>
                </a:lnTo>
                <a:lnTo>
                  <a:pt x="94" y="50"/>
                </a:lnTo>
                <a:lnTo>
                  <a:pt x="94" y="50"/>
                </a:lnTo>
                <a:lnTo>
                  <a:pt x="94" y="50"/>
                </a:lnTo>
                <a:lnTo>
                  <a:pt x="94" y="50"/>
                </a:lnTo>
                <a:lnTo>
                  <a:pt x="96" y="52"/>
                </a:lnTo>
                <a:lnTo>
                  <a:pt x="96" y="52"/>
                </a:lnTo>
                <a:lnTo>
                  <a:pt x="100" y="52"/>
                </a:lnTo>
                <a:lnTo>
                  <a:pt x="100" y="52"/>
                </a:lnTo>
                <a:lnTo>
                  <a:pt x="108" y="50"/>
                </a:lnTo>
                <a:lnTo>
                  <a:pt x="108" y="50"/>
                </a:lnTo>
                <a:lnTo>
                  <a:pt x="116" y="48"/>
                </a:lnTo>
                <a:lnTo>
                  <a:pt x="116" y="48"/>
                </a:lnTo>
                <a:lnTo>
                  <a:pt x="122" y="48"/>
                </a:lnTo>
                <a:lnTo>
                  <a:pt x="122" y="48"/>
                </a:lnTo>
                <a:lnTo>
                  <a:pt x="130" y="50"/>
                </a:lnTo>
                <a:lnTo>
                  <a:pt x="130" y="50"/>
                </a:lnTo>
                <a:lnTo>
                  <a:pt x="134" y="52"/>
                </a:lnTo>
                <a:lnTo>
                  <a:pt x="138" y="54"/>
                </a:lnTo>
                <a:lnTo>
                  <a:pt x="138" y="54"/>
                </a:lnTo>
                <a:lnTo>
                  <a:pt x="138" y="58"/>
                </a:lnTo>
                <a:lnTo>
                  <a:pt x="136" y="60"/>
                </a:lnTo>
                <a:lnTo>
                  <a:pt x="136" y="60"/>
                </a:lnTo>
                <a:lnTo>
                  <a:pt x="138" y="62"/>
                </a:lnTo>
                <a:lnTo>
                  <a:pt x="138" y="62"/>
                </a:lnTo>
                <a:lnTo>
                  <a:pt x="152" y="52"/>
                </a:lnTo>
                <a:lnTo>
                  <a:pt x="152" y="52"/>
                </a:lnTo>
                <a:lnTo>
                  <a:pt x="142" y="44"/>
                </a:lnTo>
                <a:lnTo>
                  <a:pt x="142" y="44"/>
                </a:lnTo>
                <a:lnTo>
                  <a:pt x="128" y="38"/>
                </a:lnTo>
                <a:lnTo>
                  <a:pt x="128" y="38"/>
                </a:lnTo>
                <a:lnTo>
                  <a:pt x="116" y="36"/>
                </a:lnTo>
                <a:lnTo>
                  <a:pt x="116" y="36"/>
                </a:lnTo>
                <a:lnTo>
                  <a:pt x="102" y="34"/>
                </a:lnTo>
                <a:lnTo>
                  <a:pt x="102" y="34"/>
                </a:lnTo>
                <a:close/>
                <a:moveTo>
                  <a:pt x="134" y="64"/>
                </a:moveTo>
                <a:lnTo>
                  <a:pt x="134" y="64"/>
                </a:lnTo>
                <a:lnTo>
                  <a:pt x="132" y="64"/>
                </a:lnTo>
                <a:lnTo>
                  <a:pt x="132" y="64"/>
                </a:lnTo>
                <a:lnTo>
                  <a:pt x="122" y="66"/>
                </a:lnTo>
                <a:lnTo>
                  <a:pt x="122" y="66"/>
                </a:lnTo>
                <a:lnTo>
                  <a:pt x="116" y="66"/>
                </a:lnTo>
                <a:lnTo>
                  <a:pt x="108" y="66"/>
                </a:lnTo>
                <a:lnTo>
                  <a:pt x="108" y="66"/>
                </a:lnTo>
                <a:lnTo>
                  <a:pt x="106" y="64"/>
                </a:lnTo>
                <a:lnTo>
                  <a:pt x="106" y="64"/>
                </a:lnTo>
                <a:lnTo>
                  <a:pt x="114" y="58"/>
                </a:lnTo>
                <a:lnTo>
                  <a:pt x="114" y="58"/>
                </a:lnTo>
                <a:lnTo>
                  <a:pt x="118" y="60"/>
                </a:lnTo>
                <a:lnTo>
                  <a:pt x="118" y="60"/>
                </a:lnTo>
                <a:lnTo>
                  <a:pt x="124" y="60"/>
                </a:lnTo>
                <a:lnTo>
                  <a:pt x="124" y="60"/>
                </a:lnTo>
                <a:lnTo>
                  <a:pt x="126" y="60"/>
                </a:lnTo>
                <a:lnTo>
                  <a:pt x="126" y="60"/>
                </a:lnTo>
                <a:lnTo>
                  <a:pt x="126" y="58"/>
                </a:lnTo>
                <a:lnTo>
                  <a:pt x="126" y="58"/>
                </a:lnTo>
                <a:lnTo>
                  <a:pt x="124" y="58"/>
                </a:lnTo>
                <a:lnTo>
                  <a:pt x="124" y="58"/>
                </a:lnTo>
                <a:lnTo>
                  <a:pt x="118" y="56"/>
                </a:lnTo>
                <a:lnTo>
                  <a:pt x="118" y="56"/>
                </a:lnTo>
                <a:lnTo>
                  <a:pt x="112" y="58"/>
                </a:lnTo>
                <a:lnTo>
                  <a:pt x="112" y="58"/>
                </a:lnTo>
                <a:lnTo>
                  <a:pt x="102" y="60"/>
                </a:lnTo>
                <a:lnTo>
                  <a:pt x="102" y="60"/>
                </a:lnTo>
                <a:lnTo>
                  <a:pt x="96" y="60"/>
                </a:lnTo>
                <a:lnTo>
                  <a:pt x="96" y="60"/>
                </a:lnTo>
                <a:lnTo>
                  <a:pt x="88" y="58"/>
                </a:lnTo>
                <a:lnTo>
                  <a:pt x="88" y="58"/>
                </a:lnTo>
                <a:lnTo>
                  <a:pt x="84" y="58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6" y="48"/>
                </a:lnTo>
                <a:lnTo>
                  <a:pt x="86" y="48"/>
                </a:lnTo>
                <a:lnTo>
                  <a:pt x="82" y="48"/>
                </a:lnTo>
                <a:lnTo>
                  <a:pt x="82" y="48"/>
                </a:lnTo>
                <a:lnTo>
                  <a:pt x="66" y="60"/>
                </a:lnTo>
                <a:lnTo>
                  <a:pt x="66" y="60"/>
                </a:lnTo>
                <a:lnTo>
                  <a:pt x="74" y="66"/>
                </a:lnTo>
                <a:lnTo>
                  <a:pt x="74" y="66"/>
                </a:lnTo>
                <a:lnTo>
                  <a:pt x="86" y="70"/>
                </a:lnTo>
                <a:lnTo>
                  <a:pt x="86" y="70"/>
                </a:lnTo>
                <a:lnTo>
                  <a:pt x="104" y="74"/>
                </a:lnTo>
                <a:lnTo>
                  <a:pt x="104" y="74"/>
                </a:lnTo>
                <a:lnTo>
                  <a:pt x="120" y="76"/>
                </a:lnTo>
                <a:lnTo>
                  <a:pt x="120" y="76"/>
                </a:lnTo>
                <a:lnTo>
                  <a:pt x="134" y="64"/>
                </a:lnTo>
                <a:lnTo>
                  <a:pt x="134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48"/>
          <p:cNvSpPr>
            <a:spLocks noEditPoints="1"/>
          </p:cNvSpPr>
          <p:nvPr/>
        </p:nvSpPr>
        <p:spPr bwMode="auto">
          <a:xfrm>
            <a:off x="997970" y="2069715"/>
            <a:ext cx="842237" cy="578506"/>
          </a:xfrm>
          <a:custGeom>
            <a:avLst/>
            <a:gdLst>
              <a:gd name="T0" fmla="*/ 198 w 198"/>
              <a:gd name="T1" fmla="*/ 38 h 136"/>
              <a:gd name="T2" fmla="*/ 198 w 198"/>
              <a:gd name="T3" fmla="*/ 108 h 136"/>
              <a:gd name="T4" fmla="*/ 80 w 198"/>
              <a:gd name="T5" fmla="*/ 110 h 136"/>
              <a:gd name="T6" fmla="*/ 54 w 198"/>
              <a:gd name="T7" fmla="*/ 104 h 136"/>
              <a:gd name="T8" fmla="*/ 54 w 198"/>
              <a:gd name="T9" fmla="*/ 38 h 136"/>
              <a:gd name="T10" fmla="*/ 66 w 198"/>
              <a:gd name="T11" fmla="*/ 124 h 136"/>
              <a:gd name="T12" fmla="*/ 68 w 198"/>
              <a:gd name="T13" fmla="*/ 136 h 136"/>
              <a:gd name="T14" fmla="*/ 104 w 198"/>
              <a:gd name="T15" fmla="*/ 0 h 136"/>
              <a:gd name="T16" fmla="*/ 108 w 198"/>
              <a:gd name="T17" fmla="*/ 12 h 136"/>
              <a:gd name="T18" fmla="*/ 110 w 198"/>
              <a:gd name="T19" fmla="*/ 114 h 136"/>
              <a:gd name="T20" fmla="*/ 112 w 198"/>
              <a:gd name="T21" fmla="*/ 120 h 136"/>
              <a:gd name="T22" fmla="*/ 0 w 198"/>
              <a:gd name="T23" fmla="*/ 18 h 136"/>
              <a:gd name="T24" fmla="*/ 2 w 198"/>
              <a:gd name="T25" fmla="*/ 30 h 136"/>
              <a:gd name="T26" fmla="*/ 190 w 198"/>
              <a:gd name="T27" fmla="*/ 60 h 136"/>
              <a:gd name="T28" fmla="*/ 180 w 198"/>
              <a:gd name="T29" fmla="*/ 54 h 136"/>
              <a:gd name="T30" fmla="*/ 76 w 198"/>
              <a:gd name="T31" fmla="*/ 44 h 136"/>
              <a:gd name="T32" fmla="*/ 72 w 198"/>
              <a:gd name="T33" fmla="*/ 54 h 136"/>
              <a:gd name="T34" fmla="*/ 62 w 198"/>
              <a:gd name="T35" fmla="*/ 84 h 136"/>
              <a:gd name="T36" fmla="*/ 72 w 198"/>
              <a:gd name="T37" fmla="*/ 90 h 136"/>
              <a:gd name="T38" fmla="*/ 176 w 198"/>
              <a:gd name="T39" fmla="*/ 100 h 136"/>
              <a:gd name="T40" fmla="*/ 180 w 198"/>
              <a:gd name="T41" fmla="*/ 90 h 136"/>
              <a:gd name="T42" fmla="*/ 190 w 198"/>
              <a:gd name="T43" fmla="*/ 60 h 136"/>
              <a:gd name="T44" fmla="*/ 130 w 198"/>
              <a:gd name="T45" fmla="*/ 50 h 136"/>
              <a:gd name="T46" fmla="*/ 136 w 198"/>
              <a:gd name="T47" fmla="*/ 52 h 136"/>
              <a:gd name="T48" fmla="*/ 140 w 198"/>
              <a:gd name="T49" fmla="*/ 58 h 136"/>
              <a:gd name="T50" fmla="*/ 140 w 198"/>
              <a:gd name="T51" fmla="*/ 64 h 136"/>
              <a:gd name="T52" fmla="*/ 130 w 198"/>
              <a:gd name="T53" fmla="*/ 62 h 136"/>
              <a:gd name="T54" fmla="*/ 128 w 198"/>
              <a:gd name="T55" fmla="*/ 58 h 136"/>
              <a:gd name="T56" fmla="*/ 126 w 198"/>
              <a:gd name="T57" fmla="*/ 58 h 136"/>
              <a:gd name="T58" fmla="*/ 128 w 198"/>
              <a:gd name="T59" fmla="*/ 64 h 136"/>
              <a:gd name="T60" fmla="*/ 132 w 198"/>
              <a:gd name="T61" fmla="*/ 68 h 136"/>
              <a:gd name="T62" fmla="*/ 140 w 198"/>
              <a:gd name="T63" fmla="*/ 76 h 136"/>
              <a:gd name="T64" fmla="*/ 142 w 198"/>
              <a:gd name="T65" fmla="*/ 80 h 136"/>
              <a:gd name="T66" fmla="*/ 138 w 198"/>
              <a:gd name="T67" fmla="*/ 90 h 136"/>
              <a:gd name="T68" fmla="*/ 130 w 198"/>
              <a:gd name="T69" fmla="*/ 96 h 136"/>
              <a:gd name="T70" fmla="*/ 154 w 198"/>
              <a:gd name="T71" fmla="*/ 84 h 136"/>
              <a:gd name="T72" fmla="*/ 154 w 198"/>
              <a:gd name="T73" fmla="*/ 60 h 136"/>
              <a:gd name="T74" fmla="*/ 126 w 198"/>
              <a:gd name="T75" fmla="*/ 96 h 136"/>
              <a:gd name="T76" fmla="*/ 122 w 198"/>
              <a:gd name="T77" fmla="*/ 92 h 136"/>
              <a:gd name="T78" fmla="*/ 116 w 198"/>
              <a:gd name="T79" fmla="*/ 86 h 136"/>
              <a:gd name="T80" fmla="*/ 126 w 198"/>
              <a:gd name="T81" fmla="*/ 78 h 136"/>
              <a:gd name="T82" fmla="*/ 126 w 198"/>
              <a:gd name="T83" fmla="*/ 86 h 136"/>
              <a:gd name="T84" fmla="*/ 128 w 198"/>
              <a:gd name="T85" fmla="*/ 88 h 136"/>
              <a:gd name="T86" fmla="*/ 130 w 198"/>
              <a:gd name="T87" fmla="*/ 84 h 136"/>
              <a:gd name="T88" fmla="*/ 130 w 198"/>
              <a:gd name="T89" fmla="*/ 80 h 136"/>
              <a:gd name="T90" fmla="*/ 120 w 198"/>
              <a:gd name="T91" fmla="*/ 72 h 136"/>
              <a:gd name="T92" fmla="*/ 116 w 198"/>
              <a:gd name="T93" fmla="*/ 68 h 136"/>
              <a:gd name="T94" fmla="*/ 116 w 198"/>
              <a:gd name="T95" fmla="*/ 58 h 136"/>
              <a:gd name="T96" fmla="*/ 122 w 198"/>
              <a:gd name="T97" fmla="*/ 52 h 136"/>
              <a:gd name="T98" fmla="*/ 106 w 198"/>
              <a:gd name="T99" fmla="*/ 50 h 136"/>
              <a:gd name="T100" fmla="*/ 100 w 198"/>
              <a:gd name="T101" fmla="*/ 70 h 136"/>
              <a:gd name="T102" fmla="*/ 108 w 198"/>
              <a:gd name="T103" fmla="*/ 9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8" h="136">
                <a:moveTo>
                  <a:pt x="58" y="38"/>
                </a:moveTo>
                <a:lnTo>
                  <a:pt x="194" y="38"/>
                </a:lnTo>
                <a:lnTo>
                  <a:pt x="198" y="38"/>
                </a:lnTo>
                <a:lnTo>
                  <a:pt x="198" y="40"/>
                </a:lnTo>
                <a:lnTo>
                  <a:pt x="198" y="104"/>
                </a:lnTo>
                <a:lnTo>
                  <a:pt x="198" y="108"/>
                </a:lnTo>
                <a:lnTo>
                  <a:pt x="194" y="108"/>
                </a:lnTo>
                <a:lnTo>
                  <a:pt x="80" y="108"/>
                </a:lnTo>
                <a:lnTo>
                  <a:pt x="80" y="110"/>
                </a:lnTo>
                <a:lnTo>
                  <a:pt x="18" y="110"/>
                </a:lnTo>
                <a:lnTo>
                  <a:pt x="16" y="104"/>
                </a:lnTo>
                <a:lnTo>
                  <a:pt x="54" y="104"/>
                </a:lnTo>
                <a:lnTo>
                  <a:pt x="54" y="104"/>
                </a:lnTo>
                <a:lnTo>
                  <a:pt x="54" y="40"/>
                </a:lnTo>
                <a:lnTo>
                  <a:pt x="54" y="38"/>
                </a:lnTo>
                <a:lnTo>
                  <a:pt x="58" y="38"/>
                </a:lnTo>
                <a:lnTo>
                  <a:pt x="58" y="38"/>
                </a:lnTo>
                <a:close/>
                <a:moveTo>
                  <a:pt x="66" y="124"/>
                </a:moveTo>
                <a:lnTo>
                  <a:pt x="160" y="124"/>
                </a:lnTo>
                <a:lnTo>
                  <a:pt x="162" y="136"/>
                </a:lnTo>
                <a:lnTo>
                  <a:pt x="68" y="136"/>
                </a:lnTo>
                <a:lnTo>
                  <a:pt x="66" y="124"/>
                </a:lnTo>
                <a:lnTo>
                  <a:pt x="66" y="124"/>
                </a:lnTo>
                <a:close/>
                <a:moveTo>
                  <a:pt x="104" y="0"/>
                </a:moveTo>
                <a:lnTo>
                  <a:pt x="160" y="0"/>
                </a:lnTo>
                <a:lnTo>
                  <a:pt x="162" y="12"/>
                </a:lnTo>
                <a:lnTo>
                  <a:pt x="108" y="12"/>
                </a:lnTo>
                <a:lnTo>
                  <a:pt x="104" y="0"/>
                </a:lnTo>
                <a:lnTo>
                  <a:pt x="104" y="0"/>
                </a:lnTo>
                <a:close/>
                <a:moveTo>
                  <a:pt x="110" y="114"/>
                </a:moveTo>
                <a:lnTo>
                  <a:pt x="172" y="114"/>
                </a:lnTo>
                <a:lnTo>
                  <a:pt x="174" y="120"/>
                </a:lnTo>
                <a:lnTo>
                  <a:pt x="112" y="120"/>
                </a:lnTo>
                <a:lnTo>
                  <a:pt x="110" y="114"/>
                </a:lnTo>
                <a:lnTo>
                  <a:pt x="110" y="114"/>
                </a:lnTo>
                <a:close/>
                <a:moveTo>
                  <a:pt x="0" y="18"/>
                </a:moveTo>
                <a:lnTo>
                  <a:pt x="120" y="18"/>
                </a:lnTo>
                <a:lnTo>
                  <a:pt x="122" y="30"/>
                </a:lnTo>
                <a:lnTo>
                  <a:pt x="2" y="30"/>
                </a:lnTo>
                <a:lnTo>
                  <a:pt x="0" y="18"/>
                </a:lnTo>
                <a:lnTo>
                  <a:pt x="0" y="18"/>
                </a:lnTo>
                <a:close/>
                <a:moveTo>
                  <a:pt x="190" y="60"/>
                </a:moveTo>
                <a:lnTo>
                  <a:pt x="190" y="60"/>
                </a:lnTo>
                <a:lnTo>
                  <a:pt x="184" y="58"/>
                </a:lnTo>
                <a:lnTo>
                  <a:pt x="180" y="54"/>
                </a:lnTo>
                <a:lnTo>
                  <a:pt x="178" y="50"/>
                </a:lnTo>
                <a:lnTo>
                  <a:pt x="176" y="44"/>
                </a:lnTo>
                <a:lnTo>
                  <a:pt x="76" y="44"/>
                </a:lnTo>
                <a:lnTo>
                  <a:pt x="76" y="44"/>
                </a:lnTo>
                <a:lnTo>
                  <a:pt x="74" y="50"/>
                </a:lnTo>
                <a:lnTo>
                  <a:pt x="72" y="54"/>
                </a:lnTo>
                <a:lnTo>
                  <a:pt x="66" y="58"/>
                </a:lnTo>
                <a:lnTo>
                  <a:pt x="62" y="60"/>
                </a:lnTo>
                <a:lnTo>
                  <a:pt x="62" y="84"/>
                </a:lnTo>
                <a:lnTo>
                  <a:pt x="62" y="84"/>
                </a:lnTo>
                <a:lnTo>
                  <a:pt x="66" y="86"/>
                </a:lnTo>
                <a:lnTo>
                  <a:pt x="72" y="90"/>
                </a:lnTo>
                <a:lnTo>
                  <a:pt x="74" y="94"/>
                </a:lnTo>
                <a:lnTo>
                  <a:pt x="76" y="100"/>
                </a:lnTo>
                <a:lnTo>
                  <a:pt x="176" y="100"/>
                </a:lnTo>
                <a:lnTo>
                  <a:pt x="176" y="100"/>
                </a:lnTo>
                <a:lnTo>
                  <a:pt x="178" y="94"/>
                </a:lnTo>
                <a:lnTo>
                  <a:pt x="180" y="90"/>
                </a:lnTo>
                <a:lnTo>
                  <a:pt x="184" y="86"/>
                </a:lnTo>
                <a:lnTo>
                  <a:pt x="190" y="84"/>
                </a:lnTo>
                <a:lnTo>
                  <a:pt x="190" y="60"/>
                </a:lnTo>
                <a:lnTo>
                  <a:pt x="190" y="60"/>
                </a:lnTo>
                <a:close/>
                <a:moveTo>
                  <a:pt x="150" y="50"/>
                </a:moveTo>
                <a:lnTo>
                  <a:pt x="130" y="50"/>
                </a:lnTo>
                <a:lnTo>
                  <a:pt x="130" y="52"/>
                </a:lnTo>
                <a:lnTo>
                  <a:pt x="130" y="52"/>
                </a:lnTo>
                <a:lnTo>
                  <a:pt x="136" y="52"/>
                </a:lnTo>
                <a:lnTo>
                  <a:pt x="138" y="54"/>
                </a:lnTo>
                <a:lnTo>
                  <a:pt x="138" y="54"/>
                </a:lnTo>
                <a:lnTo>
                  <a:pt x="140" y="58"/>
                </a:lnTo>
                <a:lnTo>
                  <a:pt x="140" y="62"/>
                </a:lnTo>
                <a:lnTo>
                  <a:pt x="140" y="62"/>
                </a:lnTo>
                <a:lnTo>
                  <a:pt x="140" y="64"/>
                </a:lnTo>
                <a:lnTo>
                  <a:pt x="130" y="64"/>
                </a:lnTo>
                <a:lnTo>
                  <a:pt x="130" y="62"/>
                </a:lnTo>
                <a:lnTo>
                  <a:pt x="130" y="62"/>
                </a:lnTo>
                <a:lnTo>
                  <a:pt x="130" y="58"/>
                </a:lnTo>
                <a:lnTo>
                  <a:pt x="130" y="58"/>
                </a:lnTo>
                <a:lnTo>
                  <a:pt x="128" y="58"/>
                </a:lnTo>
                <a:lnTo>
                  <a:pt x="128" y="58"/>
                </a:lnTo>
                <a:lnTo>
                  <a:pt x="126" y="58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8" y="64"/>
                </a:lnTo>
                <a:lnTo>
                  <a:pt x="128" y="64"/>
                </a:lnTo>
                <a:lnTo>
                  <a:pt x="132" y="68"/>
                </a:lnTo>
                <a:lnTo>
                  <a:pt x="132" y="68"/>
                </a:lnTo>
                <a:lnTo>
                  <a:pt x="138" y="72"/>
                </a:lnTo>
                <a:lnTo>
                  <a:pt x="138" y="72"/>
                </a:lnTo>
                <a:lnTo>
                  <a:pt x="140" y="76"/>
                </a:lnTo>
                <a:lnTo>
                  <a:pt x="140" y="76"/>
                </a:lnTo>
                <a:lnTo>
                  <a:pt x="142" y="80"/>
                </a:lnTo>
                <a:lnTo>
                  <a:pt x="142" y="80"/>
                </a:lnTo>
                <a:lnTo>
                  <a:pt x="140" y="86"/>
                </a:lnTo>
                <a:lnTo>
                  <a:pt x="138" y="90"/>
                </a:lnTo>
                <a:lnTo>
                  <a:pt x="138" y="90"/>
                </a:lnTo>
                <a:lnTo>
                  <a:pt x="136" y="92"/>
                </a:lnTo>
                <a:lnTo>
                  <a:pt x="130" y="94"/>
                </a:lnTo>
                <a:lnTo>
                  <a:pt x="130" y="96"/>
                </a:lnTo>
                <a:lnTo>
                  <a:pt x="148" y="96"/>
                </a:lnTo>
                <a:lnTo>
                  <a:pt x="148" y="96"/>
                </a:lnTo>
                <a:lnTo>
                  <a:pt x="154" y="84"/>
                </a:lnTo>
                <a:lnTo>
                  <a:pt x="156" y="70"/>
                </a:lnTo>
                <a:lnTo>
                  <a:pt x="156" y="70"/>
                </a:lnTo>
                <a:lnTo>
                  <a:pt x="154" y="60"/>
                </a:lnTo>
                <a:lnTo>
                  <a:pt x="150" y="50"/>
                </a:lnTo>
                <a:lnTo>
                  <a:pt x="150" y="50"/>
                </a:lnTo>
                <a:close/>
                <a:moveTo>
                  <a:pt x="126" y="96"/>
                </a:moveTo>
                <a:lnTo>
                  <a:pt x="126" y="94"/>
                </a:lnTo>
                <a:lnTo>
                  <a:pt x="126" y="94"/>
                </a:lnTo>
                <a:lnTo>
                  <a:pt x="122" y="92"/>
                </a:lnTo>
                <a:lnTo>
                  <a:pt x="118" y="90"/>
                </a:lnTo>
                <a:lnTo>
                  <a:pt x="118" y="90"/>
                </a:lnTo>
                <a:lnTo>
                  <a:pt x="116" y="86"/>
                </a:lnTo>
                <a:lnTo>
                  <a:pt x="116" y="80"/>
                </a:lnTo>
                <a:lnTo>
                  <a:pt x="116" y="78"/>
                </a:lnTo>
                <a:lnTo>
                  <a:pt x="126" y="78"/>
                </a:lnTo>
                <a:lnTo>
                  <a:pt x="126" y="80"/>
                </a:lnTo>
                <a:lnTo>
                  <a:pt x="126" y="80"/>
                </a:lnTo>
                <a:lnTo>
                  <a:pt x="126" y="86"/>
                </a:lnTo>
                <a:lnTo>
                  <a:pt x="126" y="86"/>
                </a:lnTo>
                <a:lnTo>
                  <a:pt x="128" y="88"/>
                </a:lnTo>
                <a:lnTo>
                  <a:pt x="128" y="88"/>
                </a:lnTo>
                <a:lnTo>
                  <a:pt x="130" y="86"/>
                </a:lnTo>
                <a:lnTo>
                  <a:pt x="130" y="86"/>
                </a:lnTo>
                <a:lnTo>
                  <a:pt x="130" y="84"/>
                </a:lnTo>
                <a:lnTo>
                  <a:pt x="130" y="84"/>
                </a:lnTo>
                <a:lnTo>
                  <a:pt x="130" y="80"/>
                </a:lnTo>
                <a:lnTo>
                  <a:pt x="130" y="80"/>
                </a:lnTo>
                <a:lnTo>
                  <a:pt x="126" y="76"/>
                </a:lnTo>
                <a:lnTo>
                  <a:pt x="126" y="76"/>
                </a:lnTo>
                <a:lnTo>
                  <a:pt x="120" y="72"/>
                </a:lnTo>
                <a:lnTo>
                  <a:pt x="120" y="72"/>
                </a:lnTo>
                <a:lnTo>
                  <a:pt x="116" y="68"/>
                </a:lnTo>
                <a:lnTo>
                  <a:pt x="116" y="68"/>
                </a:lnTo>
                <a:lnTo>
                  <a:pt x="116" y="62"/>
                </a:lnTo>
                <a:lnTo>
                  <a:pt x="116" y="62"/>
                </a:lnTo>
                <a:lnTo>
                  <a:pt x="116" y="58"/>
                </a:lnTo>
                <a:lnTo>
                  <a:pt x="118" y="54"/>
                </a:lnTo>
                <a:lnTo>
                  <a:pt x="118" y="54"/>
                </a:lnTo>
                <a:lnTo>
                  <a:pt x="122" y="52"/>
                </a:lnTo>
                <a:lnTo>
                  <a:pt x="126" y="52"/>
                </a:lnTo>
                <a:lnTo>
                  <a:pt x="126" y="50"/>
                </a:lnTo>
                <a:lnTo>
                  <a:pt x="106" y="50"/>
                </a:lnTo>
                <a:lnTo>
                  <a:pt x="106" y="50"/>
                </a:lnTo>
                <a:lnTo>
                  <a:pt x="102" y="60"/>
                </a:lnTo>
                <a:lnTo>
                  <a:pt x="100" y="70"/>
                </a:lnTo>
                <a:lnTo>
                  <a:pt x="100" y="70"/>
                </a:lnTo>
                <a:lnTo>
                  <a:pt x="102" y="84"/>
                </a:lnTo>
                <a:lnTo>
                  <a:pt x="108" y="96"/>
                </a:lnTo>
                <a:lnTo>
                  <a:pt x="126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49"/>
          <p:cNvSpPr>
            <a:spLocks noEditPoints="1"/>
          </p:cNvSpPr>
          <p:nvPr/>
        </p:nvSpPr>
        <p:spPr bwMode="auto">
          <a:xfrm>
            <a:off x="4110395" y="3222828"/>
            <a:ext cx="833730" cy="901789"/>
          </a:xfrm>
          <a:custGeom>
            <a:avLst/>
            <a:gdLst>
              <a:gd name="T0" fmla="*/ 196 w 196"/>
              <a:gd name="T1" fmla="*/ 200 h 212"/>
              <a:gd name="T2" fmla="*/ 0 w 196"/>
              <a:gd name="T3" fmla="*/ 212 h 212"/>
              <a:gd name="T4" fmla="*/ 0 w 196"/>
              <a:gd name="T5" fmla="*/ 200 h 212"/>
              <a:gd name="T6" fmla="*/ 182 w 196"/>
              <a:gd name="T7" fmla="*/ 190 h 212"/>
              <a:gd name="T8" fmla="*/ 160 w 196"/>
              <a:gd name="T9" fmla="*/ 84 h 212"/>
              <a:gd name="T10" fmla="*/ 160 w 196"/>
              <a:gd name="T11" fmla="*/ 190 h 212"/>
              <a:gd name="T12" fmla="*/ 130 w 196"/>
              <a:gd name="T13" fmla="*/ 190 h 212"/>
              <a:gd name="T14" fmla="*/ 152 w 196"/>
              <a:gd name="T15" fmla="*/ 190 h 212"/>
              <a:gd name="T16" fmla="*/ 152 w 196"/>
              <a:gd name="T17" fmla="*/ 100 h 212"/>
              <a:gd name="T18" fmla="*/ 130 w 196"/>
              <a:gd name="T19" fmla="*/ 100 h 212"/>
              <a:gd name="T20" fmla="*/ 130 w 196"/>
              <a:gd name="T21" fmla="*/ 190 h 212"/>
              <a:gd name="T22" fmla="*/ 100 w 196"/>
              <a:gd name="T23" fmla="*/ 190 h 212"/>
              <a:gd name="T24" fmla="*/ 122 w 196"/>
              <a:gd name="T25" fmla="*/ 190 h 212"/>
              <a:gd name="T26" fmla="*/ 122 w 196"/>
              <a:gd name="T27" fmla="*/ 116 h 212"/>
              <a:gd name="T28" fmla="*/ 100 w 196"/>
              <a:gd name="T29" fmla="*/ 116 h 212"/>
              <a:gd name="T30" fmla="*/ 100 w 196"/>
              <a:gd name="T31" fmla="*/ 190 h 212"/>
              <a:gd name="T32" fmla="*/ 68 w 196"/>
              <a:gd name="T33" fmla="*/ 190 h 212"/>
              <a:gd name="T34" fmla="*/ 92 w 196"/>
              <a:gd name="T35" fmla="*/ 190 h 212"/>
              <a:gd name="T36" fmla="*/ 92 w 196"/>
              <a:gd name="T37" fmla="*/ 130 h 212"/>
              <a:gd name="T38" fmla="*/ 68 w 196"/>
              <a:gd name="T39" fmla="*/ 130 h 212"/>
              <a:gd name="T40" fmla="*/ 68 w 196"/>
              <a:gd name="T41" fmla="*/ 190 h 212"/>
              <a:gd name="T42" fmla="*/ 38 w 196"/>
              <a:gd name="T43" fmla="*/ 190 h 212"/>
              <a:gd name="T44" fmla="*/ 62 w 196"/>
              <a:gd name="T45" fmla="*/ 190 h 212"/>
              <a:gd name="T46" fmla="*/ 62 w 196"/>
              <a:gd name="T47" fmla="*/ 146 h 212"/>
              <a:gd name="T48" fmla="*/ 38 w 196"/>
              <a:gd name="T49" fmla="*/ 146 h 212"/>
              <a:gd name="T50" fmla="*/ 38 w 196"/>
              <a:gd name="T51" fmla="*/ 190 h 212"/>
              <a:gd name="T52" fmla="*/ 30 w 196"/>
              <a:gd name="T53" fmla="*/ 190 h 212"/>
              <a:gd name="T54" fmla="*/ 8 w 196"/>
              <a:gd name="T55" fmla="*/ 160 h 212"/>
              <a:gd name="T56" fmla="*/ 8 w 196"/>
              <a:gd name="T57" fmla="*/ 190 h 212"/>
              <a:gd name="T58" fmla="*/ 68 w 196"/>
              <a:gd name="T59" fmla="*/ 98 h 212"/>
              <a:gd name="T60" fmla="*/ 68 w 196"/>
              <a:gd name="T61" fmla="*/ 50 h 212"/>
              <a:gd name="T62" fmla="*/ 62 w 196"/>
              <a:gd name="T63" fmla="*/ 68 h 212"/>
              <a:gd name="T64" fmla="*/ 42 w 196"/>
              <a:gd name="T65" fmla="*/ 52 h 212"/>
              <a:gd name="T66" fmla="*/ 106 w 196"/>
              <a:gd name="T67" fmla="*/ 28 h 212"/>
              <a:gd name="T68" fmla="*/ 128 w 196"/>
              <a:gd name="T69" fmla="*/ 44 h 212"/>
              <a:gd name="T70" fmla="*/ 110 w 196"/>
              <a:gd name="T71" fmla="*/ 58 h 212"/>
              <a:gd name="T72" fmla="*/ 98 w 196"/>
              <a:gd name="T73" fmla="*/ 66 h 212"/>
              <a:gd name="T74" fmla="*/ 110 w 196"/>
              <a:gd name="T75" fmla="*/ 112 h 212"/>
              <a:gd name="T76" fmla="*/ 104 w 196"/>
              <a:gd name="T77" fmla="*/ 90 h 212"/>
              <a:gd name="T78" fmla="*/ 82 w 196"/>
              <a:gd name="T79" fmla="*/ 102 h 212"/>
              <a:gd name="T80" fmla="*/ 54 w 196"/>
              <a:gd name="T81" fmla="*/ 122 h 212"/>
              <a:gd name="T82" fmla="*/ 86 w 196"/>
              <a:gd name="T83" fmla="*/ 0 h 212"/>
              <a:gd name="T84" fmla="*/ 90 w 196"/>
              <a:gd name="T85" fmla="*/ 0 h 212"/>
              <a:gd name="T86" fmla="*/ 98 w 196"/>
              <a:gd name="T87" fmla="*/ 8 h 212"/>
              <a:gd name="T88" fmla="*/ 98 w 196"/>
              <a:gd name="T89" fmla="*/ 12 h 212"/>
              <a:gd name="T90" fmla="*/ 96 w 196"/>
              <a:gd name="T91" fmla="*/ 22 h 212"/>
              <a:gd name="T92" fmla="*/ 86 w 196"/>
              <a:gd name="T93" fmla="*/ 26 h 212"/>
              <a:gd name="T94" fmla="*/ 80 w 196"/>
              <a:gd name="T95" fmla="*/ 24 h 212"/>
              <a:gd name="T96" fmla="*/ 74 w 196"/>
              <a:gd name="T97" fmla="*/ 18 h 212"/>
              <a:gd name="T98" fmla="*/ 72 w 196"/>
              <a:gd name="T99" fmla="*/ 12 h 212"/>
              <a:gd name="T100" fmla="*/ 76 w 196"/>
              <a:gd name="T101" fmla="*/ 4 h 212"/>
              <a:gd name="T102" fmla="*/ 86 w 196"/>
              <a:gd name="T103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6" h="212">
                <a:moveTo>
                  <a:pt x="0" y="200"/>
                </a:moveTo>
                <a:lnTo>
                  <a:pt x="196" y="200"/>
                </a:lnTo>
                <a:lnTo>
                  <a:pt x="196" y="212"/>
                </a:lnTo>
                <a:lnTo>
                  <a:pt x="0" y="212"/>
                </a:lnTo>
                <a:lnTo>
                  <a:pt x="0" y="200"/>
                </a:lnTo>
                <a:lnTo>
                  <a:pt x="0" y="200"/>
                </a:lnTo>
                <a:close/>
                <a:moveTo>
                  <a:pt x="160" y="190"/>
                </a:moveTo>
                <a:lnTo>
                  <a:pt x="182" y="190"/>
                </a:lnTo>
                <a:lnTo>
                  <a:pt x="182" y="84"/>
                </a:lnTo>
                <a:lnTo>
                  <a:pt x="160" y="84"/>
                </a:lnTo>
                <a:lnTo>
                  <a:pt x="160" y="190"/>
                </a:lnTo>
                <a:lnTo>
                  <a:pt x="160" y="190"/>
                </a:lnTo>
                <a:close/>
                <a:moveTo>
                  <a:pt x="130" y="190"/>
                </a:moveTo>
                <a:lnTo>
                  <a:pt x="130" y="190"/>
                </a:lnTo>
                <a:lnTo>
                  <a:pt x="152" y="190"/>
                </a:lnTo>
                <a:lnTo>
                  <a:pt x="152" y="190"/>
                </a:lnTo>
                <a:lnTo>
                  <a:pt x="152" y="100"/>
                </a:lnTo>
                <a:lnTo>
                  <a:pt x="152" y="100"/>
                </a:lnTo>
                <a:lnTo>
                  <a:pt x="130" y="100"/>
                </a:lnTo>
                <a:lnTo>
                  <a:pt x="130" y="100"/>
                </a:lnTo>
                <a:lnTo>
                  <a:pt x="130" y="190"/>
                </a:lnTo>
                <a:lnTo>
                  <a:pt x="130" y="190"/>
                </a:lnTo>
                <a:close/>
                <a:moveTo>
                  <a:pt x="100" y="190"/>
                </a:moveTo>
                <a:lnTo>
                  <a:pt x="100" y="190"/>
                </a:lnTo>
                <a:lnTo>
                  <a:pt x="122" y="190"/>
                </a:lnTo>
                <a:lnTo>
                  <a:pt x="122" y="190"/>
                </a:lnTo>
                <a:lnTo>
                  <a:pt x="122" y="116"/>
                </a:lnTo>
                <a:lnTo>
                  <a:pt x="122" y="116"/>
                </a:lnTo>
                <a:lnTo>
                  <a:pt x="100" y="116"/>
                </a:lnTo>
                <a:lnTo>
                  <a:pt x="100" y="116"/>
                </a:lnTo>
                <a:lnTo>
                  <a:pt x="100" y="190"/>
                </a:lnTo>
                <a:lnTo>
                  <a:pt x="100" y="190"/>
                </a:lnTo>
                <a:close/>
                <a:moveTo>
                  <a:pt x="68" y="190"/>
                </a:moveTo>
                <a:lnTo>
                  <a:pt x="68" y="190"/>
                </a:lnTo>
                <a:lnTo>
                  <a:pt x="92" y="190"/>
                </a:lnTo>
                <a:lnTo>
                  <a:pt x="92" y="190"/>
                </a:lnTo>
                <a:lnTo>
                  <a:pt x="92" y="130"/>
                </a:lnTo>
                <a:lnTo>
                  <a:pt x="92" y="130"/>
                </a:lnTo>
                <a:lnTo>
                  <a:pt x="68" y="130"/>
                </a:lnTo>
                <a:lnTo>
                  <a:pt x="68" y="130"/>
                </a:lnTo>
                <a:lnTo>
                  <a:pt x="68" y="190"/>
                </a:lnTo>
                <a:lnTo>
                  <a:pt x="68" y="190"/>
                </a:lnTo>
                <a:close/>
                <a:moveTo>
                  <a:pt x="38" y="190"/>
                </a:moveTo>
                <a:lnTo>
                  <a:pt x="38" y="190"/>
                </a:lnTo>
                <a:lnTo>
                  <a:pt x="62" y="190"/>
                </a:lnTo>
                <a:lnTo>
                  <a:pt x="62" y="190"/>
                </a:lnTo>
                <a:lnTo>
                  <a:pt x="62" y="146"/>
                </a:lnTo>
                <a:lnTo>
                  <a:pt x="62" y="146"/>
                </a:lnTo>
                <a:lnTo>
                  <a:pt x="38" y="146"/>
                </a:lnTo>
                <a:lnTo>
                  <a:pt x="38" y="146"/>
                </a:lnTo>
                <a:lnTo>
                  <a:pt x="38" y="190"/>
                </a:lnTo>
                <a:lnTo>
                  <a:pt x="38" y="190"/>
                </a:lnTo>
                <a:close/>
                <a:moveTo>
                  <a:pt x="8" y="190"/>
                </a:moveTo>
                <a:lnTo>
                  <a:pt x="30" y="190"/>
                </a:lnTo>
                <a:lnTo>
                  <a:pt x="30" y="160"/>
                </a:lnTo>
                <a:lnTo>
                  <a:pt x="8" y="160"/>
                </a:lnTo>
                <a:lnTo>
                  <a:pt x="8" y="190"/>
                </a:lnTo>
                <a:lnTo>
                  <a:pt x="8" y="190"/>
                </a:lnTo>
                <a:close/>
                <a:moveTo>
                  <a:pt x="54" y="122"/>
                </a:moveTo>
                <a:lnTo>
                  <a:pt x="68" y="98"/>
                </a:lnTo>
                <a:lnTo>
                  <a:pt x="68" y="78"/>
                </a:lnTo>
                <a:lnTo>
                  <a:pt x="68" y="50"/>
                </a:lnTo>
                <a:lnTo>
                  <a:pt x="58" y="52"/>
                </a:lnTo>
                <a:lnTo>
                  <a:pt x="62" y="68"/>
                </a:lnTo>
                <a:lnTo>
                  <a:pt x="54" y="72"/>
                </a:lnTo>
                <a:lnTo>
                  <a:pt x="42" y="52"/>
                </a:lnTo>
                <a:lnTo>
                  <a:pt x="66" y="32"/>
                </a:lnTo>
                <a:lnTo>
                  <a:pt x="106" y="28"/>
                </a:lnTo>
                <a:lnTo>
                  <a:pt x="112" y="46"/>
                </a:lnTo>
                <a:lnTo>
                  <a:pt x="128" y="44"/>
                </a:lnTo>
                <a:lnTo>
                  <a:pt x="128" y="52"/>
                </a:lnTo>
                <a:lnTo>
                  <a:pt x="110" y="58"/>
                </a:lnTo>
                <a:lnTo>
                  <a:pt x="102" y="48"/>
                </a:lnTo>
                <a:lnTo>
                  <a:pt x="98" y="66"/>
                </a:lnTo>
                <a:lnTo>
                  <a:pt x="116" y="84"/>
                </a:lnTo>
                <a:lnTo>
                  <a:pt x="110" y="112"/>
                </a:lnTo>
                <a:lnTo>
                  <a:pt x="100" y="112"/>
                </a:lnTo>
                <a:lnTo>
                  <a:pt x="104" y="90"/>
                </a:lnTo>
                <a:lnTo>
                  <a:pt x="86" y="80"/>
                </a:lnTo>
                <a:lnTo>
                  <a:pt x="82" y="102"/>
                </a:lnTo>
                <a:lnTo>
                  <a:pt x="64" y="124"/>
                </a:lnTo>
                <a:lnTo>
                  <a:pt x="54" y="122"/>
                </a:lnTo>
                <a:lnTo>
                  <a:pt x="54" y="122"/>
                </a:lnTo>
                <a:close/>
                <a:moveTo>
                  <a:pt x="86" y="0"/>
                </a:moveTo>
                <a:lnTo>
                  <a:pt x="86" y="0"/>
                </a:lnTo>
                <a:lnTo>
                  <a:pt x="90" y="0"/>
                </a:lnTo>
                <a:lnTo>
                  <a:pt x="96" y="4"/>
                </a:lnTo>
                <a:lnTo>
                  <a:pt x="98" y="8"/>
                </a:lnTo>
                <a:lnTo>
                  <a:pt x="98" y="12"/>
                </a:lnTo>
                <a:lnTo>
                  <a:pt x="98" y="12"/>
                </a:lnTo>
                <a:lnTo>
                  <a:pt x="98" y="18"/>
                </a:lnTo>
                <a:lnTo>
                  <a:pt x="96" y="22"/>
                </a:lnTo>
                <a:lnTo>
                  <a:pt x="90" y="24"/>
                </a:lnTo>
                <a:lnTo>
                  <a:pt x="86" y="26"/>
                </a:lnTo>
                <a:lnTo>
                  <a:pt x="86" y="26"/>
                </a:lnTo>
                <a:lnTo>
                  <a:pt x="80" y="24"/>
                </a:lnTo>
                <a:lnTo>
                  <a:pt x="76" y="22"/>
                </a:lnTo>
                <a:lnTo>
                  <a:pt x="74" y="18"/>
                </a:lnTo>
                <a:lnTo>
                  <a:pt x="72" y="12"/>
                </a:lnTo>
                <a:lnTo>
                  <a:pt x="72" y="12"/>
                </a:lnTo>
                <a:lnTo>
                  <a:pt x="74" y="8"/>
                </a:lnTo>
                <a:lnTo>
                  <a:pt x="76" y="4"/>
                </a:lnTo>
                <a:lnTo>
                  <a:pt x="80" y="0"/>
                </a:lnTo>
                <a:lnTo>
                  <a:pt x="86" y="0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9" name="组 48"/>
          <p:cNvGrpSpPr/>
          <p:nvPr/>
        </p:nvGrpSpPr>
        <p:grpSpPr>
          <a:xfrm>
            <a:off x="4238008" y="2008035"/>
            <a:ext cx="587013" cy="621044"/>
            <a:chOff x="9260043" y="1514597"/>
            <a:chExt cx="684135" cy="723796"/>
          </a:xfrm>
          <a:solidFill>
            <a:schemeClr val="bg1"/>
          </a:solidFill>
        </p:grpSpPr>
        <p:sp>
          <p:nvSpPr>
            <p:cNvPr id="50" name="Freeform 150"/>
            <p:cNvSpPr>
              <a:spLocks noEditPoints="1"/>
            </p:cNvSpPr>
            <p:nvPr/>
          </p:nvSpPr>
          <p:spPr bwMode="auto">
            <a:xfrm>
              <a:off x="9289788" y="1574087"/>
              <a:ext cx="614730" cy="406515"/>
            </a:xfrm>
            <a:custGeom>
              <a:avLst/>
              <a:gdLst>
                <a:gd name="T0" fmla="*/ 4 w 124"/>
                <a:gd name="T1" fmla="*/ 0 h 82"/>
                <a:gd name="T2" fmla="*/ 122 w 124"/>
                <a:gd name="T3" fmla="*/ 0 h 82"/>
                <a:gd name="T4" fmla="*/ 124 w 124"/>
                <a:gd name="T5" fmla="*/ 0 h 82"/>
                <a:gd name="T6" fmla="*/ 124 w 124"/>
                <a:gd name="T7" fmla="*/ 2 h 82"/>
                <a:gd name="T8" fmla="*/ 124 w 124"/>
                <a:gd name="T9" fmla="*/ 80 h 82"/>
                <a:gd name="T10" fmla="*/ 124 w 124"/>
                <a:gd name="T11" fmla="*/ 82 h 82"/>
                <a:gd name="T12" fmla="*/ 122 w 124"/>
                <a:gd name="T13" fmla="*/ 82 h 82"/>
                <a:gd name="T14" fmla="*/ 4 w 124"/>
                <a:gd name="T15" fmla="*/ 82 h 82"/>
                <a:gd name="T16" fmla="*/ 0 w 124"/>
                <a:gd name="T17" fmla="*/ 82 h 82"/>
                <a:gd name="T18" fmla="*/ 0 w 124"/>
                <a:gd name="T19" fmla="*/ 80 h 82"/>
                <a:gd name="T20" fmla="*/ 0 w 124"/>
                <a:gd name="T21" fmla="*/ 2 h 82"/>
                <a:gd name="T22" fmla="*/ 0 w 124"/>
                <a:gd name="T23" fmla="*/ 0 h 82"/>
                <a:gd name="T24" fmla="*/ 4 w 124"/>
                <a:gd name="T25" fmla="*/ 0 h 82"/>
                <a:gd name="T26" fmla="*/ 4 w 124"/>
                <a:gd name="T27" fmla="*/ 0 h 82"/>
                <a:gd name="T28" fmla="*/ 118 w 124"/>
                <a:gd name="T29" fmla="*/ 6 h 82"/>
                <a:gd name="T30" fmla="*/ 8 w 124"/>
                <a:gd name="T31" fmla="*/ 6 h 82"/>
                <a:gd name="T32" fmla="*/ 8 w 124"/>
                <a:gd name="T33" fmla="*/ 76 h 82"/>
                <a:gd name="T34" fmla="*/ 118 w 124"/>
                <a:gd name="T35" fmla="*/ 76 h 82"/>
                <a:gd name="T36" fmla="*/ 118 w 124"/>
                <a:gd name="T37" fmla="*/ 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2">
                  <a:moveTo>
                    <a:pt x="4" y="0"/>
                  </a:moveTo>
                  <a:lnTo>
                    <a:pt x="122" y="0"/>
                  </a:lnTo>
                  <a:lnTo>
                    <a:pt x="124" y="0"/>
                  </a:lnTo>
                  <a:lnTo>
                    <a:pt x="124" y="2"/>
                  </a:lnTo>
                  <a:lnTo>
                    <a:pt x="124" y="80"/>
                  </a:lnTo>
                  <a:lnTo>
                    <a:pt x="124" y="82"/>
                  </a:lnTo>
                  <a:lnTo>
                    <a:pt x="122" y="82"/>
                  </a:lnTo>
                  <a:lnTo>
                    <a:pt x="4" y="82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  <a:moveTo>
                    <a:pt x="118" y="6"/>
                  </a:moveTo>
                  <a:lnTo>
                    <a:pt x="8" y="6"/>
                  </a:lnTo>
                  <a:lnTo>
                    <a:pt x="8" y="76"/>
                  </a:lnTo>
                  <a:lnTo>
                    <a:pt x="118" y="76"/>
                  </a:lnTo>
                  <a:lnTo>
                    <a:pt x="118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151"/>
            <p:cNvSpPr>
              <a:spLocks noChangeArrowheads="1"/>
            </p:cNvSpPr>
            <p:nvPr/>
          </p:nvSpPr>
          <p:spPr bwMode="auto">
            <a:xfrm>
              <a:off x="9260043" y="1950857"/>
              <a:ext cx="684135" cy="7932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152"/>
            <p:cNvSpPr>
              <a:spLocks noChangeArrowheads="1"/>
            </p:cNvSpPr>
            <p:nvPr/>
          </p:nvSpPr>
          <p:spPr bwMode="auto">
            <a:xfrm>
              <a:off x="9260043" y="1514597"/>
              <a:ext cx="684135" cy="8923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153"/>
            <p:cNvSpPr>
              <a:spLocks noChangeArrowheads="1"/>
            </p:cNvSpPr>
            <p:nvPr/>
          </p:nvSpPr>
          <p:spPr bwMode="auto">
            <a:xfrm>
              <a:off x="9527748" y="1990518"/>
              <a:ext cx="148726" cy="20821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154"/>
            <p:cNvSpPr>
              <a:spLocks noChangeArrowheads="1"/>
            </p:cNvSpPr>
            <p:nvPr/>
          </p:nvSpPr>
          <p:spPr bwMode="auto">
            <a:xfrm>
              <a:off x="9398854" y="2168988"/>
              <a:ext cx="406515" cy="6940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5"/>
            <p:cNvSpPr>
              <a:spLocks noEditPoints="1"/>
            </p:cNvSpPr>
            <p:nvPr/>
          </p:nvSpPr>
          <p:spPr bwMode="auto">
            <a:xfrm>
              <a:off x="9369108" y="1673237"/>
              <a:ext cx="456091" cy="237960"/>
            </a:xfrm>
            <a:custGeom>
              <a:avLst/>
              <a:gdLst>
                <a:gd name="T0" fmla="*/ 0 w 92"/>
                <a:gd name="T1" fmla="*/ 48 h 48"/>
                <a:gd name="T2" fmla="*/ 8 w 92"/>
                <a:gd name="T3" fmla="*/ 48 h 48"/>
                <a:gd name="T4" fmla="*/ 8 w 92"/>
                <a:gd name="T5" fmla="*/ 32 h 48"/>
                <a:gd name="T6" fmla="*/ 0 w 92"/>
                <a:gd name="T7" fmla="*/ 32 h 48"/>
                <a:gd name="T8" fmla="*/ 0 w 92"/>
                <a:gd name="T9" fmla="*/ 48 h 48"/>
                <a:gd name="T10" fmla="*/ 0 w 92"/>
                <a:gd name="T11" fmla="*/ 48 h 48"/>
                <a:gd name="T12" fmla="*/ 84 w 92"/>
                <a:gd name="T13" fmla="*/ 48 h 48"/>
                <a:gd name="T14" fmla="*/ 92 w 92"/>
                <a:gd name="T15" fmla="*/ 48 h 48"/>
                <a:gd name="T16" fmla="*/ 92 w 92"/>
                <a:gd name="T17" fmla="*/ 0 h 48"/>
                <a:gd name="T18" fmla="*/ 84 w 92"/>
                <a:gd name="T19" fmla="*/ 0 h 48"/>
                <a:gd name="T20" fmla="*/ 84 w 92"/>
                <a:gd name="T21" fmla="*/ 48 h 48"/>
                <a:gd name="T22" fmla="*/ 84 w 92"/>
                <a:gd name="T23" fmla="*/ 48 h 48"/>
                <a:gd name="T24" fmla="*/ 72 w 92"/>
                <a:gd name="T25" fmla="*/ 48 h 48"/>
                <a:gd name="T26" fmla="*/ 80 w 92"/>
                <a:gd name="T27" fmla="*/ 48 h 48"/>
                <a:gd name="T28" fmla="*/ 80 w 92"/>
                <a:gd name="T29" fmla="*/ 16 h 48"/>
                <a:gd name="T30" fmla="*/ 72 w 92"/>
                <a:gd name="T31" fmla="*/ 16 h 48"/>
                <a:gd name="T32" fmla="*/ 72 w 92"/>
                <a:gd name="T33" fmla="*/ 48 h 48"/>
                <a:gd name="T34" fmla="*/ 72 w 92"/>
                <a:gd name="T35" fmla="*/ 48 h 48"/>
                <a:gd name="T36" fmla="*/ 60 w 92"/>
                <a:gd name="T37" fmla="*/ 48 h 48"/>
                <a:gd name="T38" fmla="*/ 68 w 92"/>
                <a:gd name="T39" fmla="*/ 48 h 48"/>
                <a:gd name="T40" fmla="*/ 68 w 92"/>
                <a:gd name="T41" fmla="*/ 20 h 48"/>
                <a:gd name="T42" fmla="*/ 60 w 92"/>
                <a:gd name="T43" fmla="*/ 20 h 48"/>
                <a:gd name="T44" fmla="*/ 60 w 92"/>
                <a:gd name="T45" fmla="*/ 48 h 48"/>
                <a:gd name="T46" fmla="*/ 60 w 92"/>
                <a:gd name="T47" fmla="*/ 48 h 48"/>
                <a:gd name="T48" fmla="*/ 48 w 92"/>
                <a:gd name="T49" fmla="*/ 48 h 48"/>
                <a:gd name="T50" fmla="*/ 56 w 92"/>
                <a:gd name="T51" fmla="*/ 48 h 48"/>
                <a:gd name="T52" fmla="*/ 56 w 92"/>
                <a:gd name="T53" fmla="*/ 14 h 48"/>
                <a:gd name="T54" fmla="*/ 48 w 92"/>
                <a:gd name="T55" fmla="*/ 14 h 48"/>
                <a:gd name="T56" fmla="*/ 48 w 92"/>
                <a:gd name="T57" fmla="*/ 48 h 48"/>
                <a:gd name="T58" fmla="*/ 48 w 92"/>
                <a:gd name="T59" fmla="*/ 48 h 48"/>
                <a:gd name="T60" fmla="*/ 36 w 92"/>
                <a:gd name="T61" fmla="*/ 48 h 48"/>
                <a:gd name="T62" fmla="*/ 44 w 92"/>
                <a:gd name="T63" fmla="*/ 48 h 48"/>
                <a:gd name="T64" fmla="*/ 44 w 92"/>
                <a:gd name="T65" fmla="*/ 24 h 48"/>
                <a:gd name="T66" fmla="*/ 36 w 92"/>
                <a:gd name="T67" fmla="*/ 24 h 48"/>
                <a:gd name="T68" fmla="*/ 36 w 92"/>
                <a:gd name="T69" fmla="*/ 48 h 48"/>
                <a:gd name="T70" fmla="*/ 36 w 92"/>
                <a:gd name="T71" fmla="*/ 48 h 48"/>
                <a:gd name="T72" fmla="*/ 24 w 92"/>
                <a:gd name="T73" fmla="*/ 48 h 48"/>
                <a:gd name="T74" fmla="*/ 32 w 92"/>
                <a:gd name="T75" fmla="*/ 48 h 48"/>
                <a:gd name="T76" fmla="*/ 32 w 92"/>
                <a:gd name="T77" fmla="*/ 18 h 48"/>
                <a:gd name="T78" fmla="*/ 24 w 92"/>
                <a:gd name="T79" fmla="*/ 18 h 48"/>
                <a:gd name="T80" fmla="*/ 24 w 92"/>
                <a:gd name="T81" fmla="*/ 48 h 48"/>
                <a:gd name="T82" fmla="*/ 24 w 92"/>
                <a:gd name="T83" fmla="*/ 48 h 48"/>
                <a:gd name="T84" fmla="*/ 12 w 92"/>
                <a:gd name="T85" fmla="*/ 48 h 48"/>
                <a:gd name="T86" fmla="*/ 20 w 92"/>
                <a:gd name="T87" fmla="*/ 48 h 48"/>
                <a:gd name="T88" fmla="*/ 20 w 92"/>
                <a:gd name="T89" fmla="*/ 24 h 48"/>
                <a:gd name="T90" fmla="*/ 12 w 92"/>
                <a:gd name="T91" fmla="*/ 24 h 48"/>
                <a:gd name="T92" fmla="*/ 12 w 92"/>
                <a:gd name="T9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2" h="48">
                  <a:moveTo>
                    <a:pt x="0" y="48"/>
                  </a:moveTo>
                  <a:lnTo>
                    <a:pt x="8" y="48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0" y="48"/>
                  </a:lnTo>
                  <a:close/>
                  <a:moveTo>
                    <a:pt x="84" y="48"/>
                  </a:moveTo>
                  <a:lnTo>
                    <a:pt x="92" y="48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84" y="48"/>
                  </a:lnTo>
                  <a:lnTo>
                    <a:pt x="84" y="48"/>
                  </a:lnTo>
                  <a:close/>
                  <a:moveTo>
                    <a:pt x="72" y="48"/>
                  </a:moveTo>
                  <a:lnTo>
                    <a:pt x="80" y="48"/>
                  </a:lnTo>
                  <a:lnTo>
                    <a:pt x="80" y="16"/>
                  </a:lnTo>
                  <a:lnTo>
                    <a:pt x="72" y="16"/>
                  </a:lnTo>
                  <a:lnTo>
                    <a:pt x="72" y="48"/>
                  </a:lnTo>
                  <a:lnTo>
                    <a:pt x="72" y="48"/>
                  </a:lnTo>
                  <a:close/>
                  <a:moveTo>
                    <a:pt x="60" y="48"/>
                  </a:moveTo>
                  <a:lnTo>
                    <a:pt x="68" y="48"/>
                  </a:lnTo>
                  <a:lnTo>
                    <a:pt x="68" y="20"/>
                  </a:lnTo>
                  <a:lnTo>
                    <a:pt x="60" y="20"/>
                  </a:lnTo>
                  <a:lnTo>
                    <a:pt x="60" y="48"/>
                  </a:lnTo>
                  <a:lnTo>
                    <a:pt x="60" y="48"/>
                  </a:lnTo>
                  <a:close/>
                  <a:moveTo>
                    <a:pt x="48" y="48"/>
                  </a:moveTo>
                  <a:lnTo>
                    <a:pt x="56" y="48"/>
                  </a:lnTo>
                  <a:lnTo>
                    <a:pt x="56" y="14"/>
                  </a:lnTo>
                  <a:lnTo>
                    <a:pt x="48" y="14"/>
                  </a:ln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36" y="48"/>
                  </a:moveTo>
                  <a:lnTo>
                    <a:pt x="44" y="48"/>
                  </a:lnTo>
                  <a:lnTo>
                    <a:pt x="44" y="24"/>
                  </a:lnTo>
                  <a:lnTo>
                    <a:pt x="36" y="24"/>
                  </a:lnTo>
                  <a:lnTo>
                    <a:pt x="36" y="48"/>
                  </a:lnTo>
                  <a:lnTo>
                    <a:pt x="36" y="48"/>
                  </a:lnTo>
                  <a:close/>
                  <a:moveTo>
                    <a:pt x="24" y="48"/>
                  </a:moveTo>
                  <a:lnTo>
                    <a:pt x="32" y="48"/>
                  </a:lnTo>
                  <a:lnTo>
                    <a:pt x="32" y="18"/>
                  </a:lnTo>
                  <a:lnTo>
                    <a:pt x="24" y="18"/>
                  </a:lnTo>
                  <a:lnTo>
                    <a:pt x="24" y="48"/>
                  </a:lnTo>
                  <a:lnTo>
                    <a:pt x="24" y="48"/>
                  </a:lnTo>
                  <a:close/>
                  <a:moveTo>
                    <a:pt x="12" y="48"/>
                  </a:moveTo>
                  <a:lnTo>
                    <a:pt x="20" y="48"/>
                  </a:lnTo>
                  <a:lnTo>
                    <a:pt x="20" y="24"/>
                  </a:lnTo>
                  <a:lnTo>
                    <a:pt x="12" y="24"/>
                  </a:ln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Freeform 157"/>
          <p:cNvSpPr>
            <a:spLocks noEditPoints="1"/>
          </p:cNvSpPr>
          <p:nvPr/>
        </p:nvSpPr>
        <p:spPr bwMode="auto">
          <a:xfrm>
            <a:off x="8971125" y="1877583"/>
            <a:ext cx="535969" cy="893281"/>
          </a:xfrm>
          <a:custGeom>
            <a:avLst/>
            <a:gdLst>
              <a:gd name="T0" fmla="*/ 34 w 126"/>
              <a:gd name="T1" fmla="*/ 142 h 210"/>
              <a:gd name="T2" fmla="*/ 16 w 126"/>
              <a:gd name="T3" fmla="*/ 106 h 210"/>
              <a:gd name="T4" fmla="*/ 2 w 126"/>
              <a:gd name="T5" fmla="*/ 76 h 210"/>
              <a:gd name="T6" fmla="*/ 2 w 126"/>
              <a:gd name="T7" fmla="*/ 48 h 210"/>
              <a:gd name="T8" fmla="*/ 18 w 126"/>
              <a:gd name="T9" fmla="*/ 18 h 210"/>
              <a:gd name="T10" fmla="*/ 50 w 126"/>
              <a:gd name="T11" fmla="*/ 2 h 210"/>
              <a:gd name="T12" fmla="*/ 76 w 126"/>
              <a:gd name="T13" fmla="*/ 2 h 210"/>
              <a:gd name="T14" fmla="*/ 108 w 126"/>
              <a:gd name="T15" fmla="*/ 18 h 210"/>
              <a:gd name="T16" fmla="*/ 124 w 126"/>
              <a:gd name="T17" fmla="*/ 48 h 210"/>
              <a:gd name="T18" fmla="*/ 124 w 126"/>
              <a:gd name="T19" fmla="*/ 76 h 210"/>
              <a:gd name="T20" fmla="*/ 108 w 126"/>
              <a:gd name="T21" fmla="*/ 106 h 210"/>
              <a:gd name="T22" fmla="*/ 92 w 126"/>
              <a:gd name="T23" fmla="*/ 142 h 210"/>
              <a:gd name="T24" fmla="*/ 66 w 126"/>
              <a:gd name="T25" fmla="*/ 22 h 210"/>
              <a:gd name="T26" fmla="*/ 52 w 126"/>
              <a:gd name="T27" fmla="*/ 24 h 210"/>
              <a:gd name="T28" fmla="*/ 26 w 126"/>
              <a:gd name="T29" fmla="*/ 52 h 210"/>
              <a:gd name="T30" fmla="*/ 24 w 126"/>
              <a:gd name="T31" fmla="*/ 62 h 210"/>
              <a:gd name="T32" fmla="*/ 24 w 126"/>
              <a:gd name="T33" fmla="*/ 64 h 210"/>
              <a:gd name="T34" fmla="*/ 16 w 126"/>
              <a:gd name="T35" fmla="*/ 76 h 210"/>
              <a:gd name="T36" fmla="*/ 32 w 126"/>
              <a:gd name="T37" fmla="*/ 88 h 210"/>
              <a:gd name="T38" fmla="*/ 66 w 126"/>
              <a:gd name="T39" fmla="*/ 104 h 210"/>
              <a:gd name="T40" fmla="*/ 82 w 126"/>
              <a:gd name="T41" fmla="*/ 102 h 210"/>
              <a:gd name="T42" fmla="*/ 92 w 126"/>
              <a:gd name="T43" fmla="*/ 82 h 210"/>
              <a:gd name="T44" fmla="*/ 82 w 126"/>
              <a:gd name="T45" fmla="*/ 90 h 210"/>
              <a:gd name="T46" fmla="*/ 66 w 126"/>
              <a:gd name="T47" fmla="*/ 94 h 210"/>
              <a:gd name="T48" fmla="*/ 42 w 126"/>
              <a:gd name="T49" fmla="*/ 84 h 210"/>
              <a:gd name="T50" fmla="*/ 74 w 126"/>
              <a:gd name="T51" fmla="*/ 68 h 210"/>
              <a:gd name="T52" fmla="*/ 36 w 126"/>
              <a:gd name="T53" fmla="*/ 64 h 210"/>
              <a:gd name="T54" fmla="*/ 76 w 126"/>
              <a:gd name="T55" fmla="*/ 62 h 210"/>
              <a:gd name="T56" fmla="*/ 36 w 126"/>
              <a:gd name="T57" fmla="*/ 52 h 210"/>
              <a:gd name="T58" fmla="*/ 56 w 126"/>
              <a:gd name="T59" fmla="*/ 34 h 210"/>
              <a:gd name="T60" fmla="*/ 74 w 126"/>
              <a:gd name="T61" fmla="*/ 32 h 210"/>
              <a:gd name="T62" fmla="*/ 90 w 126"/>
              <a:gd name="T63" fmla="*/ 42 h 210"/>
              <a:gd name="T64" fmla="*/ 90 w 126"/>
              <a:gd name="T65" fmla="*/ 28 h 210"/>
              <a:gd name="T66" fmla="*/ 66 w 126"/>
              <a:gd name="T67" fmla="*/ 22 h 210"/>
              <a:gd name="T68" fmla="*/ 78 w 126"/>
              <a:gd name="T69" fmla="*/ 196 h 210"/>
              <a:gd name="T70" fmla="*/ 68 w 126"/>
              <a:gd name="T71" fmla="*/ 210 h 210"/>
              <a:gd name="T72" fmla="*/ 58 w 126"/>
              <a:gd name="T73" fmla="*/ 210 h 210"/>
              <a:gd name="T74" fmla="*/ 46 w 126"/>
              <a:gd name="T75" fmla="*/ 198 h 210"/>
              <a:gd name="T76" fmla="*/ 32 w 126"/>
              <a:gd name="T77" fmla="*/ 184 h 210"/>
              <a:gd name="T78" fmla="*/ 94 w 126"/>
              <a:gd name="T79" fmla="*/ 192 h 210"/>
              <a:gd name="T80" fmla="*/ 32 w 126"/>
              <a:gd name="T81" fmla="*/ 184 h 210"/>
              <a:gd name="T82" fmla="*/ 28 w 126"/>
              <a:gd name="T83" fmla="*/ 174 h 210"/>
              <a:gd name="T84" fmla="*/ 98 w 126"/>
              <a:gd name="T85" fmla="*/ 170 h 210"/>
              <a:gd name="T86" fmla="*/ 32 w 126"/>
              <a:gd name="T87" fmla="*/ 168 h 210"/>
              <a:gd name="T88" fmla="*/ 98 w 126"/>
              <a:gd name="T89" fmla="*/ 154 h 210"/>
              <a:gd name="T90" fmla="*/ 28 w 126"/>
              <a:gd name="T91" fmla="*/ 15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6" h="210">
                <a:moveTo>
                  <a:pt x="62" y="142"/>
                </a:moveTo>
                <a:lnTo>
                  <a:pt x="34" y="142"/>
                </a:lnTo>
                <a:lnTo>
                  <a:pt x="34" y="142"/>
                </a:lnTo>
                <a:lnTo>
                  <a:pt x="32" y="130"/>
                </a:lnTo>
                <a:lnTo>
                  <a:pt x="28" y="122"/>
                </a:lnTo>
                <a:lnTo>
                  <a:pt x="16" y="106"/>
                </a:lnTo>
                <a:lnTo>
                  <a:pt x="10" y="98"/>
                </a:lnTo>
                <a:lnTo>
                  <a:pt x="6" y="88"/>
                </a:lnTo>
                <a:lnTo>
                  <a:pt x="2" y="76"/>
                </a:lnTo>
                <a:lnTo>
                  <a:pt x="0" y="60"/>
                </a:lnTo>
                <a:lnTo>
                  <a:pt x="0" y="60"/>
                </a:lnTo>
                <a:lnTo>
                  <a:pt x="2" y="48"/>
                </a:lnTo>
                <a:lnTo>
                  <a:pt x="4" y="36"/>
                </a:lnTo>
                <a:lnTo>
                  <a:pt x="10" y="26"/>
                </a:lnTo>
                <a:lnTo>
                  <a:pt x="18" y="18"/>
                </a:lnTo>
                <a:lnTo>
                  <a:pt x="28" y="10"/>
                </a:lnTo>
                <a:lnTo>
                  <a:pt x="38" y="4"/>
                </a:lnTo>
                <a:lnTo>
                  <a:pt x="50" y="2"/>
                </a:lnTo>
                <a:lnTo>
                  <a:pt x="62" y="0"/>
                </a:lnTo>
                <a:lnTo>
                  <a:pt x="62" y="0"/>
                </a:lnTo>
                <a:lnTo>
                  <a:pt x="76" y="2"/>
                </a:lnTo>
                <a:lnTo>
                  <a:pt x="88" y="4"/>
                </a:lnTo>
                <a:lnTo>
                  <a:pt x="98" y="10"/>
                </a:lnTo>
                <a:lnTo>
                  <a:pt x="108" y="18"/>
                </a:lnTo>
                <a:lnTo>
                  <a:pt x="116" y="26"/>
                </a:lnTo>
                <a:lnTo>
                  <a:pt x="120" y="36"/>
                </a:lnTo>
                <a:lnTo>
                  <a:pt x="124" y="48"/>
                </a:lnTo>
                <a:lnTo>
                  <a:pt x="126" y="60"/>
                </a:lnTo>
                <a:lnTo>
                  <a:pt x="126" y="60"/>
                </a:lnTo>
                <a:lnTo>
                  <a:pt x="124" y="76"/>
                </a:lnTo>
                <a:lnTo>
                  <a:pt x="120" y="88"/>
                </a:lnTo>
                <a:lnTo>
                  <a:pt x="116" y="98"/>
                </a:lnTo>
                <a:lnTo>
                  <a:pt x="108" y="106"/>
                </a:lnTo>
                <a:lnTo>
                  <a:pt x="96" y="122"/>
                </a:lnTo>
                <a:lnTo>
                  <a:pt x="92" y="130"/>
                </a:lnTo>
                <a:lnTo>
                  <a:pt x="92" y="142"/>
                </a:lnTo>
                <a:lnTo>
                  <a:pt x="62" y="142"/>
                </a:lnTo>
                <a:lnTo>
                  <a:pt x="62" y="142"/>
                </a:lnTo>
                <a:close/>
                <a:moveTo>
                  <a:pt x="66" y="22"/>
                </a:moveTo>
                <a:lnTo>
                  <a:pt x="66" y="22"/>
                </a:lnTo>
                <a:lnTo>
                  <a:pt x="60" y="22"/>
                </a:lnTo>
                <a:lnTo>
                  <a:pt x="52" y="24"/>
                </a:lnTo>
                <a:lnTo>
                  <a:pt x="40" y="30"/>
                </a:lnTo>
                <a:lnTo>
                  <a:pt x="32" y="40"/>
                </a:lnTo>
                <a:lnTo>
                  <a:pt x="26" y="52"/>
                </a:lnTo>
                <a:lnTo>
                  <a:pt x="18" y="52"/>
                </a:lnTo>
                <a:lnTo>
                  <a:pt x="14" y="62"/>
                </a:lnTo>
                <a:lnTo>
                  <a:pt x="24" y="62"/>
                </a:lnTo>
                <a:lnTo>
                  <a:pt x="24" y="62"/>
                </a:lnTo>
                <a:lnTo>
                  <a:pt x="24" y="64"/>
                </a:lnTo>
                <a:lnTo>
                  <a:pt x="24" y="64"/>
                </a:lnTo>
                <a:lnTo>
                  <a:pt x="26" y="68"/>
                </a:lnTo>
                <a:lnTo>
                  <a:pt x="18" y="68"/>
                </a:lnTo>
                <a:lnTo>
                  <a:pt x="16" y="76"/>
                </a:lnTo>
                <a:lnTo>
                  <a:pt x="26" y="76"/>
                </a:lnTo>
                <a:lnTo>
                  <a:pt x="26" y="76"/>
                </a:lnTo>
                <a:lnTo>
                  <a:pt x="32" y="88"/>
                </a:lnTo>
                <a:lnTo>
                  <a:pt x="42" y="96"/>
                </a:lnTo>
                <a:lnTo>
                  <a:pt x="54" y="102"/>
                </a:lnTo>
                <a:lnTo>
                  <a:pt x="66" y="104"/>
                </a:lnTo>
                <a:lnTo>
                  <a:pt x="66" y="104"/>
                </a:lnTo>
                <a:lnTo>
                  <a:pt x="74" y="104"/>
                </a:lnTo>
                <a:lnTo>
                  <a:pt x="82" y="102"/>
                </a:lnTo>
                <a:lnTo>
                  <a:pt x="90" y="98"/>
                </a:lnTo>
                <a:lnTo>
                  <a:pt x="96" y="94"/>
                </a:lnTo>
                <a:lnTo>
                  <a:pt x="92" y="82"/>
                </a:lnTo>
                <a:lnTo>
                  <a:pt x="92" y="82"/>
                </a:lnTo>
                <a:lnTo>
                  <a:pt x="88" y="86"/>
                </a:lnTo>
                <a:lnTo>
                  <a:pt x="82" y="90"/>
                </a:lnTo>
                <a:lnTo>
                  <a:pt x="74" y="94"/>
                </a:lnTo>
                <a:lnTo>
                  <a:pt x="66" y="94"/>
                </a:lnTo>
                <a:lnTo>
                  <a:pt x="66" y="94"/>
                </a:lnTo>
                <a:lnTo>
                  <a:pt x="58" y="94"/>
                </a:lnTo>
                <a:lnTo>
                  <a:pt x="50" y="90"/>
                </a:lnTo>
                <a:lnTo>
                  <a:pt x="42" y="84"/>
                </a:lnTo>
                <a:lnTo>
                  <a:pt x="38" y="76"/>
                </a:lnTo>
                <a:lnTo>
                  <a:pt x="72" y="76"/>
                </a:lnTo>
                <a:lnTo>
                  <a:pt x="74" y="68"/>
                </a:lnTo>
                <a:lnTo>
                  <a:pt x="36" y="68"/>
                </a:lnTo>
                <a:lnTo>
                  <a:pt x="36" y="68"/>
                </a:lnTo>
                <a:lnTo>
                  <a:pt x="36" y="64"/>
                </a:lnTo>
                <a:lnTo>
                  <a:pt x="36" y="64"/>
                </a:lnTo>
                <a:lnTo>
                  <a:pt x="36" y="62"/>
                </a:lnTo>
                <a:lnTo>
                  <a:pt x="76" y="62"/>
                </a:lnTo>
                <a:lnTo>
                  <a:pt x="78" y="52"/>
                </a:lnTo>
                <a:lnTo>
                  <a:pt x="36" y="52"/>
                </a:lnTo>
                <a:lnTo>
                  <a:pt x="36" y="52"/>
                </a:lnTo>
                <a:lnTo>
                  <a:pt x="42" y="44"/>
                </a:lnTo>
                <a:lnTo>
                  <a:pt x="48" y="38"/>
                </a:lnTo>
                <a:lnTo>
                  <a:pt x="56" y="34"/>
                </a:lnTo>
                <a:lnTo>
                  <a:pt x="66" y="32"/>
                </a:lnTo>
                <a:lnTo>
                  <a:pt x="66" y="32"/>
                </a:lnTo>
                <a:lnTo>
                  <a:pt x="74" y="32"/>
                </a:lnTo>
                <a:lnTo>
                  <a:pt x="80" y="34"/>
                </a:lnTo>
                <a:lnTo>
                  <a:pt x="86" y="38"/>
                </a:lnTo>
                <a:lnTo>
                  <a:pt x="90" y="42"/>
                </a:lnTo>
                <a:lnTo>
                  <a:pt x="96" y="34"/>
                </a:lnTo>
                <a:lnTo>
                  <a:pt x="96" y="34"/>
                </a:lnTo>
                <a:lnTo>
                  <a:pt x="90" y="28"/>
                </a:lnTo>
                <a:lnTo>
                  <a:pt x="82" y="24"/>
                </a:lnTo>
                <a:lnTo>
                  <a:pt x="74" y="22"/>
                </a:lnTo>
                <a:lnTo>
                  <a:pt x="66" y="22"/>
                </a:lnTo>
                <a:lnTo>
                  <a:pt x="66" y="22"/>
                </a:lnTo>
                <a:close/>
                <a:moveTo>
                  <a:pt x="78" y="196"/>
                </a:moveTo>
                <a:lnTo>
                  <a:pt x="78" y="196"/>
                </a:lnTo>
                <a:lnTo>
                  <a:pt x="78" y="202"/>
                </a:lnTo>
                <a:lnTo>
                  <a:pt x="74" y="206"/>
                </a:lnTo>
                <a:lnTo>
                  <a:pt x="68" y="210"/>
                </a:lnTo>
                <a:lnTo>
                  <a:pt x="62" y="210"/>
                </a:lnTo>
                <a:lnTo>
                  <a:pt x="62" y="210"/>
                </a:lnTo>
                <a:lnTo>
                  <a:pt x="58" y="210"/>
                </a:lnTo>
                <a:lnTo>
                  <a:pt x="52" y="208"/>
                </a:lnTo>
                <a:lnTo>
                  <a:pt x="48" y="204"/>
                </a:lnTo>
                <a:lnTo>
                  <a:pt x="46" y="198"/>
                </a:lnTo>
                <a:lnTo>
                  <a:pt x="78" y="196"/>
                </a:lnTo>
                <a:lnTo>
                  <a:pt x="78" y="196"/>
                </a:lnTo>
                <a:close/>
                <a:moveTo>
                  <a:pt x="32" y="184"/>
                </a:moveTo>
                <a:lnTo>
                  <a:pt x="94" y="180"/>
                </a:lnTo>
                <a:lnTo>
                  <a:pt x="98" y="184"/>
                </a:lnTo>
                <a:lnTo>
                  <a:pt x="94" y="192"/>
                </a:lnTo>
                <a:lnTo>
                  <a:pt x="32" y="196"/>
                </a:lnTo>
                <a:lnTo>
                  <a:pt x="28" y="190"/>
                </a:lnTo>
                <a:lnTo>
                  <a:pt x="32" y="184"/>
                </a:lnTo>
                <a:lnTo>
                  <a:pt x="32" y="184"/>
                </a:lnTo>
                <a:close/>
                <a:moveTo>
                  <a:pt x="32" y="168"/>
                </a:moveTo>
                <a:lnTo>
                  <a:pt x="28" y="174"/>
                </a:lnTo>
                <a:lnTo>
                  <a:pt x="32" y="180"/>
                </a:lnTo>
                <a:lnTo>
                  <a:pt x="94" y="176"/>
                </a:lnTo>
                <a:lnTo>
                  <a:pt x="98" y="170"/>
                </a:lnTo>
                <a:lnTo>
                  <a:pt x="94" y="164"/>
                </a:lnTo>
                <a:lnTo>
                  <a:pt x="32" y="168"/>
                </a:lnTo>
                <a:lnTo>
                  <a:pt x="32" y="168"/>
                </a:lnTo>
                <a:close/>
                <a:moveTo>
                  <a:pt x="32" y="148"/>
                </a:moveTo>
                <a:lnTo>
                  <a:pt x="94" y="148"/>
                </a:lnTo>
                <a:lnTo>
                  <a:pt x="98" y="154"/>
                </a:lnTo>
                <a:lnTo>
                  <a:pt x="94" y="160"/>
                </a:lnTo>
                <a:lnTo>
                  <a:pt x="32" y="166"/>
                </a:lnTo>
                <a:lnTo>
                  <a:pt x="28" y="158"/>
                </a:lnTo>
                <a:lnTo>
                  <a:pt x="32" y="1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158"/>
          <p:cNvSpPr>
            <a:spLocks noEditPoints="1"/>
          </p:cNvSpPr>
          <p:nvPr/>
        </p:nvSpPr>
        <p:spPr bwMode="auto">
          <a:xfrm>
            <a:off x="5599462" y="3290888"/>
            <a:ext cx="884774" cy="833729"/>
          </a:xfrm>
          <a:custGeom>
            <a:avLst/>
            <a:gdLst>
              <a:gd name="T0" fmla="*/ 118 w 208"/>
              <a:gd name="T1" fmla="*/ 68 h 196"/>
              <a:gd name="T2" fmla="*/ 148 w 208"/>
              <a:gd name="T3" fmla="*/ 88 h 196"/>
              <a:gd name="T4" fmla="*/ 142 w 208"/>
              <a:gd name="T5" fmla="*/ 130 h 196"/>
              <a:gd name="T6" fmla="*/ 128 w 208"/>
              <a:gd name="T7" fmla="*/ 160 h 196"/>
              <a:gd name="T8" fmla="*/ 100 w 208"/>
              <a:gd name="T9" fmla="*/ 180 h 196"/>
              <a:gd name="T10" fmla="*/ 66 w 208"/>
              <a:gd name="T11" fmla="*/ 184 h 196"/>
              <a:gd name="T12" fmla="*/ 30 w 208"/>
              <a:gd name="T13" fmla="*/ 166 h 196"/>
              <a:gd name="T14" fmla="*/ 16 w 208"/>
              <a:gd name="T15" fmla="*/ 144 h 196"/>
              <a:gd name="T16" fmla="*/ 16 w 208"/>
              <a:gd name="T17" fmla="*/ 96 h 196"/>
              <a:gd name="T18" fmla="*/ 30 w 208"/>
              <a:gd name="T19" fmla="*/ 72 h 196"/>
              <a:gd name="T20" fmla="*/ 66 w 208"/>
              <a:gd name="T21" fmla="*/ 54 h 196"/>
              <a:gd name="T22" fmla="*/ 176 w 208"/>
              <a:gd name="T23" fmla="*/ 114 h 196"/>
              <a:gd name="T24" fmla="*/ 158 w 208"/>
              <a:gd name="T25" fmla="*/ 124 h 196"/>
              <a:gd name="T26" fmla="*/ 152 w 208"/>
              <a:gd name="T27" fmla="*/ 132 h 196"/>
              <a:gd name="T28" fmla="*/ 150 w 208"/>
              <a:gd name="T29" fmla="*/ 154 h 196"/>
              <a:gd name="T30" fmla="*/ 162 w 208"/>
              <a:gd name="T31" fmla="*/ 164 h 196"/>
              <a:gd name="T32" fmla="*/ 172 w 208"/>
              <a:gd name="T33" fmla="*/ 174 h 196"/>
              <a:gd name="T34" fmla="*/ 188 w 208"/>
              <a:gd name="T35" fmla="*/ 168 h 196"/>
              <a:gd name="T36" fmla="*/ 198 w 208"/>
              <a:gd name="T37" fmla="*/ 162 h 196"/>
              <a:gd name="T38" fmla="*/ 204 w 208"/>
              <a:gd name="T39" fmla="*/ 150 h 196"/>
              <a:gd name="T40" fmla="*/ 202 w 208"/>
              <a:gd name="T41" fmla="*/ 136 h 196"/>
              <a:gd name="T42" fmla="*/ 194 w 208"/>
              <a:gd name="T43" fmla="*/ 124 h 196"/>
              <a:gd name="T44" fmla="*/ 184 w 208"/>
              <a:gd name="T45" fmla="*/ 120 h 196"/>
              <a:gd name="T46" fmla="*/ 198 w 208"/>
              <a:gd name="T47" fmla="*/ 142 h 196"/>
              <a:gd name="T48" fmla="*/ 182 w 208"/>
              <a:gd name="T49" fmla="*/ 164 h 196"/>
              <a:gd name="T50" fmla="*/ 160 w 208"/>
              <a:gd name="T51" fmla="*/ 148 h 196"/>
              <a:gd name="T52" fmla="*/ 176 w 208"/>
              <a:gd name="T53" fmla="*/ 126 h 196"/>
              <a:gd name="T54" fmla="*/ 158 w 208"/>
              <a:gd name="T55" fmla="*/ 0 h 196"/>
              <a:gd name="T56" fmla="*/ 130 w 208"/>
              <a:gd name="T57" fmla="*/ 12 h 196"/>
              <a:gd name="T58" fmla="*/ 124 w 208"/>
              <a:gd name="T59" fmla="*/ 22 h 196"/>
              <a:gd name="T60" fmla="*/ 122 w 208"/>
              <a:gd name="T61" fmla="*/ 52 h 196"/>
              <a:gd name="T62" fmla="*/ 138 w 208"/>
              <a:gd name="T63" fmla="*/ 66 h 196"/>
              <a:gd name="T64" fmla="*/ 152 w 208"/>
              <a:gd name="T65" fmla="*/ 80 h 196"/>
              <a:gd name="T66" fmla="*/ 172 w 208"/>
              <a:gd name="T67" fmla="*/ 74 h 196"/>
              <a:gd name="T68" fmla="*/ 188 w 208"/>
              <a:gd name="T69" fmla="*/ 62 h 196"/>
              <a:gd name="T70" fmla="*/ 194 w 208"/>
              <a:gd name="T71" fmla="*/ 46 h 196"/>
              <a:gd name="T72" fmla="*/ 194 w 208"/>
              <a:gd name="T73" fmla="*/ 28 h 196"/>
              <a:gd name="T74" fmla="*/ 180 w 208"/>
              <a:gd name="T75" fmla="*/ 12 h 196"/>
              <a:gd name="T76" fmla="*/ 168 w 208"/>
              <a:gd name="T77" fmla="*/ 6 h 196"/>
              <a:gd name="T78" fmla="*/ 156 w 208"/>
              <a:gd name="T79" fmla="*/ 14 h 196"/>
              <a:gd name="T80" fmla="*/ 134 w 208"/>
              <a:gd name="T81" fmla="*/ 46 h 196"/>
              <a:gd name="T82" fmla="*/ 166 w 208"/>
              <a:gd name="T83" fmla="*/ 66 h 196"/>
              <a:gd name="T84" fmla="*/ 186 w 208"/>
              <a:gd name="T85" fmla="*/ 36 h 196"/>
              <a:gd name="T86" fmla="*/ 90 w 208"/>
              <a:gd name="T87" fmla="*/ 86 h 196"/>
              <a:gd name="T88" fmla="*/ 82 w 208"/>
              <a:gd name="T89" fmla="*/ 96 h 196"/>
              <a:gd name="T90" fmla="*/ 96 w 208"/>
              <a:gd name="T91" fmla="*/ 100 h 196"/>
              <a:gd name="T92" fmla="*/ 92 w 208"/>
              <a:gd name="T93" fmla="*/ 86 h 196"/>
              <a:gd name="T94" fmla="*/ 90 w 208"/>
              <a:gd name="T95" fmla="*/ 138 h 196"/>
              <a:gd name="T96" fmla="*/ 100 w 208"/>
              <a:gd name="T97" fmla="*/ 116 h 196"/>
              <a:gd name="T98" fmla="*/ 76 w 208"/>
              <a:gd name="T99" fmla="*/ 106 h 196"/>
              <a:gd name="T100" fmla="*/ 78 w 208"/>
              <a:gd name="T101" fmla="*/ 136 h 196"/>
              <a:gd name="T102" fmla="*/ 104 w 208"/>
              <a:gd name="T103" fmla="*/ 78 h 196"/>
              <a:gd name="T104" fmla="*/ 58 w 208"/>
              <a:gd name="T105" fmla="*/ 74 h 196"/>
              <a:gd name="T106" fmla="*/ 28 w 208"/>
              <a:gd name="T107" fmla="*/ 110 h 196"/>
              <a:gd name="T108" fmla="*/ 42 w 208"/>
              <a:gd name="T109" fmla="*/ 154 h 196"/>
              <a:gd name="T110" fmla="*/ 76 w 208"/>
              <a:gd name="T111" fmla="*/ 170 h 196"/>
              <a:gd name="T112" fmla="*/ 118 w 208"/>
              <a:gd name="T113" fmla="*/ 148 h 196"/>
              <a:gd name="T114" fmla="*/ 122 w 208"/>
              <a:gd name="T115" fmla="*/ 10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8" h="196">
                <a:moveTo>
                  <a:pt x="86" y="54"/>
                </a:moveTo>
                <a:lnTo>
                  <a:pt x="86" y="54"/>
                </a:lnTo>
                <a:lnTo>
                  <a:pt x="100" y="58"/>
                </a:lnTo>
                <a:lnTo>
                  <a:pt x="108" y="48"/>
                </a:lnTo>
                <a:lnTo>
                  <a:pt x="124" y="56"/>
                </a:lnTo>
                <a:lnTo>
                  <a:pt x="118" y="68"/>
                </a:lnTo>
                <a:lnTo>
                  <a:pt x="118" y="68"/>
                </a:lnTo>
                <a:lnTo>
                  <a:pt x="124" y="72"/>
                </a:lnTo>
                <a:lnTo>
                  <a:pt x="124" y="72"/>
                </a:lnTo>
                <a:lnTo>
                  <a:pt x="128" y="78"/>
                </a:lnTo>
                <a:lnTo>
                  <a:pt x="140" y="74"/>
                </a:lnTo>
                <a:lnTo>
                  <a:pt x="148" y="88"/>
                </a:lnTo>
                <a:lnTo>
                  <a:pt x="138" y="96"/>
                </a:lnTo>
                <a:lnTo>
                  <a:pt x="138" y="96"/>
                </a:lnTo>
                <a:lnTo>
                  <a:pt x="142" y="110"/>
                </a:lnTo>
                <a:lnTo>
                  <a:pt x="154" y="110"/>
                </a:lnTo>
                <a:lnTo>
                  <a:pt x="154" y="128"/>
                </a:lnTo>
                <a:lnTo>
                  <a:pt x="142" y="130"/>
                </a:lnTo>
                <a:lnTo>
                  <a:pt x="142" y="130"/>
                </a:lnTo>
                <a:lnTo>
                  <a:pt x="138" y="144"/>
                </a:lnTo>
                <a:lnTo>
                  <a:pt x="148" y="150"/>
                </a:lnTo>
                <a:lnTo>
                  <a:pt x="140" y="166"/>
                </a:lnTo>
                <a:lnTo>
                  <a:pt x="128" y="160"/>
                </a:lnTo>
                <a:lnTo>
                  <a:pt x="128" y="160"/>
                </a:lnTo>
                <a:lnTo>
                  <a:pt x="124" y="166"/>
                </a:lnTo>
                <a:lnTo>
                  <a:pt x="124" y="166"/>
                </a:lnTo>
                <a:lnTo>
                  <a:pt x="118" y="170"/>
                </a:lnTo>
                <a:lnTo>
                  <a:pt x="124" y="182"/>
                </a:lnTo>
                <a:lnTo>
                  <a:pt x="108" y="190"/>
                </a:lnTo>
                <a:lnTo>
                  <a:pt x="100" y="180"/>
                </a:lnTo>
                <a:lnTo>
                  <a:pt x="100" y="180"/>
                </a:lnTo>
                <a:lnTo>
                  <a:pt x="86" y="184"/>
                </a:lnTo>
                <a:lnTo>
                  <a:pt x="86" y="196"/>
                </a:lnTo>
                <a:lnTo>
                  <a:pt x="68" y="196"/>
                </a:lnTo>
                <a:lnTo>
                  <a:pt x="66" y="184"/>
                </a:lnTo>
                <a:lnTo>
                  <a:pt x="66" y="184"/>
                </a:lnTo>
                <a:lnTo>
                  <a:pt x="54" y="180"/>
                </a:lnTo>
                <a:lnTo>
                  <a:pt x="46" y="190"/>
                </a:lnTo>
                <a:lnTo>
                  <a:pt x="30" y="182"/>
                </a:lnTo>
                <a:lnTo>
                  <a:pt x="36" y="170"/>
                </a:lnTo>
                <a:lnTo>
                  <a:pt x="36" y="170"/>
                </a:lnTo>
                <a:lnTo>
                  <a:pt x="30" y="166"/>
                </a:lnTo>
                <a:lnTo>
                  <a:pt x="30" y="166"/>
                </a:lnTo>
                <a:lnTo>
                  <a:pt x="26" y="160"/>
                </a:lnTo>
                <a:lnTo>
                  <a:pt x="14" y="166"/>
                </a:lnTo>
                <a:lnTo>
                  <a:pt x="6" y="150"/>
                </a:lnTo>
                <a:lnTo>
                  <a:pt x="16" y="144"/>
                </a:lnTo>
                <a:lnTo>
                  <a:pt x="16" y="144"/>
                </a:lnTo>
                <a:lnTo>
                  <a:pt x="12" y="130"/>
                </a:lnTo>
                <a:lnTo>
                  <a:pt x="0" y="128"/>
                </a:lnTo>
                <a:lnTo>
                  <a:pt x="0" y="110"/>
                </a:lnTo>
                <a:lnTo>
                  <a:pt x="12" y="110"/>
                </a:lnTo>
                <a:lnTo>
                  <a:pt x="12" y="110"/>
                </a:lnTo>
                <a:lnTo>
                  <a:pt x="16" y="96"/>
                </a:lnTo>
                <a:lnTo>
                  <a:pt x="6" y="88"/>
                </a:lnTo>
                <a:lnTo>
                  <a:pt x="14" y="74"/>
                </a:lnTo>
                <a:lnTo>
                  <a:pt x="26" y="78"/>
                </a:lnTo>
                <a:lnTo>
                  <a:pt x="26" y="78"/>
                </a:lnTo>
                <a:lnTo>
                  <a:pt x="30" y="72"/>
                </a:lnTo>
                <a:lnTo>
                  <a:pt x="30" y="72"/>
                </a:lnTo>
                <a:lnTo>
                  <a:pt x="36" y="68"/>
                </a:lnTo>
                <a:lnTo>
                  <a:pt x="30" y="56"/>
                </a:lnTo>
                <a:lnTo>
                  <a:pt x="46" y="48"/>
                </a:lnTo>
                <a:lnTo>
                  <a:pt x="54" y="58"/>
                </a:lnTo>
                <a:lnTo>
                  <a:pt x="54" y="58"/>
                </a:lnTo>
                <a:lnTo>
                  <a:pt x="66" y="54"/>
                </a:lnTo>
                <a:lnTo>
                  <a:pt x="68" y="42"/>
                </a:lnTo>
                <a:lnTo>
                  <a:pt x="86" y="42"/>
                </a:lnTo>
                <a:lnTo>
                  <a:pt x="86" y="54"/>
                </a:lnTo>
                <a:lnTo>
                  <a:pt x="86" y="54"/>
                </a:lnTo>
                <a:close/>
                <a:moveTo>
                  <a:pt x="178" y="120"/>
                </a:moveTo>
                <a:lnTo>
                  <a:pt x="176" y="114"/>
                </a:lnTo>
                <a:lnTo>
                  <a:pt x="170" y="116"/>
                </a:lnTo>
                <a:lnTo>
                  <a:pt x="170" y="120"/>
                </a:lnTo>
                <a:lnTo>
                  <a:pt x="170" y="120"/>
                </a:lnTo>
                <a:lnTo>
                  <a:pt x="166" y="124"/>
                </a:lnTo>
                <a:lnTo>
                  <a:pt x="162" y="120"/>
                </a:lnTo>
                <a:lnTo>
                  <a:pt x="158" y="124"/>
                </a:lnTo>
                <a:lnTo>
                  <a:pt x="160" y="128"/>
                </a:lnTo>
                <a:lnTo>
                  <a:pt x="160" y="128"/>
                </a:lnTo>
                <a:lnTo>
                  <a:pt x="158" y="130"/>
                </a:lnTo>
                <a:lnTo>
                  <a:pt x="158" y="130"/>
                </a:lnTo>
                <a:lnTo>
                  <a:pt x="156" y="132"/>
                </a:lnTo>
                <a:lnTo>
                  <a:pt x="152" y="132"/>
                </a:lnTo>
                <a:lnTo>
                  <a:pt x="150" y="138"/>
                </a:lnTo>
                <a:lnTo>
                  <a:pt x="154" y="140"/>
                </a:lnTo>
                <a:lnTo>
                  <a:pt x="154" y="140"/>
                </a:lnTo>
                <a:lnTo>
                  <a:pt x="154" y="146"/>
                </a:lnTo>
                <a:lnTo>
                  <a:pt x="150" y="148"/>
                </a:lnTo>
                <a:lnTo>
                  <a:pt x="150" y="154"/>
                </a:lnTo>
                <a:lnTo>
                  <a:pt x="156" y="154"/>
                </a:lnTo>
                <a:lnTo>
                  <a:pt x="156" y="154"/>
                </a:lnTo>
                <a:lnTo>
                  <a:pt x="158" y="158"/>
                </a:lnTo>
                <a:lnTo>
                  <a:pt x="154" y="162"/>
                </a:lnTo>
                <a:lnTo>
                  <a:pt x="158" y="166"/>
                </a:lnTo>
                <a:lnTo>
                  <a:pt x="162" y="164"/>
                </a:lnTo>
                <a:lnTo>
                  <a:pt x="162" y="164"/>
                </a:lnTo>
                <a:lnTo>
                  <a:pt x="164" y="166"/>
                </a:lnTo>
                <a:lnTo>
                  <a:pt x="164" y="166"/>
                </a:lnTo>
                <a:lnTo>
                  <a:pt x="166" y="168"/>
                </a:lnTo>
                <a:lnTo>
                  <a:pt x="166" y="172"/>
                </a:lnTo>
                <a:lnTo>
                  <a:pt x="172" y="174"/>
                </a:lnTo>
                <a:lnTo>
                  <a:pt x="174" y="170"/>
                </a:lnTo>
                <a:lnTo>
                  <a:pt x="174" y="170"/>
                </a:lnTo>
                <a:lnTo>
                  <a:pt x="180" y="170"/>
                </a:lnTo>
                <a:lnTo>
                  <a:pt x="182" y="174"/>
                </a:lnTo>
                <a:lnTo>
                  <a:pt x="188" y="174"/>
                </a:lnTo>
                <a:lnTo>
                  <a:pt x="188" y="168"/>
                </a:lnTo>
                <a:lnTo>
                  <a:pt x="188" y="168"/>
                </a:lnTo>
                <a:lnTo>
                  <a:pt x="192" y="166"/>
                </a:lnTo>
                <a:lnTo>
                  <a:pt x="196" y="170"/>
                </a:lnTo>
                <a:lnTo>
                  <a:pt x="200" y="166"/>
                </a:lnTo>
                <a:lnTo>
                  <a:pt x="198" y="162"/>
                </a:lnTo>
                <a:lnTo>
                  <a:pt x="198" y="162"/>
                </a:lnTo>
                <a:lnTo>
                  <a:pt x="200" y="160"/>
                </a:lnTo>
                <a:lnTo>
                  <a:pt x="200" y="160"/>
                </a:lnTo>
                <a:lnTo>
                  <a:pt x="202" y="156"/>
                </a:lnTo>
                <a:lnTo>
                  <a:pt x="206" y="158"/>
                </a:lnTo>
                <a:lnTo>
                  <a:pt x="208" y="152"/>
                </a:lnTo>
                <a:lnTo>
                  <a:pt x="204" y="150"/>
                </a:lnTo>
                <a:lnTo>
                  <a:pt x="204" y="150"/>
                </a:lnTo>
                <a:lnTo>
                  <a:pt x="204" y="144"/>
                </a:lnTo>
                <a:lnTo>
                  <a:pt x="208" y="142"/>
                </a:lnTo>
                <a:lnTo>
                  <a:pt x="208" y="136"/>
                </a:lnTo>
                <a:lnTo>
                  <a:pt x="202" y="136"/>
                </a:lnTo>
                <a:lnTo>
                  <a:pt x="202" y="136"/>
                </a:lnTo>
                <a:lnTo>
                  <a:pt x="200" y="132"/>
                </a:lnTo>
                <a:lnTo>
                  <a:pt x="204" y="128"/>
                </a:lnTo>
                <a:lnTo>
                  <a:pt x="200" y="122"/>
                </a:lnTo>
                <a:lnTo>
                  <a:pt x="196" y="126"/>
                </a:lnTo>
                <a:lnTo>
                  <a:pt x="196" y="126"/>
                </a:lnTo>
                <a:lnTo>
                  <a:pt x="194" y="124"/>
                </a:lnTo>
                <a:lnTo>
                  <a:pt x="194" y="124"/>
                </a:lnTo>
                <a:lnTo>
                  <a:pt x="190" y="122"/>
                </a:lnTo>
                <a:lnTo>
                  <a:pt x="192" y="118"/>
                </a:lnTo>
                <a:lnTo>
                  <a:pt x="186" y="116"/>
                </a:lnTo>
                <a:lnTo>
                  <a:pt x="184" y="120"/>
                </a:lnTo>
                <a:lnTo>
                  <a:pt x="184" y="120"/>
                </a:lnTo>
                <a:lnTo>
                  <a:pt x="178" y="120"/>
                </a:lnTo>
                <a:lnTo>
                  <a:pt x="178" y="120"/>
                </a:lnTo>
                <a:close/>
                <a:moveTo>
                  <a:pt x="190" y="128"/>
                </a:moveTo>
                <a:lnTo>
                  <a:pt x="190" y="128"/>
                </a:lnTo>
                <a:lnTo>
                  <a:pt x="194" y="134"/>
                </a:lnTo>
                <a:lnTo>
                  <a:pt x="198" y="142"/>
                </a:lnTo>
                <a:lnTo>
                  <a:pt x="198" y="142"/>
                </a:lnTo>
                <a:lnTo>
                  <a:pt x="198" y="148"/>
                </a:lnTo>
                <a:lnTo>
                  <a:pt x="194" y="156"/>
                </a:lnTo>
                <a:lnTo>
                  <a:pt x="194" y="156"/>
                </a:lnTo>
                <a:lnTo>
                  <a:pt x="190" y="160"/>
                </a:lnTo>
                <a:lnTo>
                  <a:pt x="182" y="164"/>
                </a:lnTo>
                <a:lnTo>
                  <a:pt x="182" y="164"/>
                </a:lnTo>
                <a:lnTo>
                  <a:pt x="174" y="164"/>
                </a:lnTo>
                <a:lnTo>
                  <a:pt x="168" y="160"/>
                </a:lnTo>
                <a:lnTo>
                  <a:pt x="168" y="160"/>
                </a:lnTo>
                <a:lnTo>
                  <a:pt x="162" y="156"/>
                </a:lnTo>
                <a:lnTo>
                  <a:pt x="160" y="148"/>
                </a:lnTo>
                <a:lnTo>
                  <a:pt x="160" y="148"/>
                </a:lnTo>
                <a:lnTo>
                  <a:pt x="160" y="140"/>
                </a:lnTo>
                <a:lnTo>
                  <a:pt x="164" y="134"/>
                </a:lnTo>
                <a:lnTo>
                  <a:pt x="164" y="134"/>
                </a:lnTo>
                <a:lnTo>
                  <a:pt x="168" y="128"/>
                </a:lnTo>
                <a:lnTo>
                  <a:pt x="176" y="126"/>
                </a:lnTo>
                <a:lnTo>
                  <a:pt x="176" y="126"/>
                </a:lnTo>
                <a:lnTo>
                  <a:pt x="184" y="126"/>
                </a:lnTo>
                <a:lnTo>
                  <a:pt x="190" y="128"/>
                </a:lnTo>
                <a:lnTo>
                  <a:pt x="190" y="128"/>
                </a:lnTo>
                <a:close/>
                <a:moveTo>
                  <a:pt x="160" y="6"/>
                </a:moveTo>
                <a:lnTo>
                  <a:pt x="158" y="0"/>
                </a:lnTo>
                <a:lnTo>
                  <a:pt x="148" y="0"/>
                </a:lnTo>
                <a:lnTo>
                  <a:pt x="150" y="8"/>
                </a:lnTo>
                <a:lnTo>
                  <a:pt x="150" y="8"/>
                </a:lnTo>
                <a:lnTo>
                  <a:pt x="142" y="10"/>
                </a:lnTo>
                <a:lnTo>
                  <a:pt x="138" y="6"/>
                </a:lnTo>
                <a:lnTo>
                  <a:pt x="130" y="12"/>
                </a:lnTo>
                <a:lnTo>
                  <a:pt x="134" y="18"/>
                </a:lnTo>
                <a:lnTo>
                  <a:pt x="134" y="18"/>
                </a:lnTo>
                <a:lnTo>
                  <a:pt x="132" y="20"/>
                </a:lnTo>
                <a:lnTo>
                  <a:pt x="132" y="20"/>
                </a:lnTo>
                <a:lnTo>
                  <a:pt x="130" y="24"/>
                </a:lnTo>
                <a:lnTo>
                  <a:pt x="124" y="22"/>
                </a:lnTo>
                <a:lnTo>
                  <a:pt x="120" y="32"/>
                </a:lnTo>
                <a:lnTo>
                  <a:pt x="126" y="34"/>
                </a:lnTo>
                <a:lnTo>
                  <a:pt x="126" y="34"/>
                </a:lnTo>
                <a:lnTo>
                  <a:pt x="126" y="42"/>
                </a:lnTo>
                <a:lnTo>
                  <a:pt x="120" y="44"/>
                </a:lnTo>
                <a:lnTo>
                  <a:pt x="122" y="52"/>
                </a:lnTo>
                <a:lnTo>
                  <a:pt x="128" y="52"/>
                </a:lnTo>
                <a:lnTo>
                  <a:pt x="128" y="52"/>
                </a:lnTo>
                <a:lnTo>
                  <a:pt x="132" y="58"/>
                </a:lnTo>
                <a:lnTo>
                  <a:pt x="126" y="64"/>
                </a:lnTo>
                <a:lnTo>
                  <a:pt x="132" y="70"/>
                </a:lnTo>
                <a:lnTo>
                  <a:pt x="138" y="66"/>
                </a:lnTo>
                <a:lnTo>
                  <a:pt x="138" y="66"/>
                </a:lnTo>
                <a:lnTo>
                  <a:pt x="142" y="70"/>
                </a:lnTo>
                <a:lnTo>
                  <a:pt x="142" y="70"/>
                </a:lnTo>
                <a:lnTo>
                  <a:pt x="144" y="72"/>
                </a:lnTo>
                <a:lnTo>
                  <a:pt x="142" y="78"/>
                </a:lnTo>
                <a:lnTo>
                  <a:pt x="152" y="80"/>
                </a:lnTo>
                <a:lnTo>
                  <a:pt x="154" y="74"/>
                </a:lnTo>
                <a:lnTo>
                  <a:pt x="154" y="74"/>
                </a:lnTo>
                <a:lnTo>
                  <a:pt x="162" y="76"/>
                </a:lnTo>
                <a:lnTo>
                  <a:pt x="164" y="82"/>
                </a:lnTo>
                <a:lnTo>
                  <a:pt x="172" y="80"/>
                </a:lnTo>
                <a:lnTo>
                  <a:pt x="172" y="74"/>
                </a:lnTo>
                <a:lnTo>
                  <a:pt x="172" y="74"/>
                </a:lnTo>
                <a:lnTo>
                  <a:pt x="180" y="70"/>
                </a:lnTo>
                <a:lnTo>
                  <a:pt x="184" y="74"/>
                </a:lnTo>
                <a:lnTo>
                  <a:pt x="190" y="68"/>
                </a:lnTo>
                <a:lnTo>
                  <a:pt x="188" y="62"/>
                </a:lnTo>
                <a:lnTo>
                  <a:pt x="188" y="62"/>
                </a:lnTo>
                <a:lnTo>
                  <a:pt x="190" y="60"/>
                </a:lnTo>
                <a:lnTo>
                  <a:pt x="190" y="60"/>
                </a:lnTo>
                <a:lnTo>
                  <a:pt x="192" y="56"/>
                </a:lnTo>
                <a:lnTo>
                  <a:pt x="198" y="58"/>
                </a:lnTo>
                <a:lnTo>
                  <a:pt x="200" y="50"/>
                </a:lnTo>
                <a:lnTo>
                  <a:pt x="194" y="46"/>
                </a:lnTo>
                <a:lnTo>
                  <a:pt x="194" y="46"/>
                </a:lnTo>
                <a:lnTo>
                  <a:pt x="196" y="40"/>
                </a:lnTo>
                <a:lnTo>
                  <a:pt x="202" y="38"/>
                </a:lnTo>
                <a:lnTo>
                  <a:pt x="200" y="28"/>
                </a:lnTo>
                <a:lnTo>
                  <a:pt x="194" y="28"/>
                </a:lnTo>
                <a:lnTo>
                  <a:pt x="194" y="28"/>
                </a:lnTo>
                <a:lnTo>
                  <a:pt x="190" y="22"/>
                </a:lnTo>
                <a:lnTo>
                  <a:pt x="194" y="18"/>
                </a:lnTo>
                <a:lnTo>
                  <a:pt x="188" y="10"/>
                </a:lnTo>
                <a:lnTo>
                  <a:pt x="184" y="14"/>
                </a:lnTo>
                <a:lnTo>
                  <a:pt x="184" y="14"/>
                </a:lnTo>
                <a:lnTo>
                  <a:pt x="180" y="12"/>
                </a:lnTo>
                <a:lnTo>
                  <a:pt x="180" y="12"/>
                </a:lnTo>
                <a:lnTo>
                  <a:pt x="178" y="10"/>
                </a:lnTo>
                <a:lnTo>
                  <a:pt x="178" y="4"/>
                </a:lnTo>
                <a:lnTo>
                  <a:pt x="170" y="0"/>
                </a:lnTo>
                <a:lnTo>
                  <a:pt x="168" y="6"/>
                </a:lnTo>
                <a:lnTo>
                  <a:pt x="168" y="6"/>
                </a:lnTo>
                <a:lnTo>
                  <a:pt x="160" y="6"/>
                </a:lnTo>
                <a:lnTo>
                  <a:pt x="160" y="6"/>
                </a:lnTo>
                <a:close/>
                <a:moveTo>
                  <a:pt x="176" y="18"/>
                </a:moveTo>
                <a:lnTo>
                  <a:pt x="176" y="18"/>
                </a:lnTo>
                <a:lnTo>
                  <a:pt x="166" y="14"/>
                </a:lnTo>
                <a:lnTo>
                  <a:pt x="156" y="14"/>
                </a:lnTo>
                <a:lnTo>
                  <a:pt x="156" y="14"/>
                </a:lnTo>
                <a:lnTo>
                  <a:pt x="146" y="18"/>
                </a:lnTo>
                <a:lnTo>
                  <a:pt x="138" y="26"/>
                </a:lnTo>
                <a:lnTo>
                  <a:pt x="138" y="26"/>
                </a:lnTo>
                <a:lnTo>
                  <a:pt x="134" y="34"/>
                </a:lnTo>
                <a:lnTo>
                  <a:pt x="134" y="46"/>
                </a:lnTo>
                <a:lnTo>
                  <a:pt x="134" y="46"/>
                </a:lnTo>
                <a:lnTo>
                  <a:pt x="138" y="54"/>
                </a:lnTo>
                <a:lnTo>
                  <a:pt x="146" y="62"/>
                </a:lnTo>
                <a:lnTo>
                  <a:pt x="146" y="62"/>
                </a:lnTo>
                <a:lnTo>
                  <a:pt x="156" y="66"/>
                </a:lnTo>
                <a:lnTo>
                  <a:pt x="166" y="66"/>
                </a:lnTo>
                <a:lnTo>
                  <a:pt x="166" y="66"/>
                </a:lnTo>
                <a:lnTo>
                  <a:pt x="176" y="62"/>
                </a:lnTo>
                <a:lnTo>
                  <a:pt x="182" y="56"/>
                </a:lnTo>
                <a:lnTo>
                  <a:pt x="182" y="56"/>
                </a:lnTo>
                <a:lnTo>
                  <a:pt x="186" y="46"/>
                </a:lnTo>
                <a:lnTo>
                  <a:pt x="186" y="36"/>
                </a:lnTo>
                <a:lnTo>
                  <a:pt x="186" y="36"/>
                </a:lnTo>
                <a:lnTo>
                  <a:pt x="182" y="26"/>
                </a:lnTo>
                <a:lnTo>
                  <a:pt x="176" y="18"/>
                </a:lnTo>
                <a:lnTo>
                  <a:pt x="176" y="18"/>
                </a:lnTo>
                <a:close/>
                <a:moveTo>
                  <a:pt x="90" y="86"/>
                </a:moveTo>
                <a:lnTo>
                  <a:pt x="90" y="86"/>
                </a:lnTo>
                <a:lnTo>
                  <a:pt x="86" y="86"/>
                </a:lnTo>
                <a:lnTo>
                  <a:pt x="84" y="88"/>
                </a:lnTo>
                <a:lnTo>
                  <a:pt x="82" y="90"/>
                </a:lnTo>
                <a:lnTo>
                  <a:pt x="80" y="94"/>
                </a:lnTo>
                <a:lnTo>
                  <a:pt x="80" y="94"/>
                </a:lnTo>
                <a:lnTo>
                  <a:pt x="82" y="96"/>
                </a:lnTo>
                <a:lnTo>
                  <a:pt x="84" y="100"/>
                </a:lnTo>
                <a:lnTo>
                  <a:pt x="86" y="102"/>
                </a:lnTo>
                <a:lnTo>
                  <a:pt x="90" y="102"/>
                </a:lnTo>
                <a:lnTo>
                  <a:pt x="90" y="102"/>
                </a:lnTo>
                <a:lnTo>
                  <a:pt x="92" y="102"/>
                </a:lnTo>
                <a:lnTo>
                  <a:pt x="96" y="100"/>
                </a:lnTo>
                <a:lnTo>
                  <a:pt x="98" y="96"/>
                </a:lnTo>
                <a:lnTo>
                  <a:pt x="98" y="94"/>
                </a:lnTo>
                <a:lnTo>
                  <a:pt x="98" y="94"/>
                </a:lnTo>
                <a:lnTo>
                  <a:pt x="98" y="90"/>
                </a:lnTo>
                <a:lnTo>
                  <a:pt x="96" y="88"/>
                </a:lnTo>
                <a:lnTo>
                  <a:pt x="92" y="86"/>
                </a:lnTo>
                <a:lnTo>
                  <a:pt x="90" y="86"/>
                </a:lnTo>
                <a:lnTo>
                  <a:pt x="90" y="86"/>
                </a:lnTo>
                <a:close/>
                <a:moveTo>
                  <a:pt x="70" y="164"/>
                </a:moveTo>
                <a:lnTo>
                  <a:pt x="74" y="166"/>
                </a:lnTo>
                <a:lnTo>
                  <a:pt x="86" y="152"/>
                </a:lnTo>
                <a:lnTo>
                  <a:pt x="90" y="138"/>
                </a:lnTo>
                <a:lnTo>
                  <a:pt x="100" y="144"/>
                </a:lnTo>
                <a:lnTo>
                  <a:pt x="98" y="158"/>
                </a:lnTo>
                <a:lnTo>
                  <a:pt x="104" y="158"/>
                </a:lnTo>
                <a:lnTo>
                  <a:pt x="108" y="140"/>
                </a:lnTo>
                <a:lnTo>
                  <a:pt x="98" y="128"/>
                </a:lnTo>
                <a:lnTo>
                  <a:pt x="100" y="116"/>
                </a:lnTo>
                <a:lnTo>
                  <a:pt x="104" y="122"/>
                </a:lnTo>
                <a:lnTo>
                  <a:pt x="116" y="120"/>
                </a:lnTo>
                <a:lnTo>
                  <a:pt x="116" y="114"/>
                </a:lnTo>
                <a:lnTo>
                  <a:pt x="106" y="116"/>
                </a:lnTo>
                <a:lnTo>
                  <a:pt x="102" y="104"/>
                </a:lnTo>
                <a:lnTo>
                  <a:pt x="76" y="106"/>
                </a:lnTo>
                <a:lnTo>
                  <a:pt x="62" y="120"/>
                </a:lnTo>
                <a:lnTo>
                  <a:pt x="70" y="132"/>
                </a:lnTo>
                <a:lnTo>
                  <a:pt x="74" y="130"/>
                </a:lnTo>
                <a:lnTo>
                  <a:pt x="72" y="120"/>
                </a:lnTo>
                <a:lnTo>
                  <a:pt x="78" y="118"/>
                </a:lnTo>
                <a:lnTo>
                  <a:pt x="78" y="136"/>
                </a:lnTo>
                <a:lnTo>
                  <a:pt x="78" y="148"/>
                </a:lnTo>
                <a:lnTo>
                  <a:pt x="70" y="164"/>
                </a:lnTo>
                <a:lnTo>
                  <a:pt x="70" y="164"/>
                </a:lnTo>
                <a:close/>
                <a:moveTo>
                  <a:pt x="112" y="84"/>
                </a:moveTo>
                <a:lnTo>
                  <a:pt x="112" y="84"/>
                </a:lnTo>
                <a:lnTo>
                  <a:pt x="104" y="78"/>
                </a:lnTo>
                <a:lnTo>
                  <a:pt x="96" y="74"/>
                </a:lnTo>
                <a:lnTo>
                  <a:pt x="86" y="70"/>
                </a:lnTo>
                <a:lnTo>
                  <a:pt x="76" y="70"/>
                </a:lnTo>
                <a:lnTo>
                  <a:pt x="76" y="70"/>
                </a:lnTo>
                <a:lnTo>
                  <a:pt x="66" y="70"/>
                </a:lnTo>
                <a:lnTo>
                  <a:pt x="58" y="74"/>
                </a:lnTo>
                <a:lnTo>
                  <a:pt x="48" y="78"/>
                </a:lnTo>
                <a:lnTo>
                  <a:pt x="42" y="84"/>
                </a:lnTo>
                <a:lnTo>
                  <a:pt x="42" y="84"/>
                </a:lnTo>
                <a:lnTo>
                  <a:pt x="36" y="92"/>
                </a:lnTo>
                <a:lnTo>
                  <a:pt x="30" y="100"/>
                </a:lnTo>
                <a:lnTo>
                  <a:pt x="28" y="110"/>
                </a:lnTo>
                <a:lnTo>
                  <a:pt x="28" y="120"/>
                </a:lnTo>
                <a:lnTo>
                  <a:pt x="28" y="120"/>
                </a:lnTo>
                <a:lnTo>
                  <a:pt x="28" y="130"/>
                </a:lnTo>
                <a:lnTo>
                  <a:pt x="30" y="138"/>
                </a:lnTo>
                <a:lnTo>
                  <a:pt x="36" y="148"/>
                </a:lnTo>
                <a:lnTo>
                  <a:pt x="42" y="154"/>
                </a:lnTo>
                <a:lnTo>
                  <a:pt x="42" y="154"/>
                </a:lnTo>
                <a:lnTo>
                  <a:pt x="48" y="160"/>
                </a:lnTo>
                <a:lnTo>
                  <a:pt x="58" y="166"/>
                </a:lnTo>
                <a:lnTo>
                  <a:pt x="66" y="168"/>
                </a:lnTo>
                <a:lnTo>
                  <a:pt x="76" y="170"/>
                </a:lnTo>
                <a:lnTo>
                  <a:pt x="76" y="170"/>
                </a:lnTo>
                <a:lnTo>
                  <a:pt x="86" y="168"/>
                </a:lnTo>
                <a:lnTo>
                  <a:pt x="96" y="166"/>
                </a:lnTo>
                <a:lnTo>
                  <a:pt x="104" y="160"/>
                </a:lnTo>
                <a:lnTo>
                  <a:pt x="112" y="154"/>
                </a:lnTo>
                <a:lnTo>
                  <a:pt x="112" y="154"/>
                </a:lnTo>
                <a:lnTo>
                  <a:pt x="118" y="148"/>
                </a:lnTo>
                <a:lnTo>
                  <a:pt x="122" y="138"/>
                </a:lnTo>
                <a:lnTo>
                  <a:pt x="126" y="130"/>
                </a:lnTo>
                <a:lnTo>
                  <a:pt x="126" y="120"/>
                </a:lnTo>
                <a:lnTo>
                  <a:pt x="126" y="120"/>
                </a:lnTo>
                <a:lnTo>
                  <a:pt x="126" y="110"/>
                </a:lnTo>
                <a:lnTo>
                  <a:pt x="122" y="100"/>
                </a:lnTo>
                <a:lnTo>
                  <a:pt x="118" y="92"/>
                </a:lnTo>
                <a:lnTo>
                  <a:pt x="112" y="84"/>
                </a:lnTo>
                <a:lnTo>
                  <a:pt x="112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196"/>
          <p:cNvSpPr>
            <a:spLocks noEditPoints="1"/>
          </p:cNvSpPr>
          <p:nvPr/>
        </p:nvSpPr>
        <p:spPr bwMode="auto">
          <a:xfrm>
            <a:off x="7199907" y="1961955"/>
            <a:ext cx="816715" cy="655074"/>
          </a:xfrm>
          <a:custGeom>
            <a:avLst/>
            <a:gdLst>
              <a:gd name="T0" fmla="*/ 120 w 192"/>
              <a:gd name="T1" fmla="*/ 24 h 154"/>
              <a:gd name="T2" fmla="*/ 122 w 192"/>
              <a:gd name="T3" fmla="*/ 8 h 154"/>
              <a:gd name="T4" fmla="*/ 130 w 192"/>
              <a:gd name="T5" fmla="*/ 0 h 154"/>
              <a:gd name="T6" fmla="*/ 192 w 192"/>
              <a:gd name="T7" fmla="*/ 0 h 154"/>
              <a:gd name="T8" fmla="*/ 192 w 192"/>
              <a:gd name="T9" fmla="*/ 146 h 154"/>
              <a:gd name="T10" fmla="*/ 184 w 192"/>
              <a:gd name="T11" fmla="*/ 154 h 154"/>
              <a:gd name="T12" fmla="*/ 122 w 192"/>
              <a:gd name="T13" fmla="*/ 154 h 154"/>
              <a:gd name="T14" fmla="*/ 122 w 192"/>
              <a:gd name="T15" fmla="*/ 124 h 154"/>
              <a:gd name="T16" fmla="*/ 86 w 192"/>
              <a:gd name="T17" fmla="*/ 124 h 154"/>
              <a:gd name="T18" fmla="*/ 94 w 192"/>
              <a:gd name="T19" fmla="*/ 140 h 154"/>
              <a:gd name="T20" fmla="*/ 28 w 192"/>
              <a:gd name="T21" fmla="*/ 152 h 154"/>
              <a:gd name="T22" fmla="*/ 38 w 192"/>
              <a:gd name="T23" fmla="*/ 140 h 154"/>
              <a:gd name="T24" fmla="*/ 8 w 192"/>
              <a:gd name="T25" fmla="*/ 124 h 154"/>
              <a:gd name="T26" fmla="*/ 0 w 192"/>
              <a:gd name="T27" fmla="*/ 116 h 154"/>
              <a:gd name="T28" fmla="*/ 0 w 192"/>
              <a:gd name="T29" fmla="*/ 24 h 154"/>
              <a:gd name="T30" fmla="*/ 8 w 192"/>
              <a:gd name="T31" fmla="*/ 24 h 154"/>
              <a:gd name="T32" fmla="*/ 28 w 192"/>
              <a:gd name="T33" fmla="*/ 82 h 154"/>
              <a:gd name="T34" fmla="*/ 56 w 192"/>
              <a:gd name="T35" fmla="*/ 68 h 154"/>
              <a:gd name="T36" fmla="*/ 62 w 192"/>
              <a:gd name="T37" fmla="*/ 76 h 154"/>
              <a:gd name="T38" fmla="*/ 72 w 192"/>
              <a:gd name="T39" fmla="*/ 78 h 154"/>
              <a:gd name="T40" fmla="*/ 76 w 192"/>
              <a:gd name="T41" fmla="*/ 76 h 154"/>
              <a:gd name="T42" fmla="*/ 86 w 192"/>
              <a:gd name="T43" fmla="*/ 58 h 154"/>
              <a:gd name="T44" fmla="*/ 94 w 192"/>
              <a:gd name="T45" fmla="*/ 56 h 154"/>
              <a:gd name="T46" fmla="*/ 92 w 192"/>
              <a:gd name="T47" fmla="*/ 48 h 154"/>
              <a:gd name="T48" fmla="*/ 84 w 192"/>
              <a:gd name="T49" fmla="*/ 52 h 154"/>
              <a:gd name="T50" fmla="*/ 74 w 192"/>
              <a:gd name="T51" fmla="*/ 54 h 154"/>
              <a:gd name="T52" fmla="*/ 70 w 192"/>
              <a:gd name="T53" fmla="*/ 70 h 154"/>
              <a:gd name="T54" fmla="*/ 62 w 192"/>
              <a:gd name="T55" fmla="*/ 64 h 154"/>
              <a:gd name="T56" fmla="*/ 60 w 192"/>
              <a:gd name="T57" fmla="*/ 62 h 154"/>
              <a:gd name="T58" fmla="*/ 24 w 192"/>
              <a:gd name="T59" fmla="*/ 76 h 154"/>
              <a:gd name="T60" fmla="*/ 32 w 192"/>
              <a:gd name="T61" fmla="*/ 102 h 154"/>
              <a:gd name="T62" fmla="*/ 42 w 192"/>
              <a:gd name="T63" fmla="*/ 84 h 154"/>
              <a:gd name="T64" fmla="*/ 32 w 192"/>
              <a:gd name="T65" fmla="*/ 102 h 154"/>
              <a:gd name="T66" fmla="*/ 86 w 192"/>
              <a:gd name="T67" fmla="*/ 102 h 154"/>
              <a:gd name="T68" fmla="*/ 94 w 192"/>
              <a:gd name="T69" fmla="*/ 66 h 154"/>
              <a:gd name="T70" fmla="*/ 86 w 192"/>
              <a:gd name="T71" fmla="*/ 102 h 154"/>
              <a:gd name="T72" fmla="*/ 72 w 192"/>
              <a:gd name="T73" fmla="*/ 102 h 154"/>
              <a:gd name="T74" fmla="*/ 80 w 192"/>
              <a:gd name="T75" fmla="*/ 86 h 154"/>
              <a:gd name="T76" fmla="*/ 72 w 192"/>
              <a:gd name="T77" fmla="*/ 102 h 154"/>
              <a:gd name="T78" fmla="*/ 58 w 192"/>
              <a:gd name="T79" fmla="*/ 102 h 154"/>
              <a:gd name="T80" fmla="*/ 68 w 192"/>
              <a:gd name="T81" fmla="*/ 82 h 154"/>
              <a:gd name="T82" fmla="*/ 58 w 192"/>
              <a:gd name="T83" fmla="*/ 102 h 154"/>
              <a:gd name="T84" fmla="*/ 46 w 192"/>
              <a:gd name="T85" fmla="*/ 102 h 154"/>
              <a:gd name="T86" fmla="*/ 54 w 192"/>
              <a:gd name="T87" fmla="*/ 76 h 154"/>
              <a:gd name="T88" fmla="*/ 46 w 192"/>
              <a:gd name="T89" fmla="*/ 102 h 154"/>
              <a:gd name="T90" fmla="*/ 146 w 192"/>
              <a:gd name="T91" fmla="*/ 54 h 154"/>
              <a:gd name="T92" fmla="*/ 176 w 192"/>
              <a:gd name="T93" fmla="*/ 44 h 154"/>
              <a:gd name="T94" fmla="*/ 146 w 192"/>
              <a:gd name="T95" fmla="*/ 28 h 154"/>
              <a:gd name="T96" fmla="*/ 176 w 192"/>
              <a:gd name="T97" fmla="*/ 16 h 154"/>
              <a:gd name="T98" fmla="*/ 138 w 192"/>
              <a:gd name="T99" fmla="*/ 138 h 154"/>
              <a:gd name="T100" fmla="*/ 176 w 192"/>
              <a:gd name="T101" fmla="*/ 70 h 154"/>
              <a:gd name="T102" fmla="*/ 146 w 192"/>
              <a:gd name="T103" fmla="*/ 54 h 154"/>
              <a:gd name="T104" fmla="*/ 112 w 192"/>
              <a:gd name="T105" fmla="*/ 40 h 154"/>
              <a:gd name="T106" fmla="*/ 16 w 192"/>
              <a:gd name="T107" fmla="*/ 108 h 154"/>
              <a:gd name="T108" fmla="*/ 112 w 192"/>
              <a:gd name="T109" fmla="*/ 4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2" h="154">
                <a:moveTo>
                  <a:pt x="8" y="24"/>
                </a:moveTo>
                <a:lnTo>
                  <a:pt x="120" y="24"/>
                </a:lnTo>
                <a:lnTo>
                  <a:pt x="122" y="24"/>
                </a:lnTo>
                <a:lnTo>
                  <a:pt x="122" y="8"/>
                </a:lnTo>
                <a:lnTo>
                  <a:pt x="122" y="0"/>
                </a:lnTo>
                <a:lnTo>
                  <a:pt x="130" y="0"/>
                </a:lnTo>
                <a:lnTo>
                  <a:pt x="184" y="0"/>
                </a:lnTo>
                <a:lnTo>
                  <a:pt x="192" y="0"/>
                </a:lnTo>
                <a:lnTo>
                  <a:pt x="192" y="8"/>
                </a:lnTo>
                <a:lnTo>
                  <a:pt x="192" y="146"/>
                </a:lnTo>
                <a:lnTo>
                  <a:pt x="192" y="154"/>
                </a:lnTo>
                <a:lnTo>
                  <a:pt x="184" y="154"/>
                </a:lnTo>
                <a:lnTo>
                  <a:pt x="130" y="154"/>
                </a:lnTo>
                <a:lnTo>
                  <a:pt x="122" y="154"/>
                </a:lnTo>
                <a:lnTo>
                  <a:pt x="122" y="146"/>
                </a:lnTo>
                <a:lnTo>
                  <a:pt x="122" y="124"/>
                </a:lnTo>
                <a:lnTo>
                  <a:pt x="120" y="124"/>
                </a:lnTo>
                <a:lnTo>
                  <a:pt x="86" y="124"/>
                </a:lnTo>
                <a:lnTo>
                  <a:pt x="86" y="140"/>
                </a:lnTo>
                <a:lnTo>
                  <a:pt x="94" y="140"/>
                </a:lnTo>
                <a:lnTo>
                  <a:pt x="94" y="152"/>
                </a:lnTo>
                <a:lnTo>
                  <a:pt x="28" y="152"/>
                </a:lnTo>
                <a:lnTo>
                  <a:pt x="28" y="140"/>
                </a:lnTo>
                <a:lnTo>
                  <a:pt x="38" y="140"/>
                </a:lnTo>
                <a:lnTo>
                  <a:pt x="38" y="124"/>
                </a:lnTo>
                <a:lnTo>
                  <a:pt x="8" y="124"/>
                </a:lnTo>
                <a:lnTo>
                  <a:pt x="0" y="124"/>
                </a:lnTo>
                <a:lnTo>
                  <a:pt x="0" y="116"/>
                </a:lnTo>
                <a:lnTo>
                  <a:pt x="0" y="32"/>
                </a:lnTo>
                <a:lnTo>
                  <a:pt x="0" y="24"/>
                </a:lnTo>
                <a:lnTo>
                  <a:pt x="8" y="24"/>
                </a:lnTo>
                <a:lnTo>
                  <a:pt x="8" y="24"/>
                </a:lnTo>
                <a:close/>
                <a:moveTo>
                  <a:pt x="24" y="76"/>
                </a:moveTo>
                <a:lnTo>
                  <a:pt x="28" y="82"/>
                </a:lnTo>
                <a:lnTo>
                  <a:pt x="48" y="68"/>
                </a:lnTo>
                <a:lnTo>
                  <a:pt x="56" y="68"/>
                </a:lnTo>
                <a:lnTo>
                  <a:pt x="62" y="74"/>
                </a:lnTo>
                <a:lnTo>
                  <a:pt x="62" y="76"/>
                </a:lnTo>
                <a:lnTo>
                  <a:pt x="64" y="76"/>
                </a:lnTo>
                <a:lnTo>
                  <a:pt x="72" y="78"/>
                </a:lnTo>
                <a:lnTo>
                  <a:pt x="76" y="80"/>
                </a:lnTo>
                <a:lnTo>
                  <a:pt x="76" y="76"/>
                </a:lnTo>
                <a:lnTo>
                  <a:pt x="80" y="58"/>
                </a:lnTo>
                <a:lnTo>
                  <a:pt x="86" y="58"/>
                </a:lnTo>
                <a:lnTo>
                  <a:pt x="86" y="64"/>
                </a:lnTo>
                <a:lnTo>
                  <a:pt x="94" y="56"/>
                </a:lnTo>
                <a:lnTo>
                  <a:pt x="100" y="50"/>
                </a:lnTo>
                <a:lnTo>
                  <a:pt x="92" y="48"/>
                </a:lnTo>
                <a:lnTo>
                  <a:pt x="82" y="46"/>
                </a:lnTo>
                <a:lnTo>
                  <a:pt x="84" y="52"/>
                </a:lnTo>
                <a:lnTo>
                  <a:pt x="76" y="54"/>
                </a:lnTo>
                <a:lnTo>
                  <a:pt x="74" y="54"/>
                </a:lnTo>
                <a:lnTo>
                  <a:pt x="74" y="56"/>
                </a:lnTo>
                <a:lnTo>
                  <a:pt x="70" y="70"/>
                </a:lnTo>
                <a:lnTo>
                  <a:pt x="66" y="70"/>
                </a:lnTo>
                <a:lnTo>
                  <a:pt x="62" y="64"/>
                </a:lnTo>
                <a:lnTo>
                  <a:pt x="60" y="62"/>
                </a:lnTo>
                <a:lnTo>
                  <a:pt x="60" y="62"/>
                </a:lnTo>
                <a:lnTo>
                  <a:pt x="46" y="60"/>
                </a:lnTo>
                <a:lnTo>
                  <a:pt x="24" y="76"/>
                </a:lnTo>
                <a:lnTo>
                  <a:pt x="24" y="76"/>
                </a:lnTo>
                <a:close/>
                <a:moveTo>
                  <a:pt x="32" y="102"/>
                </a:moveTo>
                <a:lnTo>
                  <a:pt x="42" y="102"/>
                </a:lnTo>
                <a:lnTo>
                  <a:pt x="42" y="84"/>
                </a:lnTo>
                <a:lnTo>
                  <a:pt x="32" y="84"/>
                </a:lnTo>
                <a:lnTo>
                  <a:pt x="32" y="102"/>
                </a:lnTo>
                <a:lnTo>
                  <a:pt x="32" y="102"/>
                </a:lnTo>
                <a:close/>
                <a:moveTo>
                  <a:pt x="86" y="102"/>
                </a:moveTo>
                <a:lnTo>
                  <a:pt x="94" y="102"/>
                </a:lnTo>
                <a:lnTo>
                  <a:pt x="94" y="66"/>
                </a:lnTo>
                <a:lnTo>
                  <a:pt x="86" y="66"/>
                </a:lnTo>
                <a:lnTo>
                  <a:pt x="86" y="102"/>
                </a:lnTo>
                <a:lnTo>
                  <a:pt x="86" y="102"/>
                </a:lnTo>
                <a:close/>
                <a:moveTo>
                  <a:pt x="72" y="102"/>
                </a:moveTo>
                <a:lnTo>
                  <a:pt x="80" y="102"/>
                </a:lnTo>
                <a:lnTo>
                  <a:pt x="80" y="86"/>
                </a:lnTo>
                <a:lnTo>
                  <a:pt x="72" y="86"/>
                </a:lnTo>
                <a:lnTo>
                  <a:pt x="72" y="102"/>
                </a:lnTo>
                <a:lnTo>
                  <a:pt x="72" y="102"/>
                </a:lnTo>
                <a:close/>
                <a:moveTo>
                  <a:pt x="58" y="102"/>
                </a:moveTo>
                <a:lnTo>
                  <a:pt x="68" y="102"/>
                </a:lnTo>
                <a:lnTo>
                  <a:pt x="68" y="82"/>
                </a:lnTo>
                <a:lnTo>
                  <a:pt x="58" y="82"/>
                </a:lnTo>
                <a:lnTo>
                  <a:pt x="58" y="102"/>
                </a:lnTo>
                <a:lnTo>
                  <a:pt x="58" y="102"/>
                </a:lnTo>
                <a:close/>
                <a:moveTo>
                  <a:pt x="46" y="102"/>
                </a:moveTo>
                <a:lnTo>
                  <a:pt x="54" y="102"/>
                </a:lnTo>
                <a:lnTo>
                  <a:pt x="54" y="76"/>
                </a:lnTo>
                <a:lnTo>
                  <a:pt x="46" y="76"/>
                </a:lnTo>
                <a:lnTo>
                  <a:pt x="46" y="102"/>
                </a:lnTo>
                <a:lnTo>
                  <a:pt x="46" y="102"/>
                </a:lnTo>
                <a:close/>
                <a:moveTo>
                  <a:pt x="146" y="54"/>
                </a:moveTo>
                <a:lnTo>
                  <a:pt x="176" y="54"/>
                </a:lnTo>
                <a:lnTo>
                  <a:pt x="176" y="44"/>
                </a:lnTo>
                <a:lnTo>
                  <a:pt x="146" y="44"/>
                </a:lnTo>
                <a:lnTo>
                  <a:pt x="146" y="28"/>
                </a:lnTo>
                <a:lnTo>
                  <a:pt x="176" y="28"/>
                </a:lnTo>
                <a:lnTo>
                  <a:pt x="176" y="16"/>
                </a:lnTo>
                <a:lnTo>
                  <a:pt x="138" y="16"/>
                </a:lnTo>
                <a:lnTo>
                  <a:pt x="138" y="138"/>
                </a:lnTo>
                <a:lnTo>
                  <a:pt x="176" y="138"/>
                </a:lnTo>
                <a:lnTo>
                  <a:pt x="176" y="70"/>
                </a:lnTo>
                <a:lnTo>
                  <a:pt x="146" y="70"/>
                </a:lnTo>
                <a:lnTo>
                  <a:pt x="146" y="54"/>
                </a:lnTo>
                <a:lnTo>
                  <a:pt x="146" y="54"/>
                </a:lnTo>
                <a:close/>
                <a:moveTo>
                  <a:pt x="112" y="40"/>
                </a:moveTo>
                <a:lnTo>
                  <a:pt x="16" y="40"/>
                </a:lnTo>
                <a:lnTo>
                  <a:pt x="16" y="108"/>
                </a:lnTo>
                <a:lnTo>
                  <a:pt x="112" y="108"/>
                </a:lnTo>
                <a:lnTo>
                  <a:pt x="112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5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73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4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2B4B7"/>
      </a:accent1>
      <a:accent2>
        <a:srgbClr val="1AE1E6"/>
      </a:accent2>
      <a:accent3>
        <a:srgbClr val="FEBA37"/>
      </a:accent3>
      <a:accent4>
        <a:srgbClr val="FEF55B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8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2B4B7"/>
      </a:accent1>
      <a:accent2>
        <a:srgbClr val="1AE1E6"/>
      </a:accent2>
      <a:accent3>
        <a:srgbClr val="FEBA37"/>
      </a:accent3>
      <a:accent4>
        <a:srgbClr val="FEF55B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8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28</cp:revision>
  <dcterms:created xsi:type="dcterms:W3CDTF">2015-08-18T02:51:41Z</dcterms:created>
  <dcterms:modified xsi:type="dcterms:W3CDTF">2016-03-01T04:20:22Z</dcterms:modified>
  <cp:category/>
</cp:coreProperties>
</file>