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624" r:id="rId4"/>
    <p:sldMasterId id="2147493639" r:id="rId5"/>
    <p:sldMasterId id="2147493652" r:id="rId6"/>
    <p:sldMasterId id="2147493678" r:id="rId7"/>
  </p:sldMasterIdLst>
  <p:notesMasterIdLst>
    <p:notesMasterId r:id="rId13"/>
  </p:notesMasterIdLst>
  <p:sldIdLst>
    <p:sldId id="263" r:id="rId8"/>
    <p:sldId id="274" r:id="rId9"/>
    <p:sldId id="275" r:id="rId10"/>
    <p:sldId id="272" r:id="rId11"/>
    <p:sldId id="273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84" autoAdjust="0"/>
    <p:restoredTop sz="93228"/>
  </p:normalViewPr>
  <p:slideViewPr>
    <p:cSldViewPr snapToGrid="0" snapToObjects="1">
      <p:cViewPr>
        <p:scale>
          <a:sx n="50" d="100"/>
          <a:sy n="50" d="100"/>
        </p:scale>
        <p:origin x="1320" y="120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9B-4F73-9ABE-57ACC2D84B21}"/>
              </c:ext>
            </c:extLst>
          </c:dPt>
          <c:dPt>
            <c:idx val="1"/>
            <c:bubble3D val="0"/>
            <c:spPr>
              <a:noFill/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89B-4F73-9ABE-57ACC2D84B21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9B-4F73-9ABE-57ACC2D84B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C89B-4F73-9ABE-57ACC2D84B2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89B-4F73-9ABE-57ACC2D84B21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9B-4F73-9ABE-57ACC2D84B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9B-4F73-9ABE-57ACC2D84B2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C89B-4F73-9ABE-57ACC2D84B21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9B-4F73-9ABE-57ACC2D84B2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列3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89B-4F73-9ABE-57ACC2D84B2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89B-4F73-9ABE-57ACC2D84B21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9B-4F73-9ABE-57ACC2D84B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76200"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9B-4F73-9ABE-57ACC2D84B21}"/>
              </c:ext>
            </c:extLst>
          </c:dPt>
          <c:dPt>
            <c:idx val="1"/>
            <c:bubble3D val="0"/>
            <c:spPr>
              <a:noFill/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89B-4F73-9ABE-57ACC2D84B21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9B-4F73-9ABE-57ACC2D84B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C89B-4F73-9ABE-57ACC2D84B2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89B-4F73-9ABE-57ACC2D84B21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9B-4F73-9ABE-57ACC2D84B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9B-4F73-9ABE-57ACC2D84B2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C89B-4F73-9ABE-57ACC2D84B21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9B-4F73-9ABE-57ACC2D84B2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列3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89B-4F73-9ABE-57ACC2D84B2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89B-4F73-9ABE-57ACC2D84B21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9B-4F73-9ABE-57ACC2D84B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76200"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9B-4F73-9ABE-57ACC2D84B21}"/>
              </c:ext>
            </c:extLst>
          </c:dPt>
          <c:dPt>
            <c:idx val="1"/>
            <c:bubble3D val="0"/>
            <c:spPr>
              <a:noFill/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89B-4F73-9ABE-57ACC2D84B21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9B-4F73-9ABE-57ACC2D84B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C89B-4F73-9ABE-57ACC2D84B2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89B-4F73-9ABE-57ACC2D84B21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9B-4F73-9ABE-57ACC2D84B2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9B-4F73-9ABE-57ACC2D84B2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C89B-4F73-9ABE-57ACC2D84B21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9B-4F73-9ABE-57ACC2D84B2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列3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89B-4F73-9ABE-57ACC2D84B21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89B-4F73-9ABE-57ACC2D84B21}"/>
              </c:ext>
            </c:extLst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9B-4F73-9ABE-57ACC2D84B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76200"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E4873-4957-4936-AE47-BE44ABF46E39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40474-446B-4DD6-A2BC-FD77FE692A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8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40474-446B-4DD6-A2BC-FD77FE692AA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741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40474-446B-4DD6-A2BC-FD77FE692AA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88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40474-446B-4DD6-A2BC-FD77FE692AA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70811" y="258233"/>
            <a:ext cx="4868751" cy="529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22724" y="6256175"/>
            <a:ext cx="805513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燕尾形 4"/>
          <p:cNvSpPr/>
          <p:nvPr userDrawn="1"/>
        </p:nvSpPr>
        <p:spPr>
          <a:xfrm>
            <a:off x="376815" y="258233"/>
            <a:ext cx="502986" cy="52956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705606" y="262264"/>
            <a:ext cx="726415" cy="52956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2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70811" y="258233"/>
            <a:ext cx="4868751" cy="529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22724" y="6256175"/>
            <a:ext cx="805513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燕尾形 4"/>
          <p:cNvSpPr/>
          <p:nvPr userDrawn="1"/>
        </p:nvSpPr>
        <p:spPr>
          <a:xfrm>
            <a:off x="376815" y="258233"/>
            <a:ext cx="502986" cy="52956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705606" y="262264"/>
            <a:ext cx="726415" cy="52956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6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670811" y="258233"/>
            <a:ext cx="4868751" cy="52956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922724" y="6256175"/>
            <a:ext cx="805513" cy="616255"/>
          </a:xfrm>
          <a:prstGeom prst="rect">
            <a:avLst/>
          </a:prstGeom>
          <a:solidFill>
            <a:schemeClr val="accent5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5" name="燕尾形 4"/>
          <p:cNvSpPr/>
          <p:nvPr userDrawn="1"/>
        </p:nvSpPr>
        <p:spPr>
          <a:xfrm>
            <a:off x="376815" y="258233"/>
            <a:ext cx="502986" cy="52956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705606" y="262264"/>
            <a:ext cx="726415" cy="529569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58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61" y="759873"/>
            <a:ext cx="66244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924" y="759874"/>
            <a:ext cx="1402184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552" y="759874"/>
            <a:ext cx="7075266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61" y="182446"/>
            <a:ext cx="7778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83166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90" y="2788087"/>
            <a:ext cx="3178317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601" y="4007796"/>
            <a:ext cx="33478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59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3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0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29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0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79" r:id="rId1"/>
    <p:sldLayoutId id="214749368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office.msn.com.c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office.msn.com.c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://office.msn.com.c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1524806589"/>
              </p:ext>
            </p:extLst>
          </p:nvPr>
        </p:nvGraphicFramePr>
        <p:xfrm>
          <a:off x="-763239" y="1211383"/>
          <a:ext cx="7586213" cy="5198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5184" y="4485187"/>
            <a:ext cx="3048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3200" b="1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3200" b="1" dirty="0">
                <a:latin typeface="Microsoft YaHei" charset="0"/>
                <a:ea typeface="Microsoft YaHei" charset="0"/>
                <a:cs typeface="Microsoft YaHei" charset="0"/>
              </a:rPr>
              <a:t>HERE</a:t>
            </a:r>
            <a:endParaRPr kumimoji="1" lang="zh-CN" altLang="en-US" sz="3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8155184" y="4940094"/>
            <a:ext cx="327380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10799" y="4542678"/>
            <a:ext cx="214438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en-US" altLang="zh-CN" sz="8000" b="1" dirty="0">
                <a:solidFill>
                  <a:schemeClr val="accent1"/>
                </a:solidFill>
              </a:rPr>
              <a:t>$70</a:t>
            </a:r>
            <a:endParaRPr kumimoji="1" lang="zh-CN" altLang="en-US" sz="8000" b="1" dirty="0">
              <a:solidFill>
                <a:schemeClr val="accent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57553" y="1283350"/>
            <a:ext cx="18723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333" b="1" dirty="0">
                <a:solidFill>
                  <a:schemeClr val="accent4"/>
                </a:solidFill>
              </a:rPr>
              <a:t>TITLE</a:t>
            </a:r>
            <a:r>
              <a:rPr kumimoji="1" lang="zh-CN" altLang="en-US" sz="1333" b="1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4"/>
                </a:solidFill>
              </a:rPr>
              <a:t>FOUR</a:t>
            </a:r>
            <a:endParaRPr kumimoji="1" lang="zh-CN" altLang="en-US" sz="1333" b="1" dirty="0">
              <a:solidFill>
                <a:schemeClr val="accent4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57553" y="1851739"/>
            <a:ext cx="18723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333" b="1" dirty="0">
                <a:solidFill>
                  <a:schemeClr val="accent4"/>
                </a:solidFill>
              </a:rPr>
              <a:t>TITLE</a:t>
            </a:r>
            <a:r>
              <a:rPr kumimoji="1" lang="zh-CN" altLang="en-US" sz="1333" b="1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4"/>
                </a:solidFill>
              </a:rPr>
              <a:t>TWO</a:t>
            </a:r>
            <a:endParaRPr kumimoji="1" lang="zh-CN" altLang="en-US" sz="1333" b="1" dirty="0">
              <a:solidFill>
                <a:schemeClr val="accent4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57553" y="1567544"/>
            <a:ext cx="18723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333" b="1" dirty="0">
                <a:solidFill>
                  <a:schemeClr val="accent4"/>
                </a:solidFill>
              </a:rPr>
              <a:t>TITLE</a:t>
            </a:r>
            <a:r>
              <a:rPr kumimoji="1" lang="zh-CN" altLang="en-US" sz="1333" b="1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4"/>
                </a:solidFill>
              </a:rPr>
              <a:t>THREE</a:t>
            </a:r>
            <a:endParaRPr kumimoji="1" lang="zh-CN" altLang="en-US" sz="1333" b="1" dirty="0">
              <a:solidFill>
                <a:schemeClr val="accent4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57553" y="2135934"/>
            <a:ext cx="18723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333" b="1" dirty="0">
                <a:solidFill>
                  <a:schemeClr val="accent4"/>
                </a:solidFill>
              </a:rPr>
              <a:t>TITLE</a:t>
            </a:r>
            <a:r>
              <a:rPr kumimoji="1" lang="zh-CN" altLang="en-US" sz="1333" b="1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4"/>
                </a:solidFill>
              </a:rPr>
              <a:t>ONE</a:t>
            </a:r>
            <a:endParaRPr kumimoji="1" lang="zh-CN" altLang="en-US" sz="1333" b="1" dirty="0">
              <a:solidFill>
                <a:schemeClr val="accent4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50737" y="1282685"/>
            <a:ext cx="284860" cy="284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79504" y="1261300"/>
            <a:ext cx="1337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ONE</a:t>
            </a:r>
            <a:endParaRPr kumimoji="1" lang="zh-CN" altLang="en-US" sz="1600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6010799" y="1671850"/>
            <a:ext cx="214321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sp>
        <p:nvSpPr>
          <p:cNvPr id="38" name="矩形 37"/>
          <p:cNvSpPr/>
          <p:nvPr/>
        </p:nvSpPr>
        <p:spPr>
          <a:xfrm>
            <a:off x="8918815" y="1304070"/>
            <a:ext cx="284860" cy="2848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247581" y="1282685"/>
            <a:ext cx="1703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TWO</a:t>
            </a:r>
            <a:endParaRPr kumimoji="1" lang="zh-CN" altLang="en-US" sz="1600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文本框 8"/>
          <p:cNvSpPr txBox="1"/>
          <p:nvPr/>
        </p:nvSpPr>
        <p:spPr>
          <a:xfrm>
            <a:off x="8778877" y="1693235"/>
            <a:ext cx="214321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sp>
        <p:nvSpPr>
          <p:cNvPr id="42" name="矩形 41"/>
          <p:cNvSpPr/>
          <p:nvPr/>
        </p:nvSpPr>
        <p:spPr>
          <a:xfrm>
            <a:off x="6150737" y="2877405"/>
            <a:ext cx="284860" cy="2848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479504" y="2856020"/>
            <a:ext cx="1659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THREE</a:t>
            </a:r>
            <a:endParaRPr kumimoji="1" lang="zh-CN" altLang="en-US" sz="1600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文本框 8"/>
          <p:cNvSpPr txBox="1"/>
          <p:nvPr/>
        </p:nvSpPr>
        <p:spPr>
          <a:xfrm>
            <a:off x="6010799" y="3266570"/>
            <a:ext cx="214321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sp>
        <p:nvSpPr>
          <p:cNvPr id="46" name="矩形 45"/>
          <p:cNvSpPr/>
          <p:nvPr/>
        </p:nvSpPr>
        <p:spPr>
          <a:xfrm>
            <a:off x="8918815" y="2898790"/>
            <a:ext cx="284860" cy="2848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247581" y="2877405"/>
            <a:ext cx="1703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FOUR</a:t>
            </a:r>
            <a:endParaRPr kumimoji="1" lang="zh-CN" altLang="en-US" sz="1600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778877" y="3287955"/>
            <a:ext cx="214321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pic>
        <p:nvPicPr>
          <p:cNvPr id="28" name="图片 2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8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图表 12"/>
          <p:cNvGraphicFramePr/>
          <p:nvPr/>
        </p:nvGraphicFramePr>
        <p:xfrm>
          <a:off x="-763239" y="1211383"/>
          <a:ext cx="7586213" cy="5198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5184" y="4485187"/>
            <a:ext cx="3048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3200" b="1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3200" b="1" dirty="0">
                <a:latin typeface="Microsoft YaHei" charset="0"/>
                <a:ea typeface="Microsoft YaHei" charset="0"/>
                <a:cs typeface="Microsoft YaHei" charset="0"/>
              </a:rPr>
              <a:t>HERE</a:t>
            </a:r>
            <a:endParaRPr kumimoji="1" lang="zh-CN" altLang="en-US" sz="3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8155184" y="4940094"/>
            <a:ext cx="327380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10799" y="4542678"/>
            <a:ext cx="214438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en-US" altLang="zh-CN" sz="8000" b="1" dirty="0">
                <a:solidFill>
                  <a:schemeClr val="accent1"/>
                </a:solidFill>
              </a:rPr>
              <a:t>$70</a:t>
            </a:r>
            <a:endParaRPr kumimoji="1" lang="zh-CN" altLang="en-US" sz="8000" b="1" dirty="0">
              <a:solidFill>
                <a:schemeClr val="accent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57553" y="1283350"/>
            <a:ext cx="18723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333" b="1" dirty="0">
                <a:solidFill>
                  <a:schemeClr val="accent4"/>
                </a:solidFill>
              </a:rPr>
              <a:t>TITLE</a:t>
            </a:r>
            <a:r>
              <a:rPr kumimoji="1" lang="zh-CN" altLang="en-US" sz="1333" b="1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4"/>
                </a:solidFill>
              </a:rPr>
              <a:t>FOUR</a:t>
            </a:r>
            <a:endParaRPr kumimoji="1" lang="zh-CN" altLang="en-US" sz="1333" b="1" dirty="0">
              <a:solidFill>
                <a:schemeClr val="accent4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57553" y="1851739"/>
            <a:ext cx="18723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333" b="1" dirty="0">
                <a:solidFill>
                  <a:schemeClr val="accent4"/>
                </a:solidFill>
              </a:rPr>
              <a:t>TITLE</a:t>
            </a:r>
            <a:r>
              <a:rPr kumimoji="1" lang="zh-CN" altLang="en-US" sz="1333" b="1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4"/>
                </a:solidFill>
              </a:rPr>
              <a:t>TWO</a:t>
            </a:r>
            <a:endParaRPr kumimoji="1" lang="zh-CN" altLang="en-US" sz="1333" b="1" dirty="0">
              <a:solidFill>
                <a:schemeClr val="accent4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57553" y="1567544"/>
            <a:ext cx="18723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333" b="1" dirty="0">
                <a:solidFill>
                  <a:schemeClr val="accent4"/>
                </a:solidFill>
              </a:rPr>
              <a:t>TITLE</a:t>
            </a:r>
            <a:r>
              <a:rPr kumimoji="1" lang="zh-CN" altLang="en-US" sz="1333" b="1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4"/>
                </a:solidFill>
              </a:rPr>
              <a:t>THREE</a:t>
            </a:r>
            <a:endParaRPr kumimoji="1" lang="zh-CN" altLang="en-US" sz="1333" b="1" dirty="0">
              <a:solidFill>
                <a:schemeClr val="accent4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57553" y="2135934"/>
            <a:ext cx="18723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333" b="1" dirty="0">
                <a:solidFill>
                  <a:schemeClr val="accent4"/>
                </a:solidFill>
              </a:rPr>
              <a:t>TITLE</a:t>
            </a:r>
            <a:r>
              <a:rPr kumimoji="1" lang="zh-CN" altLang="en-US" sz="1333" b="1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4"/>
                </a:solidFill>
              </a:rPr>
              <a:t>ONE</a:t>
            </a:r>
            <a:endParaRPr kumimoji="1" lang="zh-CN" altLang="en-US" sz="1333" b="1" dirty="0">
              <a:solidFill>
                <a:schemeClr val="accent4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50737" y="1282685"/>
            <a:ext cx="284860" cy="284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79504" y="1261300"/>
            <a:ext cx="1337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ONE</a:t>
            </a:r>
            <a:endParaRPr kumimoji="1" lang="zh-CN" altLang="en-US" sz="1600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6010799" y="1671850"/>
            <a:ext cx="214321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sp>
        <p:nvSpPr>
          <p:cNvPr id="38" name="矩形 37"/>
          <p:cNvSpPr/>
          <p:nvPr/>
        </p:nvSpPr>
        <p:spPr>
          <a:xfrm>
            <a:off x="8918815" y="1304070"/>
            <a:ext cx="284860" cy="2848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247581" y="1282685"/>
            <a:ext cx="1703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TWO</a:t>
            </a:r>
            <a:endParaRPr kumimoji="1" lang="zh-CN" altLang="en-US" sz="1600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文本框 8"/>
          <p:cNvSpPr txBox="1"/>
          <p:nvPr/>
        </p:nvSpPr>
        <p:spPr>
          <a:xfrm>
            <a:off x="8778877" y="1693235"/>
            <a:ext cx="214321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sp>
        <p:nvSpPr>
          <p:cNvPr id="42" name="矩形 41"/>
          <p:cNvSpPr/>
          <p:nvPr/>
        </p:nvSpPr>
        <p:spPr>
          <a:xfrm>
            <a:off x="6150737" y="2877405"/>
            <a:ext cx="284860" cy="2848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479504" y="2856020"/>
            <a:ext cx="1659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THREE</a:t>
            </a:r>
            <a:endParaRPr kumimoji="1" lang="zh-CN" altLang="en-US" sz="1600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文本框 8"/>
          <p:cNvSpPr txBox="1"/>
          <p:nvPr/>
        </p:nvSpPr>
        <p:spPr>
          <a:xfrm>
            <a:off x="6010799" y="3266570"/>
            <a:ext cx="214321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sp>
        <p:nvSpPr>
          <p:cNvPr id="46" name="矩形 45"/>
          <p:cNvSpPr/>
          <p:nvPr/>
        </p:nvSpPr>
        <p:spPr>
          <a:xfrm>
            <a:off x="8918815" y="2898790"/>
            <a:ext cx="284860" cy="2848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247581" y="2877405"/>
            <a:ext cx="1703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FOUR</a:t>
            </a:r>
            <a:endParaRPr kumimoji="1" lang="zh-CN" altLang="en-US" sz="1600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778877" y="3287955"/>
            <a:ext cx="214321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pic>
        <p:nvPicPr>
          <p:cNvPr id="28" name="图片 2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5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图表 12"/>
          <p:cNvGraphicFramePr/>
          <p:nvPr/>
        </p:nvGraphicFramePr>
        <p:xfrm>
          <a:off x="-763239" y="1211383"/>
          <a:ext cx="7586213" cy="5198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5184" y="4485187"/>
            <a:ext cx="3048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3200" b="1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3200" b="1" dirty="0">
                <a:latin typeface="Microsoft YaHei" charset="0"/>
                <a:ea typeface="Microsoft YaHei" charset="0"/>
                <a:cs typeface="Microsoft YaHei" charset="0"/>
              </a:rPr>
              <a:t>HERE</a:t>
            </a:r>
            <a:endParaRPr kumimoji="1" lang="zh-CN" altLang="en-US" sz="3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8155184" y="4940094"/>
            <a:ext cx="3273805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10799" y="4542678"/>
            <a:ext cx="214438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en-US" altLang="zh-CN" sz="8000" b="1" dirty="0">
                <a:solidFill>
                  <a:schemeClr val="accent1"/>
                </a:solidFill>
              </a:rPr>
              <a:t>$70</a:t>
            </a:r>
            <a:endParaRPr kumimoji="1" lang="zh-CN" altLang="en-US" sz="8000" b="1" dirty="0">
              <a:solidFill>
                <a:schemeClr val="accent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57553" y="1283350"/>
            <a:ext cx="18723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333" b="1" dirty="0">
                <a:solidFill>
                  <a:schemeClr val="accent4"/>
                </a:solidFill>
              </a:rPr>
              <a:t>TITLE</a:t>
            </a:r>
            <a:r>
              <a:rPr kumimoji="1" lang="zh-CN" altLang="en-US" sz="1333" b="1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4"/>
                </a:solidFill>
              </a:rPr>
              <a:t>FOUR</a:t>
            </a:r>
            <a:endParaRPr kumimoji="1" lang="zh-CN" altLang="en-US" sz="1333" b="1" dirty="0">
              <a:solidFill>
                <a:schemeClr val="accent4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57553" y="1851739"/>
            <a:ext cx="18723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333" b="1" dirty="0">
                <a:solidFill>
                  <a:schemeClr val="accent4"/>
                </a:solidFill>
              </a:rPr>
              <a:t>TITLE</a:t>
            </a:r>
            <a:r>
              <a:rPr kumimoji="1" lang="zh-CN" altLang="en-US" sz="1333" b="1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4"/>
                </a:solidFill>
              </a:rPr>
              <a:t>TWO</a:t>
            </a:r>
            <a:endParaRPr kumimoji="1" lang="zh-CN" altLang="en-US" sz="1333" b="1" dirty="0">
              <a:solidFill>
                <a:schemeClr val="accent4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57553" y="1567544"/>
            <a:ext cx="18723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333" b="1" dirty="0">
                <a:solidFill>
                  <a:schemeClr val="accent4"/>
                </a:solidFill>
              </a:rPr>
              <a:t>TITLE</a:t>
            </a:r>
            <a:r>
              <a:rPr kumimoji="1" lang="zh-CN" altLang="en-US" sz="1333" b="1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4"/>
                </a:solidFill>
              </a:rPr>
              <a:t>THREE</a:t>
            </a:r>
            <a:endParaRPr kumimoji="1" lang="zh-CN" altLang="en-US" sz="1333" b="1" dirty="0">
              <a:solidFill>
                <a:schemeClr val="accent4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57553" y="2135934"/>
            <a:ext cx="187231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333" b="1" dirty="0">
                <a:solidFill>
                  <a:schemeClr val="accent4"/>
                </a:solidFill>
              </a:rPr>
              <a:t>TITLE</a:t>
            </a:r>
            <a:r>
              <a:rPr kumimoji="1" lang="zh-CN" altLang="en-US" sz="1333" b="1" dirty="0">
                <a:solidFill>
                  <a:schemeClr val="accent4"/>
                </a:solidFill>
              </a:rPr>
              <a:t> </a:t>
            </a:r>
            <a:r>
              <a:rPr kumimoji="1" lang="en-US" altLang="zh-CN" sz="1333" b="1" dirty="0">
                <a:solidFill>
                  <a:schemeClr val="accent4"/>
                </a:solidFill>
              </a:rPr>
              <a:t>ONE</a:t>
            </a:r>
            <a:endParaRPr kumimoji="1" lang="zh-CN" altLang="en-US" sz="1333" b="1" dirty="0">
              <a:solidFill>
                <a:schemeClr val="accent4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50737" y="1282685"/>
            <a:ext cx="284860" cy="2848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79504" y="1261300"/>
            <a:ext cx="1337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ONE</a:t>
            </a:r>
            <a:endParaRPr kumimoji="1" lang="zh-CN" altLang="en-US" sz="1600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6010799" y="1671850"/>
            <a:ext cx="214321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sp>
        <p:nvSpPr>
          <p:cNvPr id="38" name="矩形 37"/>
          <p:cNvSpPr/>
          <p:nvPr/>
        </p:nvSpPr>
        <p:spPr>
          <a:xfrm>
            <a:off x="8918815" y="1304070"/>
            <a:ext cx="284860" cy="2848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247581" y="1282685"/>
            <a:ext cx="1703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TWO</a:t>
            </a:r>
            <a:endParaRPr kumimoji="1" lang="zh-CN" altLang="en-US" sz="1600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文本框 8"/>
          <p:cNvSpPr txBox="1"/>
          <p:nvPr/>
        </p:nvSpPr>
        <p:spPr>
          <a:xfrm>
            <a:off x="8778877" y="1693235"/>
            <a:ext cx="214321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sp>
        <p:nvSpPr>
          <p:cNvPr id="42" name="矩形 41"/>
          <p:cNvSpPr/>
          <p:nvPr/>
        </p:nvSpPr>
        <p:spPr>
          <a:xfrm>
            <a:off x="6150737" y="2877405"/>
            <a:ext cx="284860" cy="2848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479504" y="2856020"/>
            <a:ext cx="1659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THREE</a:t>
            </a:r>
            <a:endParaRPr kumimoji="1" lang="zh-CN" altLang="en-US" sz="1600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文本框 8"/>
          <p:cNvSpPr txBox="1"/>
          <p:nvPr/>
        </p:nvSpPr>
        <p:spPr>
          <a:xfrm>
            <a:off x="6010799" y="3266570"/>
            <a:ext cx="214321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sp>
        <p:nvSpPr>
          <p:cNvPr id="46" name="矩形 45"/>
          <p:cNvSpPr/>
          <p:nvPr/>
        </p:nvSpPr>
        <p:spPr>
          <a:xfrm>
            <a:off x="8918815" y="2898790"/>
            <a:ext cx="284860" cy="2848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247581" y="2877405"/>
            <a:ext cx="1703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r>
              <a:rPr kumimoji="1" lang="zh-CN" altLang="en-US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600" b="1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FOUR</a:t>
            </a:r>
            <a:endParaRPr kumimoji="1" lang="zh-CN" altLang="en-US" sz="1600" b="1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778877" y="3287955"/>
            <a:ext cx="2143219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pic>
        <p:nvPicPr>
          <p:cNvPr id="28" name="图片 2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2" y="6324936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15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21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2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8CE7"/>
      </a:accent1>
      <a:accent2>
        <a:srgbClr val="00C086"/>
      </a:accent2>
      <a:accent3>
        <a:srgbClr val="89D42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2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C68B6"/>
      </a:accent1>
      <a:accent2>
        <a:srgbClr val="2DBDAA"/>
      </a:accent2>
      <a:accent3>
        <a:srgbClr val="637C8D"/>
      </a:accent3>
      <a:accent4>
        <a:srgbClr val="6B6767"/>
      </a:accent4>
      <a:accent5>
        <a:srgbClr val="D2D2CF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自定义 12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00A78B"/>
      </a:accent1>
      <a:accent2>
        <a:srgbClr val="91D140"/>
      </a:accent2>
      <a:accent3>
        <a:srgbClr val="FFA300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sharepoint/v3/field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393</Words>
  <Application>Microsoft Office PowerPoint</Application>
  <PresentationFormat>自定义</PresentationFormat>
  <Paragraphs>54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微软雅黑</vt:lpstr>
      <vt:lpstr>微软雅黑</vt:lpstr>
      <vt:lpstr>Arial</vt:lpstr>
      <vt:lpstr>Century Gothic</vt:lpstr>
      <vt:lpstr>Segoe UI Light</vt:lpstr>
      <vt:lpstr>Office 主题</vt:lpstr>
      <vt:lpstr>1_Office 主题</vt:lpstr>
      <vt:lpstr>3_Office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81</cp:revision>
  <dcterms:created xsi:type="dcterms:W3CDTF">2010-04-12T23:12:02Z</dcterms:created>
  <dcterms:modified xsi:type="dcterms:W3CDTF">2016-03-01T06:14:03Z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