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24" r:id="rId4"/>
    <p:sldMasterId id="2147493640" r:id="rId5"/>
    <p:sldMasterId id="2147493642" r:id="rId6"/>
    <p:sldMasterId id="2147493637" r:id="rId7"/>
  </p:sldMasterIdLst>
  <p:sldIdLst>
    <p:sldId id="265" r:id="rId8"/>
    <p:sldId id="270" r:id="rId9"/>
    <p:sldId id="271" r:id="rId10"/>
    <p:sldId id="268" r:id="rId11"/>
    <p:sldId id="269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9" autoAdjust="0"/>
    <p:restoredTop sz="93002"/>
  </p:normalViewPr>
  <p:slideViewPr>
    <p:cSldViewPr snapToGrid="0" snapToObjects="1">
      <p:cViewPr varScale="1">
        <p:scale>
          <a:sx n="95" d="100"/>
          <a:sy n="95" d="100"/>
        </p:scale>
        <p:origin x="76" y="23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4B-4FF9-93F3-59079A18E93D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4B-4FF9-93F3-59079A18E93D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4B-4FF9-93F3-59079A18E9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ED-4486-A251-3B45B2E2B1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ED-4486-A251-3B45B2E2B198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4B-4FF9-93F3-59079A18E9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AED-4486-A251-3B45B2E2B198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64B-4FF9-93F3-59079A18E93D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0.66</c:v>
                </c:pt>
                <c:pt idx="1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4B-4FF9-93F3-59079A18E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4B-4FF9-93F3-59079A18E93D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4B-4FF9-93F3-59079A18E93D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4B-4FF9-93F3-59079A18E9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42-49A0-AFEB-E655DE3AB6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42-49A0-AFEB-E655DE3AB683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4B-4FF9-93F3-59079A18E9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42-49A0-AFEB-E655DE3AB683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64B-4FF9-93F3-59079A18E93D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0.66</c:v>
                </c:pt>
                <c:pt idx="1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4B-4FF9-93F3-59079A18E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4B-4FF9-93F3-59079A18E93D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4B-4FF9-93F3-59079A18E93D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4B-4FF9-93F3-59079A18E9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77-435F-9A9D-D7D9221E61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677-435F-9A9D-D7D9221E61D7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4B-4FF9-93F3-59079A18E9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677-435F-9A9D-D7D9221E61D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64B-4FF9-93F3-59079A18E93D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0.66</c:v>
                </c:pt>
                <c:pt idx="1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4B-4FF9-93F3-59079A18E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70811" y="258233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5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376815" y="258233"/>
            <a:ext cx="502986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705606" y="262264"/>
            <a:ext cx="726415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3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70811" y="258233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5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376815" y="258233"/>
            <a:ext cx="502986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705606" y="262264"/>
            <a:ext cx="726415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70811" y="258233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5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376815" y="258233"/>
            <a:ext cx="502986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705606" y="262264"/>
            <a:ext cx="726415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5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055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5879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60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60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41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8" r:id="rId1"/>
    <p:sldLayoutId id="214749363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图表 34"/>
          <p:cNvGraphicFramePr/>
          <p:nvPr>
            <p:extLst>
              <p:ext uri="{D42A27DB-BD31-4B8C-83A1-F6EECF244321}">
                <p14:modId xmlns:p14="http://schemas.microsoft.com/office/powerpoint/2010/main" val="2763657868"/>
              </p:ext>
            </p:extLst>
          </p:nvPr>
        </p:nvGraphicFramePr>
        <p:xfrm>
          <a:off x="3759156" y="1026910"/>
          <a:ext cx="4785547" cy="319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cxnSp>
        <p:nvCxnSpPr>
          <p:cNvPr id="4" name="直接连接符 118"/>
          <p:cNvCxnSpPr/>
          <p:nvPr/>
        </p:nvCxnSpPr>
        <p:spPr>
          <a:xfrm>
            <a:off x="7525593" y="2427260"/>
            <a:ext cx="129926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21"/>
          <p:cNvCxnSpPr/>
          <p:nvPr/>
        </p:nvCxnSpPr>
        <p:spPr>
          <a:xfrm>
            <a:off x="3284560" y="2427260"/>
            <a:ext cx="191861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049844" y="2159973"/>
            <a:ext cx="1234716" cy="471759"/>
          </a:xfrm>
          <a:prstGeom prst="roundRect">
            <a:avLst>
              <a:gd name="adj" fmla="val 78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r>
              <a:rPr lang="en-US" altLang="zh-CN" sz="3200" b="1" dirty="0">
                <a:solidFill>
                  <a:prstClr val="white"/>
                </a:solidFill>
                <a:ea typeface="宋体"/>
              </a:rPr>
              <a:t>2013</a:t>
            </a:r>
            <a:endParaRPr lang="zh-CN" altLang="en-US" sz="32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4432" y="1197503"/>
            <a:ext cx="1879041" cy="1118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667" b="1" dirty="0">
                <a:solidFill>
                  <a:schemeClr val="accent1"/>
                </a:solidFill>
                <a:ea typeface="宋体"/>
              </a:rPr>
              <a:t>66%</a:t>
            </a:r>
            <a:endParaRPr lang="zh-CN" altLang="en-US" sz="6667" b="1" dirty="0">
              <a:solidFill>
                <a:schemeClr val="accent1"/>
              </a:solidFill>
              <a:ea typeface="宋体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24856" y="2159973"/>
            <a:ext cx="1234716" cy="471759"/>
          </a:xfrm>
          <a:prstGeom prst="roundRect">
            <a:avLst>
              <a:gd name="adj" fmla="val 78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r>
              <a:rPr lang="en-US" altLang="zh-CN" sz="3200" b="1" dirty="0">
                <a:solidFill>
                  <a:prstClr val="white"/>
                </a:solidFill>
                <a:ea typeface="宋体"/>
              </a:rPr>
              <a:t>2014</a:t>
            </a:r>
            <a:endParaRPr lang="zh-CN" altLang="en-US" sz="32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1562" y="1197503"/>
            <a:ext cx="1879041" cy="1118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667" b="1" dirty="0">
                <a:solidFill>
                  <a:schemeClr val="accent2"/>
                </a:solidFill>
                <a:ea typeface="宋体"/>
              </a:rPr>
              <a:t>85%</a:t>
            </a:r>
            <a:endParaRPr lang="zh-CN" altLang="en-US" sz="6667" b="1" dirty="0">
              <a:solidFill>
                <a:schemeClr val="accent2"/>
              </a:solidFill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9550" y="2679389"/>
            <a:ext cx="2602400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867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4432" y="2718484"/>
            <a:ext cx="2596649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2065932" y="4739044"/>
            <a:ext cx="207399" cy="336891"/>
            <a:chOff x="485617" y="3636894"/>
            <a:chExt cx="228600" cy="371329"/>
          </a:xfrm>
        </p:grpSpPr>
        <p:cxnSp>
          <p:nvCxnSpPr>
            <p:cNvPr id="13" name="直接连接符 138"/>
            <p:cNvCxnSpPr/>
            <p:nvPr/>
          </p:nvCxnSpPr>
          <p:spPr>
            <a:xfrm>
              <a:off x="485617" y="3879289"/>
              <a:ext cx="0" cy="128934"/>
            </a:xfrm>
            <a:prstGeom prst="line">
              <a:avLst/>
            </a:prstGeom>
            <a:ln w="635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9"/>
            <p:cNvCxnSpPr/>
            <p:nvPr/>
          </p:nvCxnSpPr>
          <p:spPr>
            <a:xfrm>
              <a:off x="599917" y="3750356"/>
              <a:ext cx="0" cy="257867"/>
            </a:xfrm>
            <a:prstGeom prst="line">
              <a:avLst/>
            </a:prstGeom>
            <a:ln w="635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0"/>
            <p:cNvCxnSpPr/>
            <p:nvPr/>
          </p:nvCxnSpPr>
          <p:spPr>
            <a:xfrm>
              <a:off x="714217" y="3636894"/>
              <a:ext cx="0" cy="371329"/>
            </a:xfrm>
            <a:prstGeom prst="line">
              <a:avLst/>
            </a:prstGeom>
            <a:ln w="635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369950" y="457211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000" b="1" dirty="0">
                <a:solidFill>
                  <a:schemeClr val="accent4"/>
                </a:solidFill>
                <a:ea typeface="宋体"/>
              </a:rPr>
              <a:t>6453</a:t>
            </a:r>
            <a:endParaRPr lang="zh-CN" altLang="en-US" sz="4000" b="1" dirty="0">
              <a:solidFill>
                <a:schemeClr val="accent4"/>
              </a:solidFill>
              <a:ea typeface="宋体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6970797" y="4671412"/>
            <a:ext cx="207399" cy="336891"/>
            <a:chOff x="4858543" y="3586170"/>
            <a:chExt cx="228600" cy="371329"/>
          </a:xfrm>
        </p:grpSpPr>
        <p:cxnSp>
          <p:nvCxnSpPr>
            <p:cNvPr id="18" name="直接连接符 146"/>
            <p:cNvCxnSpPr/>
            <p:nvPr/>
          </p:nvCxnSpPr>
          <p:spPr>
            <a:xfrm>
              <a:off x="4858543" y="3828565"/>
              <a:ext cx="0" cy="128934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47"/>
            <p:cNvCxnSpPr/>
            <p:nvPr/>
          </p:nvCxnSpPr>
          <p:spPr>
            <a:xfrm>
              <a:off x="4972843" y="3699632"/>
              <a:ext cx="0" cy="257867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48"/>
            <p:cNvCxnSpPr/>
            <p:nvPr/>
          </p:nvCxnSpPr>
          <p:spPr>
            <a:xfrm>
              <a:off x="5087143" y="3586170"/>
              <a:ext cx="0" cy="371329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7274815" y="4504480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000" b="1" dirty="0">
                <a:solidFill>
                  <a:schemeClr val="accent4"/>
                </a:solidFill>
                <a:ea typeface="宋体"/>
              </a:rPr>
              <a:t>7654</a:t>
            </a:r>
            <a:endParaRPr lang="zh-CN" altLang="en-US" sz="4000" b="1" dirty="0">
              <a:solidFill>
                <a:schemeClr val="accent4"/>
              </a:solidFill>
              <a:ea typeface="宋体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6805" y="5341356"/>
            <a:ext cx="4653541" cy="62568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70092" y="5338676"/>
            <a:ext cx="4653541" cy="62568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7" name="直线连接符 26"/>
          <p:cNvCxnSpPr/>
          <p:nvPr/>
        </p:nvCxnSpPr>
        <p:spPr>
          <a:xfrm>
            <a:off x="761365" y="4199937"/>
            <a:ext cx="10781131" cy="0"/>
          </a:xfrm>
          <a:prstGeom prst="line">
            <a:avLst/>
          </a:prstGeom>
          <a:ln w="158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5571011" y="1972080"/>
            <a:ext cx="1161835" cy="1176795"/>
            <a:chOff x="3378200" y="2806700"/>
            <a:chExt cx="752475" cy="755650"/>
          </a:xfrm>
          <a:solidFill>
            <a:schemeClr val="accent4"/>
          </a:solidFill>
        </p:grpSpPr>
        <p:sp>
          <p:nvSpPr>
            <p:cNvPr id="29" name="Freeform 122"/>
            <p:cNvSpPr>
              <a:spLocks noEditPoints="1"/>
            </p:cNvSpPr>
            <p:nvPr/>
          </p:nvSpPr>
          <p:spPr bwMode="auto">
            <a:xfrm>
              <a:off x="3378200" y="2806700"/>
              <a:ext cx="752475" cy="755650"/>
            </a:xfrm>
            <a:custGeom>
              <a:avLst/>
              <a:gdLst/>
              <a:ahLst/>
              <a:cxnLst>
                <a:cxn ang="0">
                  <a:pos x="212" y="2"/>
                </a:cxn>
                <a:cxn ang="0">
                  <a:pos x="144" y="20"/>
                </a:cxn>
                <a:cxn ang="0">
                  <a:pos x="86" y="56"/>
                </a:cxn>
                <a:cxn ang="0">
                  <a:pos x="40" y="106"/>
                </a:cxn>
                <a:cxn ang="0">
                  <a:pos x="10" y="168"/>
                </a:cxn>
                <a:cxn ang="0">
                  <a:pos x="0" y="238"/>
                </a:cxn>
                <a:cxn ang="0">
                  <a:pos x="4" y="286"/>
                </a:cxn>
                <a:cxn ang="0">
                  <a:pos x="28" y="352"/>
                </a:cxn>
                <a:cxn ang="0">
                  <a:pos x="68" y="406"/>
                </a:cxn>
                <a:cxn ang="0">
                  <a:pos x="124" y="446"/>
                </a:cxn>
                <a:cxn ang="0">
                  <a:pos x="188" y="470"/>
                </a:cxn>
                <a:cxn ang="0">
                  <a:pos x="236" y="476"/>
                </a:cxn>
                <a:cxn ang="0">
                  <a:pos x="308" y="464"/>
                </a:cxn>
                <a:cxn ang="0">
                  <a:pos x="370" y="434"/>
                </a:cxn>
                <a:cxn ang="0">
                  <a:pos x="420" y="390"/>
                </a:cxn>
                <a:cxn ang="0">
                  <a:pos x="456" y="330"/>
                </a:cxn>
                <a:cxn ang="0">
                  <a:pos x="472" y="262"/>
                </a:cxn>
                <a:cxn ang="0">
                  <a:pos x="472" y="214"/>
                </a:cxn>
                <a:cxn ang="0">
                  <a:pos x="456" y="146"/>
                </a:cxn>
                <a:cxn ang="0">
                  <a:pos x="420" y="88"/>
                </a:cxn>
                <a:cxn ang="0">
                  <a:pos x="370" y="42"/>
                </a:cxn>
                <a:cxn ang="0">
                  <a:pos x="308" y="12"/>
                </a:cxn>
                <a:cxn ang="0">
                  <a:pos x="236" y="0"/>
                </a:cxn>
                <a:cxn ang="0">
                  <a:pos x="236" y="438"/>
                </a:cxn>
                <a:cxn ang="0">
                  <a:pos x="178" y="430"/>
                </a:cxn>
                <a:cxn ang="0">
                  <a:pos x="124" y="404"/>
                </a:cxn>
                <a:cxn ang="0">
                  <a:pos x="82" y="366"/>
                </a:cxn>
                <a:cxn ang="0">
                  <a:pos x="52" y="316"/>
                </a:cxn>
                <a:cxn ang="0">
                  <a:pos x="38" y="258"/>
                </a:cxn>
                <a:cxn ang="0">
                  <a:pos x="38" y="218"/>
                </a:cxn>
                <a:cxn ang="0">
                  <a:pos x="52" y="160"/>
                </a:cxn>
                <a:cxn ang="0">
                  <a:pos x="82" y="110"/>
                </a:cxn>
                <a:cxn ang="0">
                  <a:pos x="124" y="72"/>
                </a:cxn>
                <a:cxn ang="0">
                  <a:pos x="178" y="46"/>
                </a:cxn>
                <a:cxn ang="0">
                  <a:pos x="236" y="38"/>
                </a:cxn>
                <a:cxn ang="0">
                  <a:pos x="278" y="42"/>
                </a:cxn>
                <a:cxn ang="0">
                  <a:pos x="332" y="62"/>
                </a:cxn>
                <a:cxn ang="0">
                  <a:pos x="378" y="96"/>
                </a:cxn>
                <a:cxn ang="0">
                  <a:pos x="414" y="142"/>
                </a:cxn>
                <a:cxn ang="0">
                  <a:pos x="434" y="198"/>
                </a:cxn>
                <a:cxn ang="0">
                  <a:pos x="438" y="238"/>
                </a:cxn>
                <a:cxn ang="0">
                  <a:pos x="428" y="298"/>
                </a:cxn>
                <a:cxn ang="0">
                  <a:pos x="404" y="350"/>
                </a:cxn>
                <a:cxn ang="0">
                  <a:pos x="364" y="392"/>
                </a:cxn>
                <a:cxn ang="0">
                  <a:pos x="314" y="424"/>
                </a:cxn>
                <a:cxn ang="0">
                  <a:pos x="258" y="438"/>
                </a:cxn>
              </a:cxnLst>
              <a:rect l="0" t="0" r="r" b="b"/>
              <a:pathLst>
                <a:path w="474" h="476">
                  <a:moveTo>
                    <a:pt x="236" y="0"/>
                  </a:moveTo>
                  <a:lnTo>
                    <a:pt x="236" y="0"/>
                  </a:lnTo>
                  <a:lnTo>
                    <a:pt x="212" y="2"/>
                  </a:lnTo>
                  <a:lnTo>
                    <a:pt x="188" y="6"/>
                  </a:lnTo>
                  <a:lnTo>
                    <a:pt x="166" y="12"/>
                  </a:lnTo>
                  <a:lnTo>
                    <a:pt x="144" y="20"/>
                  </a:lnTo>
                  <a:lnTo>
                    <a:pt x="124" y="30"/>
                  </a:lnTo>
                  <a:lnTo>
                    <a:pt x="104" y="42"/>
                  </a:lnTo>
                  <a:lnTo>
                    <a:pt x="86" y="56"/>
                  </a:lnTo>
                  <a:lnTo>
                    <a:pt x="68" y="70"/>
                  </a:lnTo>
                  <a:lnTo>
                    <a:pt x="54" y="88"/>
                  </a:lnTo>
                  <a:lnTo>
                    <a:pt x="40" y="106"/>
                  </a:lnTo>
                  <a:lnTo>
                    <a:pt x="28" y="126"/>
                  </a:lnTo>
                  <a:lnTo>
                    <a:pt x="18" y="146"/>
                  </a:lnTo>
                  <a:lnTo>
                    <a:pt x="10" y="168"/>
                  </a:lnTo>
                  <a:lnTo>
                    <a:pt x="4" y="190"/>
                  </a:lnTo>
                  <a:lnTo>
                    <a:pt x="0" y="214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62"/>
                  </a:lnTo>
                  <a:lnTo>
                    <a:pt x="4" y="286"/>
                  </a:lnTo>
                  <a:lnTo>
                    <a:pt x="10" y="308"/>
                  </a:lnTo>
                  <a:lnTo>
                    <a:pt x="18" y="330"/>
                  </a:lnTo>
                  <a:lnTo>
                    <a:pt x="28" y="352"/>
                  </a:lnTo>
                  <a:lnTo>
                    <a:pt x="40" y="370"/>
                  </a:lnTo>
                  <a:lnTo>
                    <a:pt x="54" y="390"/>
                  </a:lnTo>
                  <a:lnTo>
                    <a:pt x="68" y="406"/>
                  </a:lnTo>
                  <a:lnTo>
                    <a:pt x="86" y="422"/>
                  </a:lnTo>
                  <a:lnTo>
                    <a:pt x="104" y="434"/>
                  </a:lnTo>
                  <a:lnTo>
                    <a:pt x="124" y="446"/>
                  </a:lnTo>
                  <a:lnTo>
                    <a:pt x="144" y="456"/>
                  </a:lnTo>
                  <a:lnTo>
                    <a:pt x="166" y="464"/>
                  </a:lnTo>
                  <a:lnTo>
                    <a:pt x="188" y="470"/>
                  </a:lnTo>
                  <a:lnTo>
                    <a:pt x="212" y="474"/>
                  </a:lnTo>
                  <a:lnTo>
                    <a:pt x="236" y="476"/>
                  </a:lnTo>
                  <a:lnTo>
                    <a:pt x="236" y="476"/>
                  </a:lnTo>
                  <a:lnTo>
                    <a:pt x="260" y="474"/>
                  </a:lnTo>
                  <a:lnTo>
                    <a:pt x="284" y="470"/>
                  </a:lnTo>
                  <a:lnTo>
                    <a:pt x="308" y="464"/>
                  </a:lnTo>
                  <a:lnTo>
                    <a:pt x="330" y="456"/>
                  </a:lnTo>
                  <a:lnTo>
                    <a:pt x="350" y="446"/>
                  </a:lnTo>
                  <a:lnTo>
                    <a:pt x="370" y="434"/>
                  </a:lnTo>
                  <a:lnTo>
                    <a:pt x="388" y="422"/>
                  </a:lnTo>
                  <a:lnTo>
                    <a:pt x="404" y="406"/>
                  </a:lnTo>
                  <a:lnTo>
                    <a:pt x="420" y="390"/>
                  </a:lnTo>
                  <a:lnTo>
                    <a:pt x="434" y="370"/>
                  </a:lnTo>
                  <a:lnTo>
                    <a:pt x="446" y="352"/>
                  </a:lnTo>
                  <a:lnTo>
                    <a:pt x="456" y="330"/>
                  </a:lnTo>
                  <a:lnTo>
                    <a:pt x="464" y="308"/>
                  </a:lnTo>
                  <a:lnTo>
                    <a:pt x="470" y="286"/>
                  </a:lnTo>
                  <a:lnTo>
                    <a:pt x="472" y="262"/>
                  </a:lnTo>
                  <a:lnTo>
                    <a:pt x="474" y="238"/>
                  </a:lnTo>
                  <a:lnTo>
                    <a:pt x="474" y="238"/>
                  </a:lnTo>
                  <a:lnTo>
                    <a:pt x="472" y="214"/>
                  </a:lnTo>
                  <a:lnTo>
                    <a:pt x="470" y="190"/>
                  </a:lnTo>
                  <a:lnTo>
                    <a:pt x="464" y="168"/>
                  </a:lnTo>
                  <a:lnTo>
                    <a:pt x="456" y="146"/>
                  </a:lnTo>
                  <a:lnTo>
                    <a:pt x="446" y="126"/>
                  </a:lnTo>
                  <a:lnTo>
                    <a:pt x="434" y="106"/>
                  </a:lnTo>
                  <a:lnTo>
                    <a:pt x="420" y="88"/>
                  </a:lnTo>
                  <a:lnTo>
                    <a:pt x="404" y="70"/>
                  </a:lnTo>
                  <a:lnTo>
                    <a:pt x="388" y="56"/>
                  </a:lnTo>
                  <a:lnTo>
                    <a:pt x="370" y="42"/>
                  </a:lnTo>
                  <a:lnTo>
                    <a:pt x="350" y="30"/>
                  </a:lnTo>
                  <a:lnTo>
                    <a:pt x="330" y="20"/>
                  </a:lnTo>
                  <a:lnTo>
                    <a:pt x="308" y="12"/>
                  </a:lnTo>
                  <a:lnTo>
                    <a:pt x="284" y="6"/>
                  </a:lnTo>
                  <a:lnTo>
                    <a:pt x="260" y="2"/>
                  </a:lnTo>
                  <a:lnTo>
                    <a:pt x="236" y="0"/>
                  </a:lnTo>
                  <a:lnTo>
                    <a:pt x="236" y="0"/>
                  </a:lnTo>
                  <a:close/>
                  <a:moveTo>
                    <a:pt x="236" y="438"/>
                  </a:moveTo>
                  <a:lnTo>
                    <a:pt x="236" y="438"/>
                  </a:lnTo>
                  <a:lnTo>
                    <a:pt x="216" y="438"/>
                  </a:lnTo>
                  <a:lnTo>
                    <a:pt x="196" y="434"/>
                  </a:lnTo>
                  <a:lnTo>
                    <a:pt x="178" y="430"/>
                  </a:lnTo>
                  <a:lnTo>
                    <a:pt x="158" y="424"/>
                  </a:lnTo>
                  <a:lnTo>
                    <a:pt x="142" y="414"/>
                  </a:lnTo>
                  <a:lnTo>
                    <a:pt x="124" y="404"/>
                  </a:lnTo>
                  <a:lnTo>
                    <a:pt x="110" y="392"/>
                  </a:lnTo>
                  <a:lnTo>
                    <a:pt x="94" y="380"/>
                  </a:lnTo>
                  <a:lnTo>
                    <a:pt x="82" y="366"/>
                  </a:lnTo>
                  <a:lnTo>
                    <a:pt x="70" y="350"/>
                  </a:lnTo>
                  <a:lnTo>
                    <a:pt x="60" y="334"/>
                  </a:lnTo>
                  <a:lnTo>
                    <a:pt x="52" y="316"/>
                  </a:lnTo>
                  <a:lnTo>
                    <a:pt x="46" y="298"/>
                  </a:lnTo>
                  <a:lnTo>
                    <a:pt x="40" y="278"/>
                  </a:lnTo>
                  <a:lnTo>
                    <a:pt x="38" y="258"/>
                  </a:lnTo>
                  <a:lnTo>
                    <a:pt x="36" y="238"/>
                  </a:lnTo>
                  <a:lnTo>
                    <a:pt x="36" y="238"/>
                  </a:lnTo>
                  <a:lnTo>
                    <a:pt x="38" y="218"/>
                  </a:lnTo>
                  <a:lnTo>
                    <a:pt x="40" y="198"/>
                  </a:lnTo>
                  <a:lnTo>
                    <a:pt x="46" y="178"/>
                  </a:lnTo>
                  <a:lnTo>
                    <a:pt x="52" y="160"/>
                  </a:lnTo>
                  <a:lnTo>
                    <a:pt x="60" y="142"/>
                  </a:lnTo>
                  <a:lnTo>
                    <a:pt x="70" y="126"/>
                  </a:lnTo>
                  <a:lnTo>
                    <a:pt x="82" y="110"/>
                  </a:lnTo>
                  <a:lnTo>
                    <a:pt x="94" y="96"/>
                  </a:lnTo>
                  <a:lnTo>
                    <a:pt x="110" y="84"/>
                  </a:lnTo>
                  <a:lnTo>
                    <a:pt x="124" y="72"/>
                  </a:lnTo>
                  <a:lnTo>
                    <a:pt x="142" y="62"/>
                  </a:lnTo>
                  <a:lnTo>
                    <a:pt x="158" y="54"/>
                  </a:lnTo>
                  <a:lnTo>
                    <a:pt x="178" y="46"/>
                  </a:lnTo>
                  <a:lnTo>
                    <a:pt x="196" y="42"/>
                  </a:lnTo>
                  <a:lnTo>
                    <a:pt x="216" y="38"/>
                  </a:lnTo>
                  <a:lnTo>
                    <a:pt x="236" y="38"/>
                  </a:lnTo>
                  <a:lnTo>
                    <a:pt x="236" y="38"/>
                  </a:lnTo>
                  <a:lnTo>
                    <a:pt x="258" y="38"/>
                  </a:lnTo>
                  <a:lnTo>
                    <a:pt x="278" y="42"/>
                  </a:lnTo>
                  <a:lnTo>
                    <a:pt x="296" y="46"/>
                  </a:lnTo>
                  <a:lnTo>
                    <a:pt x="314" y="54"/>
                  </a:lnTo>
                  <a:lnTo>
                    <a:pt x="332" y="62"/>
                  </a:lnTo>
                  <a:lnTo>
                    <a:pt x="348" y="72"/>
                  </a:lnTo>
                  <a:lnTo>
                    <a:pt x="364" y="84"/>
                  </a:lnTo>
                  <a:lnTo>
                    <a:pt x="378" y="96"/>
                  </a:lnTo>
                  <a:lnTo>
                    <a:pt x="392" y="110"/>
                  </a:lnTo>
                  <a:lnTo>
                    <a:pt x="404" y="126"/>
                  </a:lnTo>
                  <a:lnTo>
                    <a:pt x="414" y="142"/>
                  </a:lnTo>
                  <a:lnTo>
                    <a:pt x="422" y="160"/>
                  </a:lnTo>
                  <a:lnTo>
                    <a:pt x="428" y="178"/>
                  </a:lnTo>
                  <a:lnTo>
                    <a:pt x="434" y="198"/>
                  </a:lnTo>
                  <a:lnTo>
                    <a:pt x="436" y="218"/>
                  </a:lnTo>
                  <a:lnTo>
                    <a:pt x="438" y="238"/>
                  </a:lnTo>
                  <a:lnTo>
                    <a:pt x="438" y="238"/>
                  </a:lnTo>
                  <a:lnTo>
                    <a:pt x="436" y="258"/>
                  </a:lnTo>
                  <a:lnTo>
                    <a:pt x="434" y="278"/>
                  </a:lnTo>
                  <a:lnTo>
                    <a:pt x="428" y="298"/>
                  </a:lnTo>
                  <a:lnTo>
                    <a:pt x="422" y="316"/>
                  </a:lnTo>
                  <a:lnTo>
                    <a:pt x="414" y="334"/>
                  </a:lnTo>
                  <a:lnTo>
                    <a:pt x="404" y="350"/>
                  </a:lnTo>
                  <a:lnTo>
                    <a:pt x="392" y="366"/>
                  </a:lnTo>
                  <a:lnTo>
                    <a:pt x="378" y="380"/>
                  </a:lnTo>
                  <a:lnTo>
                    <a:pt x="364" y="392"/>
                  </a:lnTo>
                  <a:lnTo>
                    <a:pt x="348" y="404"/>
                  </a:lnTo>
                  <a:lnTo>
                    <a:pt x="332" y="414"/>
                  </a:lnTo>
                  <a:lnTo>
                    <a:pt x="314" y="424"/>
                  </a:lnTo>
                  <a:lnTo>
                    <a:pt x="296" y="430"/>
                  </a:lnTo>
                  <a:lnTo>
                    <a:pt x="278" y="434"/>
                  </a:lnTo>
                  <a:lnTo>
                    <a:pt x="258" y="438"/>
                  </a:lnTo>
                  <a:lnTo>
                    <a:pt x="236" y="438"/>
                  </a:lnTo>
                  <a:lnTo>
                    <a:pt x="236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30" name="Freeform 123"/>
            <p:cNvSpPr>
              <a:spLocks/>
            </p:cNvSpPr>
            <p:nvPr/>
          </p:nvSpPr>
          <p:spPr bwMode="auto">
            <a:xfrm>
              <a:off x="3609975" y="2965450"/>
              <a:ext cx="288925" cy="438150"/>
            </a:xfrm>
            <a:custGeom>
              <a:avLst/>
              <a:gdLst/>
              <a:ahLst/>
              <a:cxnLst>
                <a:cxn ang="0">
                  <a:pos x="182" y="168"/>
                </a:cxn>
                <a:cxn ang="0">
                  <a:pos x="172" y="144"/>
                </a:cxn>
                <a:cxn ang="0">
                  <a:pos x="154" y="126"/>
                </a:cxn>
                <a:cxn ang="0">
                  <a:pos x="126" y="116"/>
                </a:cxn>
                <a:cxn ang="0">
                  <a:pos x="76" y="104"/>
                </a:cxn>
                <a:cxn ang="0">
                  <a:pos x="66" y="94"/>
                </a:cxn>
                <a:cxn ang="0">
                  <a:pos x="66" y="80"/>
                </a:cxn>
                <a:cxn ang="0">
                  <a:pos x="78" y="68"/>
                </a:cxn>
                <a:cxn ang="0">
                  <a:pos x="92" y="66"/>
                </a:cxn>
                <a:cxn ang="0">
                  <a:pos x="116" y="72"/>
                </a:cxn>
                <a:cxn ang="0">
                  <a:pos x="128" y="84"/>
                </a:cxn>
                <a:cxn ang="0">
                  <a:pos x="130" y="86"/>
                </a:cxn>
                <a:cxn ang="0">
                  <a:pos x="172" y="88"/>
                </a:cxn>
                <a:cxn ang="0">
                  <a:pos x="178" y="84"/>
                </a:cxn>
                <a:cxn ang="0">
                  <a:pos x="176" y="78"/>
                </a:cxn>
                <a:cxn ang="0">
                  <a:pos x="160" y="52"/>
                </a:cxn>
                <a:cxn ang="0">
                  <a:pos x="136" y="36"/>
                </a:cxn>
                <a:cxn ang="0">
                  <a:pos x="114" y="8"/>
                </a:cxn>
                <a:cxn ang="0">
                  <a:pos x="112" y="2"/>
                </a:cxn>
                <a:cxn ang="0">
                  <a:pos x="76" y="0"/>
                </a:cxn>
                <a:cxn ang="0">
                  <a:pos x="70" y="2"/>
                </a:cxn>
                <a:cxn ang="0">
                  <a:pos x="68" y="30"/>
                </a:cxn>
                <a:cxn ang="0">
                  <a:pos x="34" y="46"/>
                </a:cxn>
                <a:cxn ang="0">
                  <a:pos x="18" y="64"/>
                </a:cxn>
                <a:cxn ang="0">
                  <a:pos x="10" y="96"/>
                </a:cxn>
                <a:cxn ang="0">
                  <a:pos x="14" y="116"/>
                </a:cxn>
                <a:cxn ang="0">
                  <a:pos x="24" y="134"/>
                </a:cxn>
                <a:cxn ang="0">
                  <a:pos x="70" y="156"/>
                </a:cxn>
                <a:cxn ang="0">
                  <a:pos x="108" y="166"/>
                </a:cxn>
                <a:cxn ang="0">
                  <a:pos x="124" y="178"/>
                </a:cxn>
                <a:cxn ang="0">
                  <a:pos x="124" y="194"/>
                </a:cxn>
                <a:cxn ang="0">
                  <a:pos x="94" y="206"/>
                </a:cxn>
                <a:cxn ang="0">
                  <a:pos x="72" y="202"/>
                </a:cxn>
                <a:cxn ang="0">
                  <a:pos x="60" y="194"/>
                </a:cxn>
                <a:cxn ang="0">
                  <a:pos x="52" y="182"/>
                </a:cxn>
                <a:cxn ang="0">
                  <a:pos x="50" y="180"/>
                </a:cxn>
                <a:cxn ang="0">
                  <a:pos x="4" y="180"/>
                </a:cxn>
                <a:cxn ang="0">
                  <a:pos x="0" y="184"/>
                </a:cxn>
                <a:cxn ang="0">
                  <a:pos x="4" y="198"/>
                </a:cxn>
                <a:cxn ang="0">
                  <a:pos x="24" y="226"/>
                </a:cxn>
                <a:cxn ang="0">
                  <a:pos x="56" y="242"/>
                </a:cxn>
                <a:cxn ang="0">
                  <a:pos x="68" y="268"/>
                </a:cxn>
                <a:cxn ang="0">
                  <a:pos x="76" y="276"/>
                </a:cxn>
                <a:cxn ang="0">
                  <a:pos x="108" y="276"/>
                </a:cxn>
                <a:cxn ang="0">
                  <a:pos x="114" y="268"/>
                </a:cxn>
                <a:cxn ang="0">
                  <a:pos x="128" y="242"/>
                </a:cxn>
                <a:cxn ang="0">
                  <a:pos x="162" y="224"/>
                </a:cxn>
                <a:cxn ang="0">
                  <a:pos x="178" y="202"/>
                </a:cxn>
                <a:cxn ang="0">
                  <a:pos x="182" y="178"/>
                </a:cxn>
              </a:cxnLst>
              <a:rect l="0" t="0" r="r" b="b"/>
              <a:pathLst>
                <a:path w="182" h="276">
                  <a:moveTo>
                    <a:pt x="182" y="178"/>
                  </a:moveTo>
                  <a:lnTo>
                    <a:pt x="182" y="178"/>
                  </a:lnTo>
                  <a:lnTo>
                    <a:pt x="182" y="168"/>
                  </a:lnTo>
                  <a:lnTo>
                    <a:pt x="180" y="158"/>
                  </a:lnTo>
                  <a:lnTo>
                    <a:pt x="176" y="150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60" y="130"/>
                  </a:lnTo>
                  <a:lnTo>
                    <a:pt x="154" y="12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26" y="116"/>
                  </a:lnTo>
                  <a:lnTo>
                    <a:pt x="92" y="108"/>
                  </a:lnTo>
                  <a:lnTo>
                    <a:pt x="92" y="108"/>
                  </a:lnTo>
                  <a:lnTo>
                    <a:pt x="76" y="104"/>
                  </a:lnTo>
                  <a:lnTo>
                    <a:pt x="70" y="100"/>
                  </a:lnTo>
                  <a:lnTo>
                    <a:pt x="70" y="100"/>
                  </a:lnTo>
                  <a:lnTo>
                    <a:pt x="66" y="94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6" y="80"/>
                  </a:lnTo>
                  <a:lnTo>
                    <a:pt x="68" y="74"/>
                  </a:lnTo>
                  <a:lnTo>
                    <a:pt x="72" y="70"/>
                  </a:lnTo>
                  <a:lnTo>
                    <a:pt x="78" y="68"/>
                  </a:lnTo>
                  <a:lnTo>
                    <a:pt x="84" y="66"/>
                  </a:lnTo>
                  <a:lnTo>
                    <a:pt x="92" y="66"/>
                  </a:lnTo>
                  <a:lnTo>
                    <a:pt x="92" y="66"/>
                  </a:lnTo>
                  <a:lnTo>
                    <a:pt x="100" y="66"/>
                  </a:lnTo>
                  <a:lnTo>
                    <a:pt x="108" y="68"/>
                  </a:lnTo>
                  <a:lnTo>
                    <a:pt x="116" y="72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6"/>
                  </a:lnTo>
                  <a:lnTo>
                    <a:pt x="130" y="86"/>
                  </a:lnTo>
                  <a:lnTo>
                    <a:pt x="130" y="88"/>
                  </a:lnTo>
                  <a:lnTo>
                    <a:pt x="134" y="88"/>
                  </a:lnTo>
                  <a:lnTo>
                    <a:pt x="172" y="88"/>
                  </a:lnTo>
                  <a:lnTo>
                    <a:pt x="172" y="88"/>
                  </a:lnTo>
                  <a:lnTo>
                    <a:pt x="176" y="86"/>
                  </a:lnTo>
                  <a:lnTo>
                    <a:pt x="178" y="84"/>
                  </a:lnTo>
                  <a:lnTo>
                    <a:pt x="178" y="84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2" y="68"/>
                  </a:lnTo>
                  <a:lnTo>
                    <a:pt x="166" y="60"/>
                  </a:lnTo>
                  <a:lnTo>
                    <a:pt x="160" y="52"/>
                  </a:lnTo>
                  <a:lnTo>
                    <a:pt x="152" y="46"/>
                  </a:lnTo>
                  <a:lnTo>
                    <a:pt x="144" y="40"/>
                  </a:lnTo>
                  <a:lnTo>
                    <a:pt x="136" y="36"/>
                  </a:lnTo>
                  <a:lnTo>
                    <a:pt x="124" y="32"/>
                  </a:lnTo>
                  <a:lnTo>
                    <a:pt x="114" y="30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8"/>
                  </a:lnTo>
                  <a:lnTo>
                    <a:pt x="68" y="30"/>
                  </a:lnTo>
                  <a:lnTo>
                    <a:pt x="68" y="30"/>
                  </a:lnTo>
                  <a:lnTo>
                    <a:pt x="54" y="34"/>
                  </a:lnTo>
                  <a:lnTo>
                    <a:pt x="44" y="40"/>
                  </a:lnTo>
                  <a:lnTo>
                    <a:pt x="34" y="46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18" y="64"/>
                  </a:lnTo>
                  <a:lnTo>
                    <a:pt x="14" y="74"/>
                  </a:lnTo>
                  <a:lnTo>
                    <a:pt x="10" y="84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10" y="106"/>
                  </a:lnTo>
                  <a:lnTo>
                    <a:pt x="14" y="116"/>
                  </a:lnTo>
                  <a:lnTo>
                    <a:pt x="18" y="126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34" y="142"/>
                  </a:lnTo>
                  <a:lnTo>
                    <a:pt x="50" y="150"/>
                  </a:lnTo>
                  <a:lnTo>
                    <a:pt x="70" y="156"/>
                  </a:lnTo>
                  <a:lnTo>
                    <a:pt x="94" y="162"/>
                  </a:lnTo>
                  <a:lnTo>
                    <a:pt x="94" y="162"/>
                  </a:lnTo>
                  <a:lnTo>
                    <a:pt x="108" y="166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4" y="178"/>
                  </a:lnTo>
                  <a:lnTo>
                    <a:pt x="126" y="186"/>
                  </a:lnTo>
                  <a:lnTo>
                    <a:pt x="126" y="186"/>
                  </a:lnTo>
                  <a:lnTo>
                    <a:pt x="124" y="194"/>
                  </a:lnTo>
                  <a:lnTo>
                    <a:pt x="120" y="200"/>
                  </a:lnTo>
                  <a:lnTo>
                    <a:pt x="110" y="204"/>
                  </a:lnTo>
                  <a:lnTo>
                    <a:pt x="94" y="206"/>
                  </a:lnTo>
                  <a:lnTo>
                    <a:pt x="94" y="206"/>
                  </a:lnTo>
                  <a:lnTo>
                    <a:pt x="82" y="206"/>
                  </a:lnTo>
                  <a:lnTo>
                    <a:pt x="72" y="202"/>
                  </a:lnTo>
                  <a:lnTo>
                    <a:pt x="72" y="202"/>
                  </a:lnTo>
                  <a:lnTo>
                    <a:pt x="66" y="200"/>
                  </a:lnTo>
                  <a:lnTo>
                    <a:pt x="60" y="194"/>
                  </a:lnTo>
                  <a:lnTo>
                    <a:pt x="56" y="190"/>
                  </a:lnTo>
                  <a:lnTo>
                    <a:pt x="52" y="184"/>
                  </a:lnTo>
                  <a:lnTo>
                    <a:pt x="52" y="182"/>
                  </a:lnTo>
                  <a:lnTo>
                    <a:pt x="52" y="182"/>
                  </a:lnTo>
                  <a:lnTo>
                    <a:pt x="52" y="182"/>
                  </a:lnTo>
                  <a:lnTo>
                    <a:pt x="50" y="180"/>
                  </a:lnTo>
                  <a:lnTo>
                    <a:pt x="48" y="180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4" y="198"/>
                  </a:lnTo>
                  <a:lnTo>
                    <a:pt x="10" y="210"/>
                  </a:lnTo>
                  <a:lnTo>
                    <a:pt x="16" y="218"/>
                  </a:lnTo>
                  <a:lnTo>
                    <a:pt x="24" y="226"/>
                  </a:lnTo>
                  <a:lnTo>
                    <a:pt x="34" y="232"/>
                  </a:lnTo>
                  <a:lnTo>
                    <a:pt x="44" y="238"/>
                  </a:lnTo>
                  <a:lnTo>
                    <a:pt x="56" y="242"/>
                  </a:lnTo>
                  <a:lnTo>
                    <a:pt x="68" y="246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8" y="272"/>
                  </a:lnTo>
                  <a:lnTo>
                    <a:pt x="70" y="274"/>
                  </a:lnTo>
                  <a:lnTo>
                    <a:pt x="76" y="276"/>
                  </a:lnTo>
                  <a:lnTo>
                    <a:pt x="106" y="276"/>
                  </a:lnTo>
                  <a:lnTo>
                    <a:pt x="106" y="276"/>
                  </a:lnTo>
                  <a:lnTo>
                    <a:pt x="108" y="276"/>
                  </a:lnTo>
                  <a:lnTo>
                    <a:pt x="112" y="274"/>
                  </a:lnTo>
                  <a:lnTo>
                    <a:pt x="114" y="272"/>
                  </a:lnTo>
                  <a:lnTo>
                    <a:pt x="114" y="268"/>
                  </a:lnTo>
                  <a:lnTo>
                    <a:pt x="114" y="246"/>
                  </a:lnTo>
                  <a:lnTo>
                    <a:pt x="114" y="246"/>
                  </a:lnTo>
                  <a:lnTo>
                    <a:pt x="128" y="242"/>
                  </a:lnTo>
                  <a:lnTo>
                    <a:pt x="142" y="238"/>
                  </a:lnTo>
                  <a:lnTo>
                    <a:pt x="152" y="232"/>
                  </a:lnTo>
                  <a:lnTo>
                    <a:pt x="162" y="224"/>
                  </a:lnTo>
                  <a:lnTo>
                    <a:pt x="162" y="224"/>
                  </a:lnTo>
                  <a:lnTo>
                    <a:pt x="170" y="214"/>
                  </a:lnTo>
                  <a:lnTo>
                    <a:pt x="178" y="202"/>
                  </a:lnTo>
                  <a:lnTo>
                    <a:pt x="180" y="190"/>
                  </a:lnTo>
                  <a:lnTo>
                    <a:pt x="182" y="178"/>
                  </a:lnTo>
                  <a:lnTo>
                    <a:pt x="182" y="1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cxnSp>
        <p:nvCxnSpPr>
          <p:cNvPr id="31" name="直线连接符 30"/>
          <p:cNvCxnSpPr/>
          <p:nvPr/>
        </p:nvCxnSpPr>
        <p:spPr>
          <a:xfrm>
            <a:off x="6411949" y="4199938"/>
            <a:ext cx="0" cy="1764549"/>
          </a:xfrm>
          <a:prstGeom prst="line">
            <a:avLst/>
          </a:prstGeom>
          <a:ln w="158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0" y="6320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4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图表 34"/>
          <p:cNvGraphicFramePr/>
          <p:nvPr/>
        </p:nvGraphicFramePr>
        <p:xfrm>
          <a:off x="3759156" y="1026910"/>
          <a:ext cx="4785547" cy="319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文本占位符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118"/>
          <p:cNvCxnSpPr/>
          <p:nvPr/>
        </p:nvCxnSpPr>
        <p:spPr>
          <a:xfrm>
            <a:off x="7525593" y="2427260"/>
            <a:ext cx="129926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21"/>
          <p:cNvCxnSpPr/>
          <p:nvPr/>
        </p:nvCxnSpPr>
        <p:spPr>
          <a:xfrm>
            <a:off x="3284560" y="2427260"/>
            <a:ext cx="191861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049844" y="2159973"/>
            <a:ext cx="1234716" cy="471759"/>
          </a:xfrm>
          <a:prstGeom prst="roundRect">
            <a:avLst>
              <a:gd name="adj" fmla="val 78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r>
              <a:rPr lang="en-US" altLang="zh-CN" sz="3200" b="1" dirty="0">
                <a:solidFill>
                  <a:prstClr val="white"/>
                </a:solidFill>
                <a:ea typeface="宋体"/>
              </a:rPr>
              <a:t>2013</a:t>
            </a:r>
            <a:endParaRPr lang="zh-CN" altLang="en-US" sz="32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4432" y="1197503"/>
            <a:ext cx="1879041" cy="1118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667" b="1" dirty="0">
                <a:solidFill>
                  <a:schemeClr val="accent1"/>
                </a:solidFill>
                <a:ea typeface="宋体"/>
              </a:rPr>
              <a:t>66%</a:t>
            </a:r>
            <a:endParaRPr lang="zh-CN" altLang="en-US" sz="6667" b="1" dirty="0">
              <a:solidFill>
                <a:schemeClr val="accent1"/>
              </a:solidFill>
              <a:ea typeface="宋体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24856" y="2159973"/>
            <a:ext cx="1234716" cy="471759"/>
          </a:xfrm>
          <a:prstGeom prst="roundRect">
            <a:avLst>
              <a:gd name="adj" fmla="val 78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r>
              <a:rPr lang="en-US" altLang="zh-CN" sz="3200" b="1" dirty="0">
                <a:solidFill>
                  <a:prstClr val="white"/>
                </a:solidFill>
                <a:ea typeface="宋体"/>
              </a:rPr>
              <a:t>2014</a:t>
            </a:r>
            <a:endParaRPr lang="zh-CN" altLang="en-US" sz="32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1562" y="1197503"/>
            <a:ext cx="1879041" cy="1118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667" b="1" dirty="0">
                <a:solidFill>
                  <a:schemeClr val="accent2"/>
                </a:solidFill>
                <a:ea typeface="宋体"/>
              </a:rPr>
              <a:t>85%</a:t>
            </a:r>
            <a:endParaRPr lang="zh-CN" altLang="en-US" sz="6667" b="1" dirty="0">
              <a:solidFill>
                <a:schemeClr val="accent2"/>
              </a:solidFill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9550" y="2679389"/>
            <a:ext cx="2602400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867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4432" y="2718484"/>
            <a:ext cx="2596649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2065932" y="4739044"/>
            <a:ext cx="207399" cy="336891"/>
            <a:chOff x="485617" y="3636894"/>
            <a:chExt cx="228600" cy="371329"/>
          </a:xfrm>
        </p:grpSpPr>
        <p:cxnSp>
          <p:nvCxnSpPr>
            <p:cNvPr id="13" name="直接连接符 138"/>
            <p:cNvCxnSpPr/>
            <p:nvPr/>
          </p:nvCxnSpPr>
          <p:spPr>
            <a:xfrm>
              <a:off x="485617" y="3879289"/>
              <a:ext cx="0" cy="128934"/>
            </a:xfrm>
            <a:prstGeom prst="line">
              <a:avLst/>
            </a:prstGeom>
            <a:ln w="635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9"/>
            <p:cNvCxnSpPr/>
            <p:nvPr/>
          </p:nvCxnSpPr>
          <p:spPr>
            <a:xfrm>
              <a:off x="599917" y="3750356"/>
              <a:ext cx="0" cy="257867"/>
            </a:xfrm>
            <a:prstGeom prst="line">
              <a:avLst/>
            </a:prstGeom>
            <a:ln w="635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0"/>
            <p:cNvCxnSpPr/>
            <p:nvPr/>
          </p:nvCxnSpPr>
          <p:spPr>
            <a:xfrm>
              <a:off x="714217" y="3636894"/>
              <a:ext cx="0" cy="371329"/>
            </a:xfrm>
            <a:prstGeom prst="line">
              <a:avLst/>
            </a:prstGeom>
            <a:ln w="635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369950" y="457211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000" b="1" dirty="0">
                <a:solidFill>
                  <a:schemeClr val="accent4"/>
                </a:solidFill>
                <a:ea typeface="宋体"/>
              </a:rPr>
              <a:t>6453</a:t>
            </a:r>
            <a:endParaRPr lang="zh-CN" altLang="en-US" sz="4000" b="1" dirty="0">
              <a:solidFill>
                <a:schemeClr val="accent4"/>
              </a:solidFill>
              <a:ea typeface="宋体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6970797" y="4671412"/>
            <a:ext cx="207399" cy="336891"/>
            <a:chOff x="4858543" y="3586170"/>
            <a:chExt cx="228600" cy="371329"/>
          </a:xfrm>
        </p:grpSpPr>
        <p:cxnSp>
          <p:nvCxnSpPr>
            <p:cNvPr id="18" name="直接连接符 146"/>
            <p:cNvCxnSpPr/>
            <p:nvPr/>
          </p:nvCxnSpPr>
          <p:spPr>
            <a:xfrm>
              <a:off x="4858543" y="3828565"/>
              <a:ext cx="0" cy="128934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47"/>
            <p:cNvCxnSpPr/>
            <p:nvPr/>
          </p:nvCxnSpPr>
          <p:spPr>
            <a:xfrm>
              <a:off x="4972843" y="3699632"/>
              <a:ext cx="0" cy="257867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48"/>
            <p:cNvCxnSpPr/>
            <p:nvPr/>
          </p:nvCxnSpPr>
          <p:spPr>
            <a:xfrm>
              <a:off x="5087143" y="3586170"/>
              <a:ext cx="0" cy="371329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7274815" y="4504480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000" b="1" dirty="0">
                <a:solidFill>
                  <a:schemeClr val="accent4"/>
                </a:solidFill>
                <a:ea typeface="宋体"/>
              </a:rPr>
              <a:t>7654</a:t>
            </a:r>
            <a:endParaRPr lang="zh-CN" altLang="en-US" sz="4000" b="1" dirty="0">
              <a:solidFill>
                <a:schemeClr val="accent4"/>
              </a:solidFill>
              <a:ea typeface="宋体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6805" y="5341356"/>
            <a:ext cx="4653541" cy="62568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70092" y="5338676"/>
            <a:ext cx="4653541" cy="62568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7" name="直线连接符 26"/>
          <p:cNvCxnSpPr/>
          <p:nvPr/>
        </p:nvCxnSpPr>
        <p:spPr>
          <a:xfrm>
            <a:off x="761365" y="4199937"/>
            <a:ext cx="10781131" cy="0"/>
          </a:xfrm>
          <a:prstGeom prst="line">
            <a:avLst/>
          </a:prstGeom>
          <a:ln w="158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5571011" y="1972080"/>
            <a:ext cx="1161835" cy="1176795"/>
            <a:chOff x="3378200" y="2806700"/>
            <a:chExt cx="752475" cy="755650"/>
          </a:xfrm>
          <a:solidFill>
            <a:schemeClr val="accent4"/>
          </a:solidFill>
        </p:grpSpPr>
        <p:sp>
          <p:nvSpPr>
            <p:cNvPr id="29" name="Freeform 122"/>
            <p:cNvSpPr>
              <a:spLocks noEditPoints="1"/>
            </p:cNvSpPr>
            <p:nvPr/>
          </p:nvSpPr>
          <p:spPr bwMode="auto">
            <a:xfrm>
              <a:off x="3378200" y="2806700"/>
              <a:ext cx="752475" cy="755650"/>
            </a:xfrm>
            <a:custGeom>
              <a:avLst/>
              <a:gdLst/>
              <a:ahLst/>
              <a:cxnLst>
                <a:cxn ang="0">
                  <a:pos x="212" y="2"/>
                </a:cxn>
                <a:cxn ang="0">
                  <a:pos x="144" y="20"/>
                </a:cxn>
                <a:cxn ang="0">
                  <a:pos x="86" y="56"/>
                </a:cxn>
                <a:cxn ang="0">
                  <a:pos x="40" y="106"/>
                </a:cxn>
                <a:cxn ang="0">
                  <a:pos x="10" y="168"/>
                </a:cxn>
                <a:cxn ang="0">
                  <a:pos x="0" y="238"/>
                </a:cxn>
                <a:cxn ang="0">
                  <a:pos x="4" y="286"/>
                </a:cxn>
                <a:cxn ang="0">
                  <a:pos x="28" y="352"/>
                </a:cxn>
                <a:cxn ang="0">
                  <a:pos x="68" y="406"/>
                </a:cxn>
                <a:cxn ang="0">
                  <a:pos x="124" y="446"/>
                </a:cxn>
                <a:cxn ang="0">
                  <a:pos x="188" y="470"/>
                </a:cxn>
                <a:cxn ang="0">
                  <a:pos x="236" y="476"/>
                </a:cxn>
                <a:cxn ang="0">
                  <a:pos x="308" y="464"/>
                </a:cxn>
                <a:cxn ang="0">
                  <a:pos x="370" y="434"/>
                </a:cxn>
                <a:cxn ang="0">
                  <a:pos x="420" y="390"/>
                </a:cxn>
                <a:cxn ang="0">
                  <a:pos x="456" y="330"/>
                </a:cxn>
                <a:cxn ang="0">
                  <a:pos x="472" y="262"/>
                </a:cxn>
                <a:cxn ang="0">
                  <a:pos x="472" y="214"/>
                </a:cxn>
                <a:cxn ang="0">
                  <a:pos x="456" y="146"/>
                </a:cxn>
                <a:cxn ang="0">
                  <a:pos x="420" y="88"/>
                </a:cxn>
                <a:cxn ang="0">
                  <a:pos x="370" y="42"/>
                </a:cxn>
                <a:cxn ang="0">
                  <a:pos x="308" y="12"/>
                </a:cxn>
                <a:cxn ang="0">
                  <a:pos x="236" y="0"/>
                </a:cxn>
                <a:cxn ang="0">
                  <a:pos x="236" y="438"/>
                </a:cxn>
                <a:cxn ang="0">
                  <a:pos x="178" y="430"/>
                </a:cxn>
                <a:cxn ang="0">
                  <a:pos x="124" y="404"/>
                </a:cxn>
                <a:cxn ang="0">
                  <a:pos x="82" y="366"/>
                </a:cxn>
                <a:cxn ang="0">
                  <a:pos x="52" y="316"/>
                </a:cxn>
                <a:cxn ang="0">
                  <a:pos x="38" y="258"/>
                </a:cxn>
                <a:cxn ang="0">
                  <a:pos x="38" y="218"/>
                </a:cxn>
                <a:cxn ang="0">
                  <a:pos x="52" y="160"/>
                </a:cxn>
                <a:cxn ang="0">
                  <a:pos x="82" y="110"/>
                </a:cxn>
                <a:cxn ang="0">
                  <a:pos x="124" y="72"/>
                </a:cxn>
                <a:cxn ang="0">
                  <a:pos x="178" y="46"/>
                </a:cxn>
                <a:cxn ang="0">
                  <a:pos x="236" y="38"/>
                </a:cxn>
                <a:cxn ang="0">
                  <a:pos x="278" y="42"/>
                </a:cxn>
                <a:cxn ang="0">
                  <a:pos x="332" y="62"/>
                </a:cxn>
                <a:cxn ang="0">
                  <a:pos x="378" y="96"/>
                </a:cxn>
                <a:cxn ang="0">
                  <a:pos x="414" y="142"/>
                </a:cxn>
                <a:cxn ang="0">
                  <a:pos x="434" y="198"/>
                </a:cxn>
                <a:cxn ang="0">
                  <a:pos x="438" y="238"/>
                </a:cxn>
                <a:cxn ang="0">
                  <a:pos x="428" y="298"/>
                </a:cxn>
                <a:cxn ang="0">
                  <a:pos x="404" y="350"/>
                </a:cxn>
                <a:cxn ang="0">
                  <a:pos x="364" y="392"/>
                </a:cxn>
                <a:cxn ang="0">
                  <a:pos x="314" y="424"/>
                </a:cxn>
                <a:cxn ang="0">
                  <a:pos x="258" y="438"/>
                </a:cxn>
              </a:cxnLst>
              <a:rect l="0" t="0" r="r" b="b"/>
              <a:pathLst>
                <a:path w="474" h="476">
                  <a:moveTo>
                    <a:pt x="236" y="0"/>
                  </a:moveTo>
                  <a:lnTo>
                    <a:pt x="236" y="0"/>
                  </a:lnTo>
                  <a:lnTo>
                    <a:pt x="212" y="2"/>
                  </a:lnTo>
                  <a:lnTo>
                    <a:pt x="188" y="6"/>
                  </a:lnTo>
                  <a:lnTo>
                    <a:pt x="166" y="12"/>
                  </a:lnTo>
                  <a:lnTo>
                    <a:pt x="144" y="20"/>
                  </a:lnTo>
                  <a:lnTo>
                    <a:pt x="124" y="30"/>
                  </a:lnTo>
                  <a:lnTo>
                    <a:pt x="104" y="42"/>
                  </a:lnTo>
                  <a:lnTo>
                    <a:pt x="86" y="56"/>
                  </a:lnTo>
                  <a:lnTo>
                    <a:pt x="68" y="70"/>
                  </a:lnTo>
                  <a:lnTo>
                    <a:pt x="54" y="88"/>
                  </a:lnTo>
                  <a:lnTo>
                    <a:pt x="40" y="106"/>
                  </a:lnTo>
                  <a:lnTo>
                    <a:pt x="28" y="126"/>
                  </a:lnTo>
                  <a:lnTo>
                    <a:pt x="18" y="146"/>
                  </a:lnTo>
                  <a:lnTo>
                    <a:pt x="10" y="168"/>
                  </a:lnTo>
                  <a:lnTo>
                    <a:pt x="4" y="190"/>
                  </a:lnTo>
                  <a:lnTo>
                    <a:pt x="0" y="214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62"/>
                  </a:lnTo>
                  <a:lnTo>
                    <a:pt x="4" y="286"/>
                  </a:lnTo>
                  <a:lnTo>
                    <a:pt x="10" y="308"/>
                  </a:lnTo>
                  <a:lnTo>
                    <a:pt x="18" y="330"/>
                  </a:lnTo>
                  <a:lnTo>
                    <a:pt x="28" y="352"/>
                  </a:lnTo>
                  <a:lnTo>
                    <a:pt x="40" y="370"/>
                  </a:lnTo>
                  <a:lnTo>
                    <a:pt x="54" y="390"/>
                  </a:lnTo>
                  <a:lnTo>
                    <a:pt x="68" y="406"/>
                  </a:lnTo>
                  <a:lnTo>
                    <a:pt x="86" y="422"/>
                  </a:lnTo>
                  <a:lnTo>
                    <a:pt x="104" y="434"/>
                  </a:lnTo>
                  <a:lnTo>
                    <a:pt x="124" y="446"/>
                  </a:lnTo>
                  <a:lnTo>
                    <a:pt x="144" y="456"/>
                  </a:lnTo>
                  <a:lnTo>
                    <a:pt x="166" y="464"/>
                  </a:lnTo>
                  <a:lnTo>
                    <a:pt x="188" y="470"/>
                  </a:lnTo>
                  <a:lnTo>
                    <a:pt x="212" y="474"/>
                  </a:lnTo>
                  <a:lnTo>
                    <a:pt x="236" y="476"/>
                  </a:lnTo>
                  <a:lnTo>
                    <a:pt x="236" y="476"/>
                  </a:lnTo>
                  <a:lnTo>
                    <a:pt x="260" y="474"/>
                  </a:lnTo>
                  <a:lnTo>
                    <a:pt x="284" y="470"/>
                  </a:lnTo>
                  <a:lnTo>
                    <a:pt x="308" y="464"/>
                  </a:lnTo>
                  <a:lnTo>
                    <a:pt x="330" y="456"/>
                  </a:lnTo>
                  <a:lnTo>
                    <a:pt x="350" y="446"/>
                  </a:lnTo>
                  <a:lnTo>
                    <a:pt x="370" y="434"/>
                  </a:lnTo>
                  <a:lnTo>
                    <a:pt x="388" y="422"/>
                  </a:lnTo>
                  <a:lnTo>
                    <a:pt x="404" y="406"/>
                  </a:lnTo>
                  <a:lnTo>
                    <a:pt x="420" y="390"/>
                  </a:lnTo>
                  <a:lnTo>
                    <a:pt x="434" y="370"/>
                  </a:lnTo>
                  <a:lnTo>
                    <a:pt x="446" y="352"/>
                  </a:lnTo>
                  <a:lnTo>
                    <a:pt x="456" y="330"/>
                  </a:lnTo>
                  <a:lnTo>
                    <a:pt x="464" y="308"/>
                  </a:lnTo>
                  <a:lnTo>
                    <a:pt x="470" y="286"/>
                  </a:lnTo>
                  <a:lnTo>
                    <a:pt x="472" y="262"/>
                  </a:lnTo>
                  <a:lnTo>
                    <a:pt x="474" y="238"/>
                  </a:lnTo>
                  <a:lnTo>
                    <a:pt x="474" y="238"/>
                  </a:lnTo>
                  <a:lnTo>
                    <a:pt x="472" y="214"/>
                  </a:lnTo>
                  <a:lnTo>
                    <a:pt x="470" y="190"/>
                  </a:lnTo>
                  <a:lnTo>
                    <a:pt x="464" y="168"/>
                  </a:lnTo>
                  <a:lnTo>
                    <a:pt x="456" y="146"/>
                  </a:lnTo>
                  <a:lnTo>
                    <a:pt x="446" y="126"/>
                  </a:lnTo>
                  <a:lnTo>
                    <a:pt x="434" y="106"/>
                  </a:lnTo>
                  <a:lnTo>
                    <a:pt x="420" y="88"/>
                  </a:lnTo>
                  <a:lnTo>
                    <a:pt x="404" y="70"/>
                  </a:lnTo>
                  <a:lnTo>
                    <a:pt x="388" y="56"/>
                  </a:lnTo>
                  <a:lnTo>
                    <a:pt x="370" y="42"/>
                  </a:lnTo>
                  <a:lnTo>
                    <a:pt x="350" y="30"/>
                  </a:lnTo>
                  <a:lnTo>
                    <a:pt x="330" y="20"/>
                  </a:lnTo>
                  <a:lnTo>
                    <a:pt x="308" y="12"/>
                  </a:lnTo>
                  <a:lnTo>
                    <a:pt x="284" y="6"/>
                  </a:lnTo>
                  <a:lnTo>
                    <a:pt x="260" y="2"/>
                  </a:lnTo>
                  <a:lnTo>
                    <a:pt x="236" y="0"/>
                  </a:lnTo>
                  <a:lnTo>
                    <a:pt x="236" y="0"/>
                  </a:lnTo>
                  <a:close/>
                  <a:moveTo>
                    <a:pt x="236" y="438"/>
                  </a:moveTo>
                  <a:lnTo>
                    <a:pt x="236" y="438"/>
                  </a:lnTo>
                  <a:lnTo>
                    <a:pt x="216" y="438"/>
                  </a:lnTo>
                  <a:lnTo>
                    <a:pt x="196" y="434"/>
                  </a:lnTo>
                  <a:lnTo>
                    <a:pt x="178" y="430"/>
                  </a:lnTo>
                  <a:lnTo>
                    <a:pt x="158" y="424"/>
                  </a:lnTo>
                  <a:lnTo>
                    <a:pt x="142" y="414"/>
                  </a:lnTo>
                  <a:lnTo>
                    <a:pt x="124" y="404"/>
                  </a:lnTo>
                  <a:lnTo>
                    <a:pt x="110" y="392"/>
                  </a:lnTo>
                  <a:lnTo>
                    <a:pt x="94" y="380"/>
                  </a:lnTo>
                  <a:lnTo>
                    <a:pt x="82" y="366"/>
                  </a:lnTo>
                  <a:lnTo>
                    <a:pt x="70" y="350"/>
                  </a:lnTo>
                  <a:lnTo>
                    <a:pt x="60" y="334"/>
                  </a:lnTo>
                  <a:lnTo>
                    <a:pt x="52" y="316"/>
                  </a:lnTo>
                  <a:lnTo>
                    <a:pt x="46" y="298"/>
                  </a:lnTo>
                  <a:lnTo>
                    <a:pt x="40" y="278"/>
                  </a:lnTo>
                  <a:lnTo>
                    <a:pt x="38" y="258"/>
                  </a:lnTo>
                  <a:lnTo>
                    <a:pt x="36" y="238"/>
                  </a:lnTo>
                  <a:lnTo>
                    <a:pt x="36" y="238"/>
                  </a:lnTo>
                  <a:lnTo>
                    <a:pt x="38" y="218"/>
                  </a:lnTo>
                  <a:lnTo>
                    <a:pt x="40" y="198"/>
                  </a:lnTo>
                  <a:lnTo>
                    <a:pt x="46" y="178"/>
                  </a:lnTo>
                  <a:lnTo>
                    <a:pt x="52" y="160"/>
                  </a:lnTo>
                  <a:lnTo>
                    <a:pt x="60" y="142"/>
                  </a:lnTo>
                  <a:lnTo>
                    <a:pt x="70" y="126"/>
                  </a:lnTo>
                  <a:lnTo>
                    <a:pt x="82" y="110"/>
                  </a:lnTo>
                  <a:lnTo>
                    <a:pt x="94" y="96"/>
                  </a:lnTo>
                  <a:lnTo>
                    <a:pt x="110" y="84"/>
                  </a:lnTo>
                  <a:lnTo>
                    <a:pt x="124" y="72"/>
                  </a:lnTo>
                  <a:lnTo>
                    <a:pt x="142" y="62"/>
                  </a:lnTo>
                  <a:lnTo>
                    <a:pt x="158" y="54"/>
                  </a:lnTo>
                  <a:lnTo>
                    <a:pt x="178" y="46"/>
                  </a:lnTo>
                  <a:lnTo>
                    <a:pt x="196" y="42"/>
                  </a:lnTo>
                  <a:lnTo>
                    <a:pt x="216" y="38"/>
                  </a:lnTo>
                  <a:lnTo>
                    <a:pt x="236" y="38"/>
                  </a:lnTo>
                  <a:lnTo>
                    <a:pt x="236" y="38"/>
                  </a:lnTo>
                  <a:lnTo>
                    <a:pt x="258" y="38"/>
                  </a:lnTo>
                  <a:lnTo>
                    <a:pt x="278" y="42"/>
                  </a:lnTo>
                  <a:lnTo>
                    <a:pt x="296" y="46"/>
                  </a:lnTo>
                  <a:lnTo>
                    <a:pt x="314" y="54"/>
                  </a:lnTo>
                  <a:lnTo>
                    <a:pt x="332" y="62"/>
                  </a:lnTo>
                  <a:lnTo>
                    <a:pt x="348" y="72"/>
                  </a:lnTo>
                  <a:lnTo>
                    <a:pt x="364" y="84"/>
                  </a:lnTo>
                  <a:lnTo>
                    <a:pt x="378" y="96"/>
                  </a:lnTo>
                  <a:lnTo>
                    <a:pt x="392" y="110"/>
                  </a:lnTo>
                  <a:lnTo>
                    <a:pt x="404" y="126"/>
                  </a:lnTo>
                  <a:lnTo>
                    <a:pt x="414" y="142"/>
                  </a:lnTo>
                  <a:lnTo>
                    <a:pt x="422" y="160"/>
                  </a:lnTo>
                  <a:lnTo>
                    <a:pt x="428" y="178"/>
                  </a:lnTo>
                  <a:lnTo>
                    <a:pt x="434" y="198"/>
                  </a:lnTo>
                  <a:lnTo>
                    <a:pt x="436" y="218"/>
                  </a:lnTo>
                  <a:lnTo>
                    <a:pt x="438" y="238"/>
                  </a:lnTo>
                  <a:lnTo>
                    <a:pt x="438" y="238"/>
                  </a:lnTo>
                  <a:lnTo>
                    <a:pt x="436" y="258"/>
                  </a:lnTo>
                  <a:lnTo>
                    <a:pt x="434" y="278"/>
                  </a:lnTo>
                  <a:lnTo>
                    <a:pt x="428" y="298"/>
                  </a:lnTo>
                  <a:lnTo>
                    <a:pt x="422" y="316"/>
                  </a:lnTo>
                  <a:lnTo>
                    <a:pt x="414" y="334"/>
                  </a:lnTo>
                  <a:lnTo>
                    <a:pt x="404" y="350"/>
                  </a:lnTo>
                  <a:lnTo>
                    <a:pt x="392" y="366"/>
                  </a:lnTo>
                  <a:lnTo>
                    <a:pt x="378" y="380"/>
                  </a:lnTo>
                  <a:lnTo>
                    <a:pt x="364" y="392"/>
                  </a:lnTo>
                  <a:lnTo>
                    <a:pt x="348" y="404"/>
                  </a:lnTo>
                  <a:lnTo>
                    <a:pt x="332" y="414"/>
                  </a:lnTo>
                  <a:lnTo>
                    <a:pt x="314" y="424"/>
                  </a:lnTo>
                  <a:lnTo>
                    <a:pt x="296" y="430"/>
                  </a:lnTo>
                  <a:lnTo>
                    <a:pt x="278" y="434"/>
                  </a:lnTo>
                  <a:lnTo>
                    <a:pt x="258" y="438"/>
                  </a:lnTo>
                  <a:lnTo>
                    <a:pt x="236" y="438"/>
                  </a:lnTo>
                  <a:lnTo>
                    <a:pt x="236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30" name="Freeform 123"/>
            <p:cNvSpPr>
              <a:spLocks/>
            </p:cNvSpPr>
            <p:nvPr/>
          </p:nvSpPr>
          <p:spPr bwMode="auto">
            <a:xfrm>
              <a:off x="3609975" y="2965450"/>
              <a:ext cx="288925" cy="438150"/>
            </a:xfrm>
            <a:custGeom>
              <a:avLst/>
              <a:gdLst/>
              <a:ahLst/>
              <a:cxnLst>
                <a:cxn ang="0">
                  <a:pos x="182" y="168"/>
                </a:cxn>
                <a:cxn ang="0">
                  <a:pos x="172" y="144"/>
                </a:cxn>
                <a:cxn ang="0">
                  <a:pos x="154" y="126"/>
                </a:cxn>
                <a:cxn ang="0">
                  <a:pos x="126" y="116"/>
                </a:cxn>
                <a:cxn ang="0">
                  <a:pos x="76" y="104"/>
                </a:cxn>
                <a:cxn ang="0">
                  <a:pos x="66" y="94"/>
                </a:cxn>
                <a:cxn ang="0">
                  <a:pos x="66" y="80"/>
                </a:cxn>
                <a:cxn ang="0">
                  <a:pos x="78" y="68"/>
                </a:cxn>
                <a:cxn ang="0">
                  <a:pos x="92" y="66"/>
                </a:cxn>
                <a:cxn ang="0">
                  <a:pos x="116" y="72"/>
                </a:cxn>
                <a:cxn ang="0">
                  <a:pos x="128" y="84"/>
                </a:cxn>
                <a:cxn ang="0">
                  <a:pos x="130" y="86"/>
                </a:cxn>
                <a:cxn ang="0">
                  <a:pos x="172" y="88"/>
                </a:cxn>
                <a:cxn ang="0">
                  <a:pos x="178" y="84"/>
                </a:cxn>
                <a:cxn ang="0">
                  <a:pos x="176" y="78"/>
                </a:cxn>
                <a:cxn ang="0">
                  <a:pos x="160" y="52"/>
                </a:cxn>
                <a:cxn ang="0">
                  <a:pos x="136" y="36"/>
                </a:cxn>
                <a:cxn ang="0">
                  <a:pos x="114" y="8"/>
                </a:cxn>
                <a:cxn ang="0">
                  <a:pos x="112" y="2"/>
                </a:cxn>
                <a:cxn ang="0">
                  <a:pos x="76" y="0"/>
                </a:cxn>
                <a:cxn ang="0">
                  <a:pos x="70" y="2"/>
                </a:cxn>
                <a:cxn ang="0">
                  <a:pos x="68" y="30"/>
                </a:cxn>
                <a:cxn ang="0">
                  <a:pos x="34" y="46"/>
                </a:cxn>
                <a:cxn ang="0">
                  <a:pos x="18" y="64"/>
                </a:cxn>
                <a:cxn ang="0">
                  <a:pos x="10" y="96"/>
                </a:cxn>
                <a:cxn ang="0">
                  <a:pos x="14" y="116"/>
                </a:cxn>
                <a:cxn ang="0">
                  <a:pos x="24" y="134"/>
                </a:cxn>
                <a:cxn ang="0">
                  <a:pos x="70" y="156"/>
                </a:cxn>
                <a:cxn ang="0">
                  <a:pos x="108" y="166"/>
                </a:cxn>
                <a:cxn ang="0">
                  <a:pos x="124" y="178"/>
                </a:cxn>
                <a:cxn ang="0">
                  <a:pos x="124" y="194"/>
                </a:cxn>
                <a:cxn ang="0">
                  <a:pos x="94" y="206"/>
                </a:cxn>
                <a:cxn ang="0">
                  <a:pos x="72" y="202"/>
                </a:cxn>
                <a:cxn ang="0">
                  <a:pos x="60" y="194"/>
                </a:cxn>
                <a:cxn ang="0">
                  <a:pos x="52" y="182"/>
                </a:cxn>
                <a:cxn ang="0">
                  <a:pos x="50" y="180"/>
                </a:cxn>
                <a:cxn ang="0">
                  <a:pos x="4" y="180"/>
                </a:cxn>
                <a:cxn ang="0">
                  <a:pos x="0" y="184"/>
                </a:cxn>
                <a:cxn ang="0">
                  <a:pos x="4" y="198"/>
                </a:cxn>
                <a:cxn ang="0">
                  <a:pos x="24" y="226"/>
                </a:cxn>
                <a:cxn ang="0">
                  <a:pos x="56" y="242"/>
                </a:cxn>
                <a:cxn ang="0">
                  <a:pos x="68" y="268"/>
                </a:cxn>
                <a:cxn ang="0">
                  <a:pos x="76" y="276"/>
                </a:cxn>
                <a:cxn ang="0">
                  <a:pos x="108" y="276"/>
                </a:cxn>
                <a:cxn ang="0">
                  <a:pos x="114" y="268"/>
                </a:cxn>
                <a:cxn ang="0">
                  <a:pos x="128" y="242"/>
                </a:cxn>
                <a:cxn ang="0">
                  <a:pos x="162" y="224"/>
                </a:cxn>
                <a:cxn ang="0">
                  <a:pos x="178" y="202"/>
                </a:cxn>
                <a:cxn ang="0">
                  <a:pos x="182" y="178"/>
                </a:cxn>
              </a:cxnLst>
              <a:rect l="0" t="0" r="r" b="b"/>
              <a:pathLst>
                <a:path w="182" h="276">
                  <a:moveTo>
                    <a:pt x="182" y="178"/>
                  </a:moveTo>
                  <a:lnTo>
                    <a:pt x="182" y="178"/>
                  </a:lnTo>
                  <a:lnTo>
                    <a:pt x="182" y="168"/>
                  </a:lnTo>
                  <a:lnTo>
                    <a:pt x="180" y="158"/>
                  </a:lnTo>
                  <a:lnTo>
                    <a:pt x="176" y="150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60" y="130"/>
                  </a:lnTo>
                  <a:lnTo>
                    <a:pt x="154" y="12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26" y="116"/>
                  </a:lnTo>
                  <a:lnTo>
                    <a:pt x="92" y="108"/>
                  </a:lnTo>
                  <a:lnTo>
                    <a:pt x="92" y="108"/>
                  </a:lnTo>
                  <a:lnTo>
                    <a:pt x="76" y="104"/>
                  </a:lnTo>
                  <a:lnTo>
                    <a:pt x="70" y="100"/>
                  </a:lnTo>
                  <a:lnTo>
                    <a:pt x="70" y="100"/>
                  </a:lnTo>
                  <a:lnTo>
                    <a:pt x="66" y="94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6" y="80"/>
                  </a:lnTo>
                  <a:lnTo>
                    <a:pt x="68" y="74"/>
                  </a:lnTo>
                  <a:lnTo>
                    <a:pt x="72" y="70"/>
                  </a:lnTo>
                  <a:lnTo>
                    <a:pt x="78" y="68"/>
                  </a:lnTo>
                  <a:lnTo>
                    <a:pt x="84" y="66"/>
                  </a:lnTo>
                  <a:lnTo>
                    <a:pt x="92" y="66"/>
                  </a:lnTo>
                  <a:lnTo>
                    <a:pt x="92" y="66"/>
                  </a:lnTo>
                  <a:lnTo>
                    <a:pt x="100" y="66"/>
                  </a:lnTo>
                  <a:lnTo>
                    <a:pt x="108" y="68"/>
                  </a:lnTo>
                  <a:lnTo>
                    <a:pt x="116" y="72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6"/>
                  </a:lnTo>
                  <a:lnTo>
                    <a:pt x="130" y="86"/>
                  </a:lnTo>
                  <a:lnTo>
                    <a:pt x="130" y="88"/>
                  </a:lnTo>
                  <a:lnTo>
                    <a:pt x="134" y="88"/>
                  </a:lnTo>
                  <a:lnTo>
                    <a:pt x="172" y="88"/>
                  </a:lnTo>
                  <a:lnTo>
                    <a:pt x="172" y="88"/>
                  </a:lnTo>
                  <a:lnTo>
                    <a:pt x="176" y="86"/>
                  </a:lnTo>
                  <a:lnTo>
                    <a:pt x="178" y="84"/>
                  </a:lnTo>
                  <a:lnTo>
                    <a:pt x="178" y="84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2" y="68"/>
                  </a:lnTo>
                  <a:lnTo>
                    <a:pt x="166" y="60"/>
                  </a:lnTo>
                  <a:lnTo>
                    <a:pt x="160" y="52"/>
                  </a:lnTo>
                  <a:lnTo>
                    <a:pt x="152" y="46"/>
                  </a:lnTo>
                  <a:lnTo>
                    <a:pt x="144" y="40"/>
                  </a:lnTo>
                  <a:lnTo>
                    <a:pt x="136" y="36"/>
                  </a:lnTo>
                  <a:lnTo>
                    <a:pt x="124" y="32"/>
                  </a:lnTo>
                  <a:lnTo>
                    <a:pt x="114" y="30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8"/>
                  </a:lnTo>
                  <a:lnTo>
                    <a:pt x="68" y="30"/>
                  </a:lnTo>
                  <a:lnTo>
                    <a:pt x="68" y="30"/>
                  </a:lnTo>
                  <a:lnTo>
                    <a:pt x="54" y="34"/>
                  </a:lnTo>
                  <a:lnTo>
                    <a:pt x="44" y="40"/>
                  </a:lnTo>
                  <a:lnTo>
                    <a:pt x="34" y="46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18" y="64"/>
                  </a:lnTo>
                  <a:lnTo>
                    <a:pt x="14" y="74"/>
                  </a:lnTo>
                  <a:lnTo>
                    <a:pt x="10" y="84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10" y="106"/>
                  </a:lnTo>
                  <a:lnTo>
                    <a:pt x="14" y="116"/>
                  </a:lnTo>
                  <a:lnTo>
                    <a:pt x="18" y="126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34" y="142"/>
                  </a:lnTo>
                  <a:lnTo>
                    <a:pt x="50" y="150"/>
                  </a:lnTo>
                  <a:lnTo>
                    <a:pt x="70" y="156"/>
                  </a:lnTo>
                  <a:lnTo>
                    <a:pt x="94" y="162"/>
                  </a:lnTo>
                  <a:lnTo>
                    <a:pt x="94" y="162"/>
                  </a:lnTo>
                  <a:lnTo>
                    <a:pt x="108" y="166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4" y="178"/>
                  </a:lnTo>
                  <a:lnTo>
                    <a:pt x="126" y="186"/>
                  </a:lnTo>
                  <a:lnTo>
                    <a:pt x="126" y="186"/>
                  </a:lnTo>
                  <a:lnTo>
                    <a:pt x="124" y="194"/>
                  </a:lnTo>
                  <a:lnTo>
                    <a:pt x="120" y="200"/>
                  </a:lnTo>
                  <a:lnTo>
                    <a:pt x="110" y="204"/>
                  </a:lnTo>
                  <a:lnTo>
                    <a:pt x="94" y="206"/>
                  </a:lnTo>
                  <a:lnTo>
                    <a:pt x="94" y="206"/>
                  </a:lnTo>
                  <a:lnTo>
                    <a:pt x="82" y="206"/>
                  </a:lnTo>
                  <a:lnTo>
                    <a:pt x="72" y="202"/>
                  </a:lnTo>
                  <a:lnTo>
                    <a:pt x="72" y="202"/>
                  </a:lnTo>
                  <a:lnTo>
                    <a:pt x="66" y="200"/>
                  </a:lnTo>
                  <a:lnTo>
                    <a:pt x="60" y="194"/>
                  </a:lnTo>
                  <a:lnTo>
                    <a:pt x="56" y="190"/>
                  </a:lnTo>
                  <a:lnTo>
                    <a:pt x="52" y="184"/>
                  </a:lnTo>
                  <a:lnTo>
                    <a:pt x="52" y="182"/>
                  </a:lnTo>
                  <a:lnTo>
                    <a:pt x="52" y="182"/>
                  </a:lnTo>
                  <a:lnTo>
                    <a:pt x="52" y="182"/>
                  </a:lnTo>
                  <a:lnTo>
                    <a:pt x="50" y="180"/>
                  </a:lnTo>
                  <a:lnTo>
                    <a:pt x="48" y="180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4" y="198"/>
                  </a:lnTo>
                  <a:lnTo>
                    <a:pt x="10" y="210"/>
                  </a:lnTo>
                  <a:lnTo>
                    <a:pt x="16" y="218"/>
                  </a:lnTo>
                  <a:lnTo>
                    <a:pt x="24" y="226"/>
                  </a:lnTo>
                  <a:lnTo>
                    <a:pt x="34" y="232"/>
                  </a:lnTo>
                  <a:lnTo>
                    <a:pt x="44" y="238"/>
                  </a:lnTo>
                  <a:lnTo>
                    <a:pt x="56" y="242"/>
                  </a:lnTo>
                  <a:lnTo>
                    <a:pt x="68" y="246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8" y="272"/>
                  </a:lnTo>
                  <a:lnTo>
                    <a:pt x="70" y="274"/>
                  </a:lnTo>
                  <a:lnTo>
                    <a:pt x="76" y="276"/>
                  </a:lnTo>
                  <a:lnTo>
                    <a:pt x="106" y="276"/>
                  </a:lnTo>
                  <a:lnTo>
                    <a:pt x="106" y="276"/>
                  </a:lnTo>
                  <a:lnTo>
                    <a:pt x="108" y="276"/>
                  </a:lnTo>
                  <a:lnTo>
                    <a:pt x="112" y="274"/>
                  </a:lnTo>
                  <a:lnTo>
                    <a:pt x="114" y="272"/>
                  </a:lnTo>
                  <a:lnTo>
                    <a:pt x="114" y="268"/>
                  </a:lnTo>
                  <a:lnTo>
                    <a:pt x="114" y="246"/>
                  </a:lnTo>
                  <a:lnTo>
                    <a:pt x="114" y="246"/>
                  </a:lnTo>
                  <a:lnTo>
                    <a:pt x="128" y="242"/>
                  </a:lnTo>
                  <a:lnTo>
                    <a:pt x="142" y="238"/>
                  </a:lnTo>
                  <a:lnTo>
                    <a:pt x="152" y="232"/>
                  </a:lnTo>
                  <a:lnTo>
                    <a:pt x="162" y="224"/>
                  </a:lnTo>
                  <a:lnTo>
                    <a:pt x="162" y="224"/>
                  </a:lnTo>
                  <a:lnTo>
                    <a:pt x="170" y="214"/>
                  </a:lnTo>
                  <a:lnTo>
                    <a:pt x="178" y="202"/>
                  </a:lnTo>
                  <a:lnTo>
                    <a:pt x="180" y="190"/>
                  </a:lnTo>
                  <a:lnTo>
                    <a:pt x="182" y="178"/>
                  </a:lnTo>
                  <a:lnTo>
                    <a:pt x="182" y="1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cxnSp>
        <p:nvCxnSpPr>
          <p:cNvPr id="31" name="直线连接符 30"/>
          <p:cNvCxnSpPr/>
          <p:nvPr/>
        </p:nvCxnSpPr>
        <p:spPr>
          <a:xfrm>
            <a:off x="6411949" y="4199938"/>
            <a:ext cx="0" cy="1764549"/>
          </a:xfrm>
          <a:prstGeom prst="line">
            <a:avLst/>
          </a:prstGeom>
          <a:ln w="158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0" y="6320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图表 34"/>
          <p:cNvGraphicFramePr/>
          <p:nvPr/>
        </p:nvGraphicFramePr>
        <p:xfrm>
          <a:off x="3759156" y="1026910"/>
          <a:ext cx="4785547" cy="319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文本占位符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118"/>
          <p:cNvCxnSpPr/>
          <p:nvPr/>
        </p:nvCxnSpPr>
        <p:spPr>
          <a:xfrm>
            <a:off x="7525593" y="2427260"/>
            <a:ext cx="129926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21"/>
          <p:cNvCxnSpPr/>
          <p:nvPr/>
        </p:nvCxnSpPr>
        <p:spPr>
          <a:xfrm>
            <a:off x="3284560" y="2427260"/>
            <a:ext cx="191861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049844" y="2159973"/>
            <a:ext cx="1234716" cy="471759"/>
          </a:xfrm>
          <a:prstGeom prst="roundRect">
            <a:avLst>
              <a:gd name="adj" fmla="val 78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r>
              <a:rPr lang="en-US" altLang="zh-CN" sz="3200" b="1" dirty="0">
                <a:solidFill>
                  <a:prstClr val="white"/>
                </a:solidFill>
                <a:ea typeface="宋体"/>
              </a:rPr>
              <a:t>2013</a:t>
            </a:r>
            <a:endParaRPr lang="zh-CN" altLang="en-US" sz="32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4432" y="1197503"/>
            <a:ext cx="1879041" cy="1118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667" b="1" dirty="0">
                <a:solidFill>
                  <a:schemeClr val="accent1"/>
                </a:solidFill>
                <a:ea typeface="宋体"/>
              </a:rPr>
              <a:t>66%</a:t>
            </a:r>
            <a:endParaRPr lang="zh-CN" altLang="en-US" sz="6667" b="1" dirty="0">
              <a:solidFill>
                <a:schemeClr val="accent1"/>
              </a:solidFill>
              <a:ea typeface="宋体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24856" y="2159973"/>
            <a:ext cx="1234716" cy="471759"/>
          </a:xfrm>
          <a:prstGeom prst="roundRect">
            <a:avLst>
              <a:gd name="adj" fmla="val 78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r>
              <a:rPr lang="en-US" altLang="zh-CN" sz="3200" b="1" dirty="0">
                <a:solidFill>
                  <a:prstClr val="white"/>
                </a:solidFill>
                <a:ea typeface="宋体"/>
              </a:rPr>
              <a:t>2014</a:t>
            </a:r>
            <a:endParaRPr lang="zh-CN" altLang="en-US" sz="3200" b="1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1562" y="1197503"/>
            <a:ext cx="1879041" cy="1118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667" b="1" dirty="0">
                <a:solidFill>
                  <a:schemeClr val="accent2"/>
                </a:solidFill>
                <a:ea typeface="宋体"/>
              </a:rPr>
              <a:t>85%</a:t>
            </a:r>
            <a:endParaRPr lang="zh-CN" altLang="en-US" sz="6667" b="1" dirty="0">
              <a:solidFill>
                <a:schemeClr val="accent2"/>
              </a:solidFill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9550" y="2679389"/>
            <a:ext cx="2602400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867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4432" y="2718484"/>
            <a:ext cx="2596649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2065932" y="4739044"/>
            <a:ext cx="207399" cy="336891"/>
            <a:chOff x="485617" y="3636894"/>
            <a:chExt cx="228600" cy="371329"/>
          </a:xfrm>
        </p:grpSpPr>
        <p:cxnSp>
          <p:nvCxnSpPr>
            <p:cNvPr id="13" name="直接连接符 138"/>
            <p:cNvCxnSpPr/>
            <p:nvPr/>
          </p:nvCxnSpPr>
          <p:spPr>
            <a:xfrm>
              <a:off x="485617" y="3879289"/>
              <a:ext cx="0" cy="128934"/>
            </a:xfrm>
            <a:prstGeom prst="line">
              <a:avLst/>
            </a:prstGeom>
            <a:ln w="635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9"/>
            <p:cNvCxnSpPr/>
            <p:nvPr/>
          </p:nvCxnSpPr>
          <p:spPr>
            <a:xfrm>
              <a:off x="599917" y="3750356"/>
              <a:ext cx="0" cy="257867"/>
            </a:xfrm>
            <a:prstGeom prst="line">
              <a:avLst/>
            </a:prstGeom>
            <a:ln w="635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0"/>
            <p:cNvCxnSpPr/>
            <p:nvPr/>
          </p:nvCxnSpPr>
          <p:spPr>
            <a:xfrm>
              <a:off x="714217" y="3636894"/>
              <a:ext cx="0" cy="371329"/>
            </a:xfrm>
            <a:prstGeom prst="line">
              <a:avLst/>
            </a:prstGeom>
            <a:ln w="635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369950" y="457211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000" b="1" dirty="0">
                <a:solidFill>
                  <a:schemeClr val="accent4"/>
                </a:solidFill>
                <a:ea typeface="宋体"/>
              </a:rPr>
              <a:t>6453</a:t>
            </a:r>
            <a:endParaRPr lang="zh-CN" altLang="en-US" sz="4000" b="1" dirty="0">
              <a:solidFill>
                <a:schemeClr val="accent4"/>
              </a:solidFill>
              <a:ea typeface="宋体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6970797" y="4671412"/>
            <a:ext cx="207399" cy="336891"/>
            <a:chOff x="4858543" y="3586170"/>
            <a:chExt cx="228600" cy="371329"/>
          </a:xfrm>
        </p:grpSpPr>
        <p:cxnSp>
          <p:nvCxnSpPr>
            <p:cNvPr id="18" name="直接连接符 146"/>
            <p:cNvCxnSpPr/>
            <p:nvPr/>
          </p:nvCxnSpPr>
          <p:spPr>
            <a:xfrm>
              <a:off x="4858543" y="3828565"/>
              <a:ext cx="0" cy="128934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47"/>
            <p:cNvCxnSpPr/>
            <p:nvPr/>
          </p:nvCxnSpPr>
          <p:spPr>
            <a:xfrm>
              <a:off x="4972843" y="3699632"/>
              <a:ext cx="0" cy="257867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48"/>
            <p:cNvCxnSpPr/>
            <p:nvPr/>
          </p:nvCxnSpPr>
          <p:spPr>
            <a:xfrm>
              <a:off x="5087143" y="3586170"/>
              <a:ext cx="0" cy="371329"/>
            </a:xfrm>
            <a:prstGeom prst="line">
              <a:avLst/>
            </a:prstGeom>
            <a:ln w="63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7274815" y="4504480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000" b="1" dirty="0">
                <a:solidFill>
                  <a:schemeClr val="accent4"/>
                </a:solidFill>
                <a:ea typeface="宋体"/>
              </a:rPr>
              <a:t>7654</a:t>
            </a:r>
            <a:endParaRPr lang="zh-CN" altLang="en-US" sz="4000" b="1" dirty="0">
              <a:solidFill>
                <a:schemeClr val="accent4"/>
              </a:solidFill>
              <a:ea typeface="宋体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6805" y="5341356"/>
            <a:ext cx="4653541" cy="62568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70092" y="5338676"/>
            <a:ext cx="4653541" cy="62568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333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7" name="直线连接符 26"/>
          <p:cNvCxnSpPr/>
          <p:nvPr/>
        </p:nvCxnSpPr>
        <p:spPr>
          <a:xfrm>
            <a:off x="761365" y="4199937"/>
            <a:ext cx="10781131" cy="0"/>
          </a:xfrm>
          <a:prstGeom prst="line">
            <a:avLst/>
          </a:prstGeom>
          <a:ln w="158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 27"/>
          <p:cNvGrpSpPr/>
          <p:nvPr/>
        </p:nvGrpSpPr>
        <p:grpSpPr>
          <a:xfrm>
            <a:off x="5571011" y="1972080"/>
            <a:ext cx="1161835" cy="1176795"/>
            <a:chOff x="3378200" y="2806700"/>
            <a:chExt cx="752475" cy="755650"/>
          </a:xfrm>
          <a:solidFill>
            <a:schemeClr val="accent4"/>
          </a:solidFill>
        </p:grpSpPr>
        <p:sp>
          <p:nvSpPr>
            <p:cNvPr id="29" name="Freeform 122"/>
            <p:cNvSpPr>
              <a:spLocks noEditPoints="1"/>
            </p:cNvSpPr>
            <p:nvPr/>
          </p:nvSpPr>
          <p:spPr bwMode="auto">
            <a:xfrm>
              <a:off x="3378200" y="2806700"/>
              <a:ext cx="752475" cy="755650"/>
            </a:xfrm>
            <a:custGeom>
              <a:avLst/>
              <a:gdLst/>
              <a:ahLst/>
              <a:cxnLst>
                <a:cxn ang="0">
                  <a:pos x="212" y="2"/>
                </a:cxn>
                <a:cxn ang="0">
                  <a:pos x="144" y="20"/>
                </a:cxn>
                <a:cxn ang="0">
                  <a:pos x="86" y="56"/>
                </a:cxn>
                <a:cxn ang="0">
                  <a:pos x="40" y="106"/>
                </a:cxn>
                <a:cxn ang="0">
                  <a:pos x="10" y="168"/>
                </a:cxn>
                <a:cxn ang="0">
                  <a:pos x="0" y="238"/>
                </a:cxn>
                <a:cxn ang="0">
                  <a:pos x="4" y="286"/>
                </a:cxn>
                <a:cxn ang="0">
                  <a:pos x="28" y="352"/>
                </a:cxn>
                <a:cxn ang="0">
                  <a:pos x="68" y="406"/>
                </a:cxn>
                <a:cxn ang="0">
                  <a:pos x="124" y="446"/>
                </a:cxn>
                <a:cxn ang="0">
                  <a:pos x="188" y="470"/>
                </a:cxn>
                <a:cxn ang="0">
                  <a:pos x="236" y="476"/>
                </a:cxn>
                <a:cxn ang="0">
                  <a:pos x="308" y="464"/>
                </a:cxn>
                <a:cxn ang="0">
                  <a:pos x="370" y="434"/>
                </a:cxn>
                <a:cxn ang="0">
                  <a:pos x="420" y="390"/>
                </a:cxn>
                <a:cxn ang="0">
                  <a:pos x="456" y="330"/>
                </a:cxn>
                <a:cxn ang="0">
                  <a:pos x="472" y="262"/>
                </a:cxn>
                <a:cxn ang="0">
                  <a:pos x="472" y="214"/>
                </a:cxn>
                <a:cxn ang="0">
                  <a:pos x="456" y="146"/>
                </a:cxn>
                <a:cxn ang="0">
                  <a:pos x="420" y="88"/>
                </a:cxn>
                <a:cxn ang="0">
                  <a:pos x="370" y="42"/>
                </a:cxn>
                <a:cxn ang="0">
                  <a:pos x="308" y="12"/>
                </a:cxn>
                <a:cxn ang="0">
                  <a:pos x="236" y="0"/>
                </a:cxn>
                <a:cxn ang="0">
                  <a:pos x="236" y="438"/>
                </a:cxn>
                <a:cxn ang="0">
                  <a:pos x="178" y="430"/>
                </a:cxn>
                <a:cxn ang="0">
                  <a:pos x="124" y="404"/>
                </a:cxn>
                <a:cxn ang="0">
                  <a:pos x="82" y="366"/>
                </a:cxn>
                <a:cxn ang="0">
                  <a:pos x="52" y="316"/>
                </a:cxn>
                <a:cxn ang="0">
                  <a:pos x="38" y="258"/>
                </a:cxn>
                <a:cxn ang="0">
                  <a:pos x="38" y="218"/>
                </a:cxn>
                <a:cxn ang="0">
                  <a:pos x="52" y="160"/>
                </a:cxn>
                <a:cxn ang="0">
                  <a:pos x="82" y="110"/>
                </a:cxn>
                <a:cxn ang="0">
                  <a:pos x="124" y="72"/>
                </a:cxn>
                <a:cxn ang="0">
                  <a:pos x="178" y="46"/>
                </a:cxn>
                <a:cxn ang="0">
                  <a:pos x="236" y="38"/>
                </a:cxn>
                <a:cxn ang="0">
                  <a:pos x="278" y="42"/>
                </a:cxn>
                <a:cxn ang="0">
                  <a:pos x="332" y="62"/>
                </a:cxn>
                <a:cxn ang="0">
                  <a:pos x="378" y="96"/>
                </a:cxn>
                <a:cxn ang="0">
                  <a:pos x="414" y="142"/>
                </a:cxn>
                <a:cxn ang="0">
                  <a:pos x="434" y="198"/>
                </a:cxn>
                <a:cxn ang="0">
                  <a:pos x="438" y="238"/>
                </a:cxn>
                <a:cxn ang="0">
                  <a:pos x="428" y="298"/>
                </a:cxn>
                <a:cxn ang="0">
                  <a:pos x="404" y="350"/>
                </a:cxn>
                <a:cxn ang="0">
                  <a:pos x="364" y="392"/>
                </a:cxn>
                <a:cxn ang="0">
                  <a:pos x="314" y="424"/>
                </a:cxn>
                <a:cxn ang="0">
                  <a:pos x="258" y="438"/>
                </a:cxn>
              </a:cxnLst>
              <a:rect l="0" t="0" r="r" b="b"/>
              <a:pathLst>
                <a:path w="474" h="476">
                  <a:moveTo>
                    <a:pt x="236" y="0"/>
                  </a:moveTo>
                  <a:lnTo>
                    <a:pt x="236" y="0"/>
                  </a:lnTo>
                  <a:lnTo>
                    <a:pt x="212" y="2"/>
                  </a:lnTo>
                  <a:lnTo>
                    <a:pt x="188" y="6"/>
                  </a:lnTo>
                  <a:lnTo>
                    <a:pt x="166" y="12"/>
                  </a:lnTo>
                  <a:lnTo>
                    <a:pt x="144" y="20"/>
                  </a:lnTo>
                  <a:lnTo>
                    <a:pt x="124" y="30"/>
                  </a:lnTo>
                  <a:lnTo>
                    <a:pt x="104" y="42"/>
                  </a:lnTo>
                  <a:lnTo>
                    <a:pt x="86" y="56"/>
                  </a:lnTo>
                  <a:lnTo>
                    <a:pt x="68" y="70"/>
                  </a:lnTo>
                  <a:lnTo>
                    <a:pt x="54" y="88"/>
                  </a:lnTo>
                  <a:lnTo>
                    <a:pt x="40" y="106"/>
                  </a:lnTo>
                  <a:lnTo>
                    <a:pt x="28" y="126"/>
                  </a:lnTo>
                  <a:lnTo>
                    <a:pt x="18" y="146"/>
                  </a:lnTo>
                  <a:lnTo>
                    <a:pt x="10" y="168"/>
                  </a:lnTo>
                  <a:lnTo>
                    <a:pt x="4" y="190"/>
                  </a:lnTo>
                  <a:lnTo>
                    <a:pt x="0" y="214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62"/>
                  </a:lnTo>
                  <a:lnTo>
                    <a:pt x="4" y="286"/>
                  </a:lnTo>
                  <a:lnTo>
                    <a:pt x="10" y="308"/>
                  </a:lnTo>
                  <a:lnTo>
                    <a:pt x="18" y="330"/>
                  </a:lnTo>
                  <a:lnTo>
                    <a:pt x="28" y="352"/>
                  </a:lnTo>
                  <a:lnTo>
                    <a:pt x="40" y="370"/>
                  </a:lnTo>
                  <a:lnTo>
                    <a:pt x="54" y="390"/>
                  </a:lnTo>
                  <a:lnTo>
                    <a:pt x="68" y="406"/>
                  </a:lnTo>
                  <a:lnTo>
                    <a:pt x="86" y="422"/>
                  </a:lnTo>
                  <a:lnTo>
                    <a:pt x="104" y="434"/>
                  </a:lnTo>
                  <a:lnTo>
                    <a:pt x="124" y="446"/>
                  </a:lnTo>
                  <a:lnTo>
                    <a:pt x="144" y="456"/>
                  </a:lnTo>
                  <a:lnTo>
                    <a:pt x="166" y="464"/>
                  </a:lnTo>
                  <a:lnTo>
                    <a:pt x="188" y="470"/>
                  </a:lnTo>
                  <a:lnTo>
                    <a:pt x="212" y="474"/>
                  </a:lnTo>
                  <a:lnTo>
                    <a:pt x="236" y="476"/>
                  </a:lnTo>
                  <a:lnTo>
                    <a:pt x="236" y="476"/>
                  </a:lnTo>
                  <a:lnTo>
                    <a:pt x="260" y="474"/>
                  </a:lnTo>
                  <a:lnTo>
                    <a:pt x="284" y="470"/>
                  </a:lnTo>
                  <a:lnTo>
                    <a:pt x="308" y="464"/>
                  </a:lnTo>
                  <a:lnTo>
                    <a:pt x="330" y="456"/>
                  </a:lnTo>
                  <a:lnTo>
                    <a:pt x="350" y="446"/>
                  </a:lnTo>
                  <a:lnTo>
                    <a:pt x="370" y="434"/>
                  </a:lnTo>
                  <a:lnTo>
                    <a:pt x="388" y="422"/>
                  </a:lnTo>
                  <a:lnTo>
                    <a:pt x="404" y="406"/>
                  </a:lnTo>
                  <a:lnTo>
                    <a:pt x="420" y="390"/>
                  </a:lnTo>
                  <a:lnTo>
                    <a:pt x="434" y="370"/>
                  </a:lnTo>
                  <a:lnTo>
                    <a:pt x="446" y="352"/>
                  </a:lnTo>
                  <a:lnTo>
                    <a:pt x="456" y="330"/>
                  </a:lnTo>
                  <a:lnTo>
                    <a:pt x="464" y="308"/>
                  </a:lnTo>
                  <a:lnTo>
                    <a:pt x="470" y="286"/>
                  </a:lnTo>
                  <a:lnTo>
                    <a:pt x="472" y="262"/>
                  </a:lnTo>
                  <a:lnTo>
                    <a:pt x="474" y="238"/>
                  </a:lnTo>
                  <a:lnTo>
                    <a:pt x="474" y="238"/>
                  </a:lnTo>
                  <a:lnTo>
                    <a:pt x="472" y="214"/>
                  </a:lnTo>
                  <a:lnTo>
                    <a:pt x="470" y="190"/>
                  </a:lnTo>
                  <a:lnTo>
                    <a:pt x="464" y="168"/>
                  </a:lnTo>
                  <a:lnTo>
                    <a:pt x="456" y="146"/>
                  </a:lnTo>
                  <a:lnTo>
                    <a:pt x="446" y="126"/>
                  </a:lnTo>
                  <a:lnTo>
                    <a:pt x="434" y="106"/>
                  </a:lnTo>
                  <a:lnTo>
                    <a:pt x="420" y="88"/>
                  </a:lnTo>
                  <a:lnTo>
                    <a:pt x="404" y="70"/>
                  </a:lnTo>
                  <a:lnTo>
                    <a:pt x="388" y="56"/>
                  </a:lnTo>
                  <a:lnTo>
                    <a:pt x="370" y="42"/>
                  </a:lnTo>
                  <a:lnTo>
                    <a:pt x="350" y="30"/>
                  </a:lnTo>
                  <a:lnTo>
                    <a:pt x="330" y="20"/>
                  </a:lnTo>
                  <a:lnTo>
                    <a:pt x="308" y="12"/>
                  </a:lnTo>
                  <a:lnTo>
                    <a:pt x="284" y="6"/>
                  </a:lnTo>
                  <a:lnTo>
                    <a:pt x="260" y="2"/>
                  </a:lnTo>
                  <a:lnTo>
                    <a:pt x="236" y="0"/>
                  </a:lnTo>
                  <a:lnTo>
                    <a:pt x="236" y="0"/>
                  </a:lnTo>
                  <a:close/>
                  <a:moveTo>
                    <a:pt x="236" y="438"/>
                  </a:moveTo>
                  <a:lnTo>
                    <a:pt x="236" y="438"/>
                  </a:lnTo>
                  <a:lnTo>
                    <a:pt x="216" y="438"/>
                  </a:lnTo>
                  <a:lnTo>
                    <a:pt x="196" y="434"/>
                  </a:lnTo>
                  <a:lnTo>
                    <a:pt x="178" y="430"/>
                  </a:lnTo>
                  <a:lnTo>
                    <a:pt x="158" y="424"/>
                  </a:lnTo>
                  <a:lnTo>
                    <a:pt x="142" y="414"/>
                  </a:lnTo>
                  <a:lnTo>
                    <a:pt x="124" y="404"/>
                  </a:lnTo>
                  <a:lnTo>
                    <a:pt x="110" y="392"/>
                  </a:lnTo>
                  <a:lnTo>
                    <a:pt x="94" y="380"/>
                  </a:lnTo>
                  <a:lnTo>
                    <a:pt x="82" y="366"/>
                  </a:lnTo>
                  <a:lnTo>
                    <a:pt x="70" y="350"/>
                  </a:lnTo>
                  <a:lnTo>
                    <a:pt x="60" y="334"/>
                  </a:lnTo>
                  <a:lnTo>
                    <a:pt x="52" y="316"/>
                  </a:lnTo>
                  <a:lnTo>
                    <a:pt x="46" y="298"/>
                  </a:lnTo>
                  <a:lnTo>
                    <a:pt x="40" y="278"/>
                  </a:lnTo>
                  <a:lnTo>
                    <a:pt x="38" y="258"/>
                  </a:lnTo>
                  <a:lnTo>
                    <a:pt x="36" y="238"/>
                  </a:lnTo>
                  <a:lnTo>
                    <a:pt x="36" y="238"/>
                  </a:lnTo>
                  <a:lnTo>
                    <a:pt x="38" y="218"/>
                  </a:lnTo>
                  <a:lnTo>
                    <a:pt x="40" y="198"/>
                  </a:lnTo>
                  <a:lnTo>
                    <a:pt x="46" y="178"/>
                  </a:lnTo>
                  <a:lnTo>
                    <a:pt x="52" y="160"/>
                  </a:lnTo>
                  <a:lnTo>
                    <a:pt x="60" y="142"/>
                  </a:lnTo>
                  <a:lnTo>
                    <a:pt x="70" y="126"/>
                  </a:lnTo>
                  <a:lnTo>
                    <a:pt x="82" y="110"/>
                  </a:lnTo>
                  <a:lnTo>
                    <a:pt x="94" y="96"/>
                  </a:lnTo>
                  <a:lnTo>
                    <a:pt x="110" y="84"/>
                  </a:lnTo>
                  <a:lnTo>
                    <a:pt x="124" y="72"/>
                  </a:lnTo>
                  <a:lnTo>
                    <a:pt x="142" y="62"/>
                  </a:lnTo>
                  <a:lnTo>
                    <a:pt x="158" y="54"/>
                  </a:lnTo>
                  <a:lnTo>
                    <a:pt x="178" y="46"/>
                  </a:lnTo>
                  <a:lnTo>
                    <a:pt x="196" y="42"/>
                  </a:lnTo>
                  <a:lnTo>
                    <a:pt x="216" y="38"/>
                  </a:lnTo>
                  <a:lnTo>
                    <a:pt x="236" y="38"/>
                  </a:lnTo>
                  <a:lnTo>
                    <a:pt x="236" y="38"/>
                  </a:lnTo>
                  <a:lnTo>
                    <a:pt x="258" y="38"/>
                  </a:lnTo>
                  <a:lnTo>
                    <a:pt x="278" y="42"/>
                  </a:lnTo>
                  <a:lnTo>
                    <a:pt x="296" y="46"/>
                  </a:lnTo>
                  <a:lnTo>
                    <a:pt x="314" y="54"/>
                  </a:lnTo>
                  <a:lnTo>
                    <a:pt x="332" y="62"/>
                  </a:lnTo>
                  <a:lnTo>
                    <a:pt x="348" y="72"/>
                  </a:lnTo>
                  <a:lnTo>
                    <a:pt x="364" y="84"/>
                  </a:lnTo>
                  <a:lnTo>
                    <a:pt x="378" y="96"/>
                  </a:lnTo>
                  <a:lnTo>
                    <a:pt x="392" y="110"/>
                  </a:lnTo>
                  <a:lnTo>
                    <a:pt x="404" y="126"/>
                  </a:lnTo>
                  <a:lnTo>
                    <a:pt x="414" y="142"/>
                  </a:lnTo>
                  <a:lnTo>
                    <a:pt x="422" y="160"/>
                  </a:lnTo>
                  <a:lnTo>
                    <a:pt x="428" y="178"/>
                  </a:lnTo>
                  <a:lnTo>
                    <a:pt x="434" y="198"/>
                  </a:lnTo>
                  <a:lnTo>
                    <a:pt x="436" y="218"/>
                  </a:lnTo>
                  <a:lnTo>
                    <a:pt x="438" y="238"/>
                  </a:lnTo>
                  <a:lnTo>
                    <a:pt x="438" y="238"/>
                  </a:lnTo>
                  <a:lnTo>
                    <a:pt x="436" y="258"/>
                  </a:lnTo>
                  <a:lnTo>
                    <a:pt x="434" y="278"/>
                  </a:lnTo>
                  <a:lnTo>
                    <a:pt x="428" y="298"/>
                  </a:lnTo>
                  <a:lnTo>
                    <a:pt x="422" y="316"/>
                  </a:lnTo>
                  <a:lnTo>
                    <a:pt x="414" y="334"/>
                  </a:lnTo>
                  <a:lnTo>
                    <a:pt x="404" y="350"/>
                  </a:lnTo>
                  <a:lnTo>
                    <a:pt x="392" y="366"/>
                  </a:lnTo>
                  <a:lnTo>
                    <a:pt x="378" y="380"/>
                  </a:lnTo>
                  <a:lnTo>
                    <a:pt x="364" y="392"/>
                  </a:lnTo>
                  <a:lnTo>
                    <a:pt x="348" y="404"/>
                  </a:lnTo>
                  <a:lnTo>
                    <a:pt x="332" y="414"/>
                  </a:lnTo>
                  <a:lnTo>
                    <a:pt x="314" y="424"/>
                  </a:lnTo>
                  <a:lnTo>
                    <a:pt x="296" y="430"/>
                  </a:lnTo>
                  <a:lnTo>
                    <a:pt x="278" y="434"/>
                  </a:lnTo>
                  <a:lnTo>
                    <a:pt x="258" y="438"/>
                  </a:lnTo>
                  <a:lnTo>
                    <a:pt x="236" y="438"/>
                  </a:lnTo>
                  <a:lnTo>
                    <a:pt x="236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30" name="Freeform 123"/>
            <p:cNvSpPr>
              <a:spLocks/>
            </p:cNvSpPr>
            <p:nvPr/>
          </p:nvSpPr>
          <p:spPr bwMode="auto">
            <a:xfrm>
              <a:off x="3609975" y="2965450"/>
              <a:ext cx="288925" cy="438150"/>
            </a:xfrm>
            <a:custGeom>
              <a:avLst/>
              <a:gdLst/>
              <a:ahLst/>
              <a:cxnLst>
                <a:cxn ang="0">
                  <a:pos x="182" y="168"/>
                </a:cxn>
                <a:cxn ang="0">
                  <a:pos x="172" y="144"/>
                </a:cxn>
                <a:cxn ang="0">
                  <a:pos x="154" y="126"/>
                </a:cxn>
                <a:cxn ang="0">
                  <a:pos x="126" y="116"/>
                </a:cxn>
                <a:cxn ang="0">
                  <a:pos x="76" y="104"/>
                </a:cxn>
                <a:cxn ang="0">
                  <a:pos x="66" y="94"/>
                </a:cxn>
                <a:cxn ang="0">
                  <a:pos x="66" y="80"/>
                </a:cxn>
                <a:cxn ang="0">
                  <a:pos x="78" y="68"/>
                </a:cxn>
                <a:cxn ang="0">
                  <a:pos x="92" y="66"/>
                </a:cxn>
                <a:cxn ang="0">
                  <a:pos x="116" y="72"/>
                </a:cxn>
                <a:cxn ang="0">
                  <a:pos x="128" y="84"/>
                </a:cxn>
                <a:cxn ang="0">
                  <a:pos x="130" y="86"/>
                </a:cxn>
                <a:cxn ang="0">
                  <a:pos x="172" y="88"/>
                </a:cxn>
                <a:cxn ang="0">
                  <a:pos x="178" y="84"/>
                </a:cxn>
                <a:cxn ang="0">
                  <a:pos x="176" y="78"/>
                </a:cxn>
                <a:cxn ang="0">
                  <a:pos x="160" y="52"/>
                </a:cxn>
                <a:cxn ang="0">
                  <a:pos x="136" y="36"/>
                </a:cxn>
                <a:cxn ang="0">
                  <a:pos x="114" y="8"/>
                </a:cxn>
                <a:cxn ang="0">
                  <a:pos x="112" y="2"/>
                </a:cxn>
                <a:cxn ang="0">
                  <a:pos x="76" y="0"/>
                </a:cxn>
                <a:cxn ang="0">
                  <a:pos x="70" y="2"/>
                </a:cxn>
                <a:cxn ang="0">
                  <a:pos x="68" y="30"/>
                </a:cxn>
                <a:cxn ang="0">
                  <a:pos x="34" y="46"/>
                </a:cxn>
                <a:cxn ang="0">
                  <a:pos x="18" y="64"/>
                </a:cxn>
                <a:cxn ang="0">
                  <a:pos x="10" y="96"/>
                </a:cxn>
                <a:cxn ang="0">
                  <a:pos x="14" y="116"/>
                </a:cxn>
                <a:cxn ang="0">
                  <a:pos x="24" y="134"/>
                </a:cxn>
                <a:cxn ang="0">
                  <a:pos x="70" y="156"/>
                </a:cxn>
                <a:cxn ang="0">
                  <a:pos x="108" y="166"/>
                </a:cxn>
                <a:cxn ang="0">
                  <a:pos x="124" y="178"/>
                </a:cxn>
                <a:cxn ang="0">
                  <a:pos x="124" y="194"/>
                </a:cxn>
                <a:cxn ang="0">
                  <a:pos x="94" y="206"/>
                </a:cxn>
                <a:cxn ang="0">
                  <a:pos x="72" y="202"/>
                </a:cxn>
                <a:cxn ang="0">
                  <a:pos x="60" y="194"/>
                </a:cxn>
                <a:cxn ang="0">
                  <a:pos x="52" y="182"/>
                </a:cxn>
                <a:cxn ang="0">
                  <a:pos x="50" y="180"/>
                </a:cxn>
                <a:cxn ang="0">
                  <a:pos x="4" y="180"/>
                </a:cxn>
                <a:cxn ang="0">
                  <a:pos x="0" y="184"/>
                </a:cxn>
                <a:cxn ang="0">
                  <a:pos x="4" y="198"/>
                </a:cxn>
                <a:cxn ang="0">
                  <a:pos x="24" y="226"/>
                </a:cxn>
                <a:cxn ang="0">
                  <a:pos x="56" y="242"/>
                </a:cxn>
                <a:cxn ang="0">
                  <a:pos x="68" y="268"/>
                </a:cxn>
                <a:cxn ang="0">
                  <a:pos x="76" y="276"/>
                </a:cxn>
                <a:cxn ang="0">
                  <a:pos x="108" y="276"/>
                </a:cxn>
                <a:cxn ang="0">
                  <a:pos x="114" y="268"/>
                </a:cxn>
                <a:cxn ang="0">
                  <a:pos x="128" y="242"/>
                </a:cxn>
                <a:cxn ang="0">
                  <a:pos x="162" y="224"/>
                </a:cxn>
                <a:cxn ang="0">
                  <a:pos x="178" y="202"/>
                </a:cxn>
                <a:cxn ang="0">
                  <a:pos x="182" y="178"/>
                </a:cxn>
              </a:cxnLst>
              <a:rect l="0" t="0" r="r" b="b"/>
              <a:pathLst>
                <a:path w="182" h="276">
                  <a:moveTo>
                    <a:pt x="182" y="178"/>
                  </a:moveTo>
                  <a:lnTo>
                    <a:pt x="182" y="178"/>
                  </a:lnTo>
                  <a:lnTo>
                    <a:pt x="182" y="168"/>
                  </a:lnTo>
                  <a:lnTo>
                    <a:pt x="180" y="158"/>
                  </a:lnTo>
                  <a:lnTo>
                    <a:pt x="176" y="150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60" y="130"/>
                  </a:lnTo>
                  <a:lnTo>
                    <a:pt x="154" y="12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26" y="116"/>
                  </a:lnTo>
                  <a:lnTo>
                    <a:pt x="92" y="108"/>
                  </a:lnTo>
                  <a:lnTo>
                    <a:pt x="92" y="108"/>
                  </a:lnTo>
                  <a:lnTo>
                    <a:pt x="76" y="104"/>
                  </a:lnTo>
                  <a:lnTo>
                    <a:pt x="70" y="100"/>
                  </a:lnTo>
                  <a:lnTo>
                    <a:pt x="70" y="100"/>
                  </a:lnTo>
                  <a:lnTo>
                    <a:pt x="66" y="94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6" y="80"/>
                  </a:lnTo>
                  <a:lnTo>
                    <a:pt x="68" y="74"/>
                  </a:lnTo>
                  <a:lnTo>
                    <a:pt x="72" y="70"/>
                  </a:lnTo>
                  <a:lnTo>
                    <a:pt x="78" y="68"/>
                  </a:lnTo>
                  <a:lnTo>
                    <a:pt x="84" y="66"/>
                  </a:lnTo>
                  <a:lnTo>
                    <a:pt x="92" y="66"/>
                  </a:lnTo>
                  <a:lnTo>
                    <a:pt x="92" y="66"/>
                  </a:lnTo>
                  <a:lnTo>
                    <a:pt x="100" y="66"/>
                  </a:lnTo>
                  <a:lnTo>
                    <a:pt x="108" y="68"/>
                  </a:lnTo>
                  <a:lnTo>
                    <a:pt x="116" y="72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6"/>
                  </a:lnTo>
                  <a:lnTo>
                    <a:pt x="130" y="86"/>
                  </a:lnTo>
                  <a:lnTo>
                    <a:pt x="130" y="88"/>
                  </a:lnTo>
                  <a:lnTo>
                    <a:pt x="134" y="88"/>
                  </a:lnTo>
                  <a:lnTo>
                    <a:pt x="172" y="88"/>
                  </a:lnTo>
                  <a:lnTo>
                    <a:pt x="172" y="88"/>
                  </a:lnTo>
                  <a:lnTo>
                    <a:pt x="176" y="86"/>
                  </a:lnTo>
                  <a:lnTo>
                    <a:pt x="178" y="84"/>
                  </a:lnTo>
                  <a:lnTo>
                    <a:pt x="178" y="84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2" y="68"/>
                  </a:lnTo>
                  <a:lnTo>
                    <a:pt x="166" y="60"/>
                  </a:lnTo>
                  <a:lnTo>
                    <a:pt x="160" y="52"/>
                  </a:lnTo>
                  <a:lnTo>
                    <a:pt x="152" y="46"/>
                  </a:lnTo>
                  <a:lnTo>
                    <a:pt x="144" y="40"/>
                  </a:lnTo>
                  <a:lnTo>
                    <a:pt x="136" y="36"/>
                  </a:lnTo>
                  <a:lnTo>
                    <a:pt x="124" y="32"/>
                  </a:lnTo>
                  <a:lnTo>
                    <a:pt x="114" y="30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8"/>
                  </a:lnTo>
                  <a:lnTo>
                    <a:pt x="68" y="30"/>
                  </a:lnTo>
                  <a:lnTo>
                    <a:pt x="68" y="30"/>
                  </a:lnTo>
                  <a:lnTo>
                    <a:pt x="54" y="34"/>
                  </a:lnTo>
                  <a:lnTo>
                    <a:pt x="44" y="40"/>
                  </a:lnTo>
                  <a:lnTo>
                    <a:pt x="34" y="46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18" y="64"/>
                  </a:lnTo>
                  <a:lnTo>
                    <a:pt x="14" y="74"/>
                  </a:lnTo>
                  <a:lnTo>
                    <a:pt x="10" y="84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10" y="106"/>
                  </a:lnTo>
                  <a:lnTo>
                    <a:pt x="14" y="116"/>
                  </a:lnTo>
                  <a:lnTo>
                    <a:pt x="18" y="126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34" y="142"/>
                  </a:lnTo>
                  <a:lnTo>
                    <a:pt x="50" y="150"/>
                  </a:lnTo>
                  <a:lnTo>
                    <a:pt x="70" y="156"/>
                  </a:lnTo>
                  <a:lnTo>
                    <a:pt x="94" y="162"/>
                  </a:lnTo>
                  <a:lnTo>
                    <a:pt x="94" y="162"/>
                  </a:lnTo>
                  <a:lnTo>
                    <a:pt x="108" y="166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4" y="178"/>
                  </a:lnTo>
                  <a:lnTo>
                    <a:pt x="126" y="186"/>
                  </a:lnTo>
                  <a:lnTo>
                    <a:pt x="126" y="186"/>
                  </a:lnTo>
                  <a:lnTo>
                    <a:pt x="124" y="194"/>
                  </a:lnTo>
                  <a:lnTo>
                    <a:pt x="120" y="200"/>
                  </a:lnTo>
                  <a:lnTo>
                    <a:pt x="110" y="204"/>
                  </a:lnTo>
                  <a:lnTo>
                    <a:pt x="94" y="206"/>
                  </a:lnTo>
                  <a:lnTo>
                    <a:pt x="94" y="206"/>
                  </a:lnTo>
                  <a:lnTo>
                    <a:pt x="82" y="206"/>
                  </a:lnTo>
                  <a:lnTo>
                    <a:pt x="72" y="202"/>
                  </a:lnTo>
                  <a:lnTo>
                    <a:pt x="72" y="202"/>
                  </a:lnTo>
                  <a:lnTo>
                    <a:pt x="66" y="200"/>
                  </a:lnTo>
                  <a:lnTo>
                    <a:pt x="60" y="194"/>
                  </a:lnTo>
                  <a:lnTo>
                    <a:pt x="56" y="190"/>
                  </a:lnTo>
                  <a:lnTo>
                    <a:pt x="52" y="184"/>
                  </a:lnTo>
                  <a:lnTo>
                    <a:pt x="52" y="182"/>
                  </a:lnTo>
                  <a:lnTo>
                    <a:pt x="52" y="182"/>
                  </a:lnTo>
                  <a:lnTo>
                    <a:pt x="52" y="182"/>
                  </a:lnTo>
                  <a:lnTo>
                    <a:pt x="50" y="180"/>
                  </a:lnTo>
                  <a:lnTo>
                    <a:pt x="48" y="180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4" y="198"/>
                  </a:lnTo>
                  <a:lnTo>
                    <a:pt x="10" y="210"/>
                  </a:lnTo>
                  <a:lnTo>
                    <a:pt x="16" y="218"/>
                  </a:lnTo>
                  <a:lnTo>
                    <a:pt x="24" y="226"/>
                  </a:lnTo>
                  <a:lnTo>
                    <a:pt x="34" y="232"/>
                  </a:lnTo>
                  <a:lnTo>
                    <a:pt x="44" y="238"/>
                  </a:lnTo>
                  <a:lnTo>
                    <a:pt x="56" y="242"/>
                  </a:lnTo>
                  <a:lnTo>
                    <a:pt x="68" y="246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8" y="272"/>
                  </a:lnTo>
                  <a:lnTo>
                    <a:pt x="70" y="274"/>
                  </a:lnTo>
                  <a:lnTo>
                    <a:pt x="76" y="276"/>
                  </a:lnTo>
                  <a:lnTo>
                    <a:pt x="106" y="276"/>
                  </a:lnTo>
                  <a:lnTo>
                    <a:pt x="106" y="276"/>
                  </a:lnTo>
                  <a:lnTo>
                    <a:pt x="108" y="276"/>
                  </a:lnTo>
                  <a:lnTo>
                    <a:pt x="112" y="274"/>
                  </a:lnTo>
                  <a:lnTo>
                    <a:pt x="114" y="272"/>
                  </a:lnTo>
                  <a:lnTo>
                    <a:pt x="114" y="268"/>
                  </a:lnTo>
                  <a:lnTo>
                    <a:pt x="114" y="246"/>
                  </a:lnTo>
                  <a:lnTo>
                    <a:pt x="114" y="246"/>
                  </a:lnTo>
                  <a:lnTo>
                    <a:pt x="128" y="242"/>
                  </a:lnTo>
                  <a:lnTo>
                    <a:pt x="142" y="238"/>
                  </a:lnTo>
                  <a:lnTo>
                    <a:pt x="152" y="232"/>
                  </a:lnTo>
                  <a:lnTo>
                    <a:pt x="162" y="224"/>
                  </a:lnTo>
                  <a:lnTo>
                    <a:pt x="162" y="224"/>
                  </a:lnTo>
                  <a:lnTo>
                    <a:pt x="170" y="214"/>
                  </a:lnTo>
                  <a:lnTo>
                    <a:pt x="178" y="202"/>
                  </a:lnTo>
                  <a:lnTo>
                    <a:pt x="180" y="190"/>
                  </a:lnTo>
                  <a:lnTo>
                    <a:pt x="182" y="178"/>
                  </a:lnTo>
                  <a:lnTo>
                    <a:pt x="182" y="1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cxnSp>
        <p:nvCxnSpPr>
          <p:cNvPr id="31" name="直线连接符 30"/>
          <p:cNvCxnSpPr/>
          <p:nvPr/>
        </p:nvCxnSpPr>
        <p:spPr>
          <a:xfrm>
            <a:off x="6411949" y="4199938"/>
            <a:ext cx="0" cy="1764549"/>
          </a:xfrm>
          <a:prstGeom prst="line">
            <a:avLst/>
          </a:prstGeom>
          <a:ln w="158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0" y="6320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0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74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5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2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7D7"/>
      </a:accent1>
      <a:accent2>
        <a:srgbClr val="00C165"/>
      </a:accent2>
      <a:accent3>
        <a:srgbClr val="A6E94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5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78B"/>
      </a:accent1>
      <a:accent2>
        <a:srgbClr val="91D140"/>
      </a:accent2>
      <a:accent3>
        <a:srgbClr val="FFA3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自定义 5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8CE7"/>
      </a:accent1>
      <a:accent2>
        <a:srgbClr val="00C086"/>
      </a:accent2>
      <a:accent3>
        <a:srgbClr val="89D42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396</Words>
  <Application>Microsoft Office PowerPoint</Application>
  <PresentationFormat>自定义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Microsoft YaHei</vt:lpstr>
      <vt:lpstr>Microsoft YaHei</vt:lpstr>
      <vt:lpstr>Arial</vt:lpstr>
      <vt:lpstr>Century Gothic</vt:lpstr>
      <vt:lpstr>Segoe UI Light</vt:lpstr>
      <vt:lpstr>Office 主题</vt:lpstr>
      <vt:lpstr>1_Office 主题</vt:lpstr>
      <vt:lpstr>3_Office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88</cp:revision>
  <dcterms:created xsi:type="dcterms:W3CDTF">2010-04-12T23:12:02Z</dcterms:created>
  <dcterms:modified xsi:type="dcterms:W3CDTF">2016-03-01T05:44:07Z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