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67" r:id="rId5"/>
    <p:sldMasterId id="2147493470" r:id="rId6"/>
    <p:sldMasterId id="2147493463" r:id="rId7"/>
  </p:sldMasterIdLst>
  <p:sldIdLst>
    <p:sldId id="260" r:id="rId8"/>
    <p:sldId id="271" r:id="rId9"/>
    <p:sldId id="272" r:id="rId10"/>
    <p:sldId id="267" r:id="rId11"/>
    <p:sldId id="268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80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68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8-4599-ADB8-F1B22CF82BF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38-4599-ADB8-F1B22CF82BF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8-4599-ADB8-F1B22CF8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27-41E2-B8D3-9BA77802B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27-41E2-B8D3-9BA77802B50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27-41E2-B8D3-9BA77802B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A-4CC9-A085-662E9C1431D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A-4CC9-A085-662E9C1431DE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A-4CC9-A085-662E9C14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8-4599-ADB8-F1B22CF82BF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38-4599-ADB8-F1B22CF82BF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8-4599-ADB8-F1B22CF8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27-41E2-B8D3-9BA77802B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27-41E2-B8D3-9BA77802B50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27-41E2-B8D3-9BA77802B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A-4CC9-A085-662E9C1431D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A-4CC9-A085-662E9C1431DE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A-4CC9-A085-662E9C14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E38-4599-ADB8-F1B22CF82BF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38-4599-ADB8-F1B22CF82BF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38-4599-ADB8-F1B22CF82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27-41E2-B8D3-9BA77802B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27-41E2-B8D3-9BA77802B50C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27-41E2-B8D3-9BA77802B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A-4CC9-A085-662E9C1431D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A-4CC9-A085-662E9C1431DE}"/>
              </c:ext>
            </c:extLst>
          </c:dPt>
          <c:cat>
            <c:strRef>
              <c:f>Sheet1!$A$2:$A$3</c:f>
              <c:strCache>
                <c:ptCount val="2"/>
                <c:pt idx="0">
                  <c:v>1</c:v>
                </c:pt>
                <c:pt idx="1">
                  <c:v>有色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A-4CC9-A085-662E9C143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4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符 6"/>
          <p:cNvCxnSpPr/>
          <p:nvPr userDrawn="1"/>
        </p:nvCxnSpPr>
        <p:spPr>
          <a:xfrm>
            <a:off x="0" y="724787"/>
            <a:ext cx="12193588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 userDrawn="1"/>
        </p:nvCxnSpPr>
        <p:spPr>
          <a:xfrm>
            <a:off x="3269658" y="724787"/>
            <a:ext cx="8923930" cy="0"/>
          </a:xfrm>
          <a:prstGeom prst="line">
            <a:avLst/>
          </a:prstGeom>
          <a:ln w="76200" cmpd="sng">
            <a:solidFill>
              <a:schemeClr val="accent5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 userDrawn="1"/>
        </p:nvCxnSpPr>
        <p:spPr>
          <a:xfrm>
            <a:off x="22528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8097809" y="6187625"/>
            <a:ext cx="4104149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 userDrawn="1"/>
        </p:nvSpPr>
        <p:spPr>
          <a:xfrm>
            <a:off x="5637770" y="5726268"/>
            <a:ext cx="918048" cy="917925"/>
          </a:xfrm>
          <a:prstGeom prst="diamond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67" b="1" dirty="0"/>
          </a:p>
        </p:txBody>
      </p:sp>
      <p:sp>
        <p:nvSpPr>
          <p:cNvPr id="13" name="菱形 12"/>
          <p:cNvSpPr/>
          <p:nvPr userDrawn="1"/>
        </p:nvSpPr>
        <p:spPr>
          <a:xfrm>
            <a:off x="6632704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菱形 13"/>
          <p:cNvSpPr/>
          <p:nvPr userDrawn="1"/>
        </p:nvSpPr>
        <p:spPr>
          <a:xfrm>
            <a:off x="5154431" y="5982031"/>
            <a:ext cx="406453" cy="406400"/>
          </a:xfrm>
          <a:prstGeom prst="diamond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5" name="菱形 14"/>
          <p:cNvSpPr/>
          <p:nvPr userDrawn="1"/>
        </p:nvSpPr>
        <p:spPr>
          <a:xfrm>
            <a:off x="7116043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6" name="菱形 15"/>
          <p:cNvSpPr/>
          <p:nvPr userDrawn="1"/>
        </p:nvSpPr>
        <p:spPr>
          <a:xfrm>
            <a:off x="4671092" y="5982031"/>
            <a:ext cx="406453" cy="406400"/>
          </a:xfrm>
          <a:prstGeom prst="diamond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菱形 16"/>
          <p:cNvSpPr/>
          <p:nvPr userDrawn="1"/>
        </p:nvSpPr>
        <p:spPr>
          <a:xfrm>
            <a:off x="418775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8" name="菱形 17"/>
          <p:cNvSpPr/>
          <p:nvPr userDrawn="1"/>
        </p:nvSpPr>
        <p:spPr>
          <a:xfrm>
            <a:off x="7599383" y="5982031"/>
            <a:ext cx="406453" cy="406400"/>
          </a:xfrm>
          <a:prstGeom prst="diamond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845587" y="5940593"/>
            <a:ext cx="482663" cy="45931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333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sz="1600" dirty="0"/>
              <a:t>01</a:t>
            </a:r>
            <a:endParaRPr kumimoji="1"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1" hasCustomPrompt="1"/>
          </p:nvPr>
        </p:nvSpPr>
        <p:spPr>
          <a:xfrm>
            <a:off x="270968" y="152401"/>
            <a:ext cx="4806577" cy="446617"/>
          </a:xfrm>
          <a:prstGeom prst="rect">
            <a:avLst/>
          </a:prstGeom>
        </p:spPr>
        <p:txBody>
          <a:bodyPr vert="horz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33" b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HERE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BACC6">
                  <a:lumMod val="50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6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6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032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29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8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1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39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5" r:id="rId1"/>
    <p:sldLayoutId id="2147493466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office.msn.com.cn/" TargetMode="Externa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/>
          <p:nvPr>
            <p:extLst>
              <p:ext uri="{D42A27DB-BD31-4B8C-83A1-F6EECF244321}">
                <p14:modId xmlns:p14="http://schemas.microsoft.com/office/powerpoint/2010/main" val="3759085573"/>
              </p:ext>
            </p:extLst>
          </p:nvPr>
        </p:nvGraphicFramePr>
        <p:xfrm>
          <a:off x="7708208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2542667814"/>
              </p:ext>
            </p:extLst>
          </p:nvPr>
        </p:nvGraphicFramePr>
        <p:xfrm>
          <a:off x="3875334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/>
          <p:cNvGraphicFramePr/>
          <p:nvPr>
            <p:extLst>
              <p:ext uri="{D42A27DB-BD31-4B8C-83A1-F6EECF244321}">
                <p14:modId xmlns:p14="http://schemas.microsoft.com/office/powerpoint/2010/main" val="2767509025"/>
              </p:ext>
            </p:extLst>
          </p:nvPr>
        </p:nvGraphicFramePr>
        <p:xfrm>
          <a:off x="83666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8" name="组 7"/>
          <p:cNvGrpSpPr/>
          <p:nvPr/>
        </p:nvGrpSpPr>
        <p:grpSpPr>
          <a:xfrm>
            <a:off x="966944" y="1305730"/>
            <a:ext cx="2398455" cy="1656581"/>
            <a:chOff x="5383744" y="2122327"/>
            <a:chExt cx="853658" cy="589610"/>
          </a:xfrm>
          <a:solidFill>
            <a:schemeClr val="accent3"/>
          </a:solidFill>
          <a:effectLst/>
        </p:grpSpPr>
        <p:sp>
          <p:nvSpPr>
            <p:cNvPr id="5" name="Freeform 566"/>
            <p:cNvSpPr>
              <a:spLocks/>
            </p:cNvSpPr>
            <p:nvPr/>
          </p:nvSpPr>
          <p:spPr bwMode="auto">
            <a:xfrm>
              <a:off x="5873235" y="2686153"/>
              <a:ext cx="26336" cy="2578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71"/>
            <p:cNvSpPr>
              <a:spLocks/>
            </p:cNvSpPr>
            <p:nvPr/>
          </p:nvSpPr>
          <p:spPr bwMode="auto">
            <a:xfrm>
              <a:off x="6033070" y="2610518"/>
              <a:ext cx="18163" cy="5071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682"/>
            <p:cNvSpPr>
              <a:spLocks/>
            </p:cNvSpPr>
            <p:nvPr/>
          </p:nvSpPr>
          <p:spPr bwMode="auto">
            <a:xfrm>
              <a:off x="5383744" y="2122327"/>
              <a:ext cx="853658" cy="563826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779"/>
          <p:cNvSpPr>
            <a:spLocks/>
          </p:cNvSpPr>
          <p:nvPr/>
        </p:nvSpPr>
        <p:spPr bwMode="auto">
          <a:xfrm>
            <a:off x="5034991" y="1613439"/>
            <a:ext cx="2270880" cy="1110829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1" name="Freeform 690"/>
          <p:cNvSpPr>
            <a:spLocks/>
          </p:cNvSpPr>
          <p:nvPr/>
        </p:nvSpPr>
        <p:spPr bwMode="auto">
          <a:xfrm>
            <a:off x="9232175" y="1594736"/>
            <a:ext cx="1419184" cy="950341"/>
          </a:xfrm>
          <a:custGeom>
            <a:avLst/>
            <a:gdLst>
              <a:gd name="T0" fmla="*/ 2147483647 w 520"/>
              <a:gd name="T1" fmla="*/ 2147483647 h 368"/>
              <a:gd name="T2" fmla="*/ 2147483647 w 520"/>
              <a:gd name="T3" fmla="*/ 2147483647 h 368"/>
              <a:gd name="T4" fmla="*/ 2147483647 w 520"/>
              <a:gd name="T5" fmla="*/ 2147483647 h 368"/>
              <a:gd name="T6" fmla="*/ 2147483647 w 520"/>
              <a:gd name="T7" fmla="*/ 2147483647 h 368"/>
              <a:gd name="T8" fmla="*/ 2147483647 w 520"/>
              <a:gd name="T9" fmla="*/ 2147483647 h 368"/>
              <a:gd name="T10" fmla="*/ 2147483647 w 520"/>
              <a:gd name="T11" fmla="*/ 2147483647 h 368"/>
              <a:gd name="T12" fmla="*/ 2147483647 w 520"/>
              <a:gd name="T13" fmla="*/ 2147483647 h 368"/>
              <a:gd name="T14" fmla="*/ 2147483647 w 520"/>
              <a:gd name="T15" fmla="*/ 2147483647 h 368"/>
              <a:gd name="T16" fmla="*/ 2147483647 w 520"/>
              <a:gd name="T17" fmla="*/ 2147483647 h 368"/>
              <a:gd name="T18" fmla="*/ 2147483647 w 520"/>
              <a:gd name="T19" fmla="*/ 2147483647 h 368"/>
              <a:gd name="T20" fmla="*/ 2147483647 w 520"/>
              <a:gd name="T21" fmla="*/ 2147483647 h 368"/>
              <a:gd name="T22" fmla="*/ 2147483647 w 520"/>
              <a:gd name="T23" fmla="*/ 2147483647 h 368"/>
              <a:gd name="T24" fmla="*/ 2147483647 w 520"/>
              <a:gd name="T25" fmla="*/ 2147483647 h 368"/>
              <a:gd name="T26" fmla="*/ 2147483647 w 520"/>
              <a:gd name="T27" fmla="*/ 2147483647 h 368"/>
              <a:gd name="T28" fmla="*/ 2147483647 w 520"/>
              <a:gd name="T29" fmla="*/ 2147483647 h 368"/>
              <a:gd name="T30" fmla="*/ 0 w 520"/>
              <a:gd name="T31" fmla="*/ 2147483647 h 368"/>
              <a:gd name="T32" fmla="*/ 2147483647 w 520"/>
              <a:gd name="T33" fmla="*/ 2147483647 h 368"/>
              <a:gd name="T34" fmla="*/ 2147483647 w 520"/>
              <a:gd name="T35" fmla="*/ 2147483647 h 368"/>
              <a:gd name="T36" fmla="*/ 2147483647 w 520"/>
              <a:gd name="T37" fmla="*/ 2147483647 h 368"/>
              <a:gd name="T38" fmla="*/ 2147483647 w 520"/>
              <a:gd name="T39" fmla="*/ 2147483647 h 368"/>
              <a:gd name="T40" fmla="*/ 2147483647 w 520"/>
              <a:gd name="T41" fmla="*/ 2147483647 h 368"/>
              <a:gd name="T42" fmla="*/ 2147483647 w 520"/>
              <a:gd name="T43" fmla="*/ 2147483647 h 368"/>
              <a:gd name="T44" fmla="*/ 2147483647 w 520"/>
              <a:gd name="T45" fmla="*/ 2147483647 h 368"/>
              <a:gd name="T46" fmla="*/ 2147483647 w 520"/>
              <a:gd name="T47" fmla="*/ 2147483647 h 368"/>
              <a:gd name="T48" fmla="*/ 2147483647 w 520"/>
              <a:gd name="T49" fmla="*/ 2147483647 h 368"/>
              <a:gd name="T50" fmla="*/ 2147483647 w 520"/>
              <a:gd name="T51" fmla="*/ 2147483647 h 368"/>
              <a:gd name="T52" fmla="*/ 2147483647 w 520"/>
              <a:gd name="T53" fmla="*/ 2147483647 h 368"/>
              <a:gd name="T54" fmla="*/ 2147483647 w 520"/>
              <a:gd name="T55" fmla="*/ 2147483647 h 368"/>
              <a:gd name="T56" fmla="*/ 2147483647 w 520"/>
              <a:gd name="T57" fmla="*/ 2147483647 h 368"/>
              <a:gd name="T58" fmla="*/ 2147483647 w 520"/>
              <a:gd name="T59" fmla="*/ 2147483647 h 368"/>
              <a:gd name="T60" fmla="*/ 2147483647 w 520"/>
              <a:gd name="T61" fmla="*/ 2147483647 h 368"/>
              <a:gd name="T62" fmla="*/ 2147483647 w 520"/>
              <a:gd name="T63" fmla="*/ 2147483647 h 368"/>
              <a:gd name="T64" fmla="*/ 2147483647 w 520"/>
              <a:gd name="T65" fmla="*/ 2147483647 h 368"/>
              <a:gd name="T66" fmla="*/ 2147483647 w 520"/>
              <a:gd name="T67" fmla="*/ 2147483647 h 368"/>
              <a:gd name="T68" fmla="*/ 2147483647 w 520"/>
              <a:gd name="T69" fmla="*/ 2147483647 h 3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20"/>
              <a:gd name="T106" fmla="*/ 0 h 368"/>
              <a:gd name="T107" fmla="*/ 520 w 520"/>
              <a:gd name="T108" fmla="*/ 368 h 3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20" h="368">
                <a:moveTo>
                  <a:pt x="360" y="320"/>
                </a:moveTo>
                <a:lnTo>
                  <a:pt x="352" y="312"/>
                </a:lnTo>
                <a:lnTo>
                  <a:pt x="352" y="296"/>
                </a:lnTo>
                <a:lnTo>
                  <a:pt x="384" y="288"/>
                </a:lnTo>
                <a:lnTo>
                  <a:pt x="408" y="272"/>
                </a:lnTo>
                <a:lnTo>
                  <a:pt x="424" y="256"/>
                </a:lnTo>
                <a:lnTo>
                  <a:pt x="432" y="208"/>
                </a:lnTo>
                <a:lnTo>
                  <a:pt x="456" y="200"/>
                </a:lnTo>
                <a:lnTo>
                  <a:pt x="464" y="160"/>
                </a:lnTo>
                <a:lnTo>
                  <a:pt x="496" y="168"/>
                </a:lnTo>
                <a:lnTo>
                  <a:pt x="504" y="144"/>
                </a:lnTo>
                <a:lnTo>
                  <a:pt x="520" y="136"/>
                </a:lnTo>
                <a:lnTo>
                  <a:pt x="520" y="120"/>
                </a:lnTo>
                <a:lnTo>
                  <a:pt x="488" y="112"/>
                </a:lnTo>
                <a:lnTo>
                  <a:pt x="456" y="96"/>
                </a:lnTo>
                <a:lnTo>
                  <a:pt x="416" y="96"/>
                </a:lnTo>
                <a:lnTo>
                  <a:pt x="400" y="56"/>
                </a:lnTo>
                <a:lnTo>
                  <a:pt x="384" y="24"/>
                </a:lnTo>
                <a:lnTo>
                  <a:pt x="368" y="24"/>
                </a:lnTo>
                <a:lnTo>
                  <a:pt x="328" y="40"/>
                </a:lnTo>
                <a:lnTo>
                  <a:pt x="296" y="0"/>
                </a:lnTo>
                <a:lnTo>
                  <a:pt x="248" y="16"/>
                </a:lnTo>
                <a:lnTo>
                  <a:pt x="200" y="32"/>
                </a:lnTo>
                <a:lnTo>
                  <a:pt x="184" y="64"/>
                </a:lnTo>
                <a:lnTo>
                  <a:pt x="192" y="96"/>
                </a:lnTo>
                <a:lnTo>
                  <a:pt x="160" y="96"/>
                </a:lnTo>
                <a:lnTo>
                  <a:pt x="136" y="96"/>
                </a:lnTo>
                <a:lnTo>
                  <a:pt x="112" y="96"/>
                </a:lnTo>
                <a:lnTo>
                  <a:pt x="88" y="80"/>
                </a:lnTo>
                <a:lnTo>
                  <a:pt x="56" y="88"/>
                </a:lnTo>
                <a:lnTo>
                  <a:pt x="16" y="104"/>
                </a:lnTo>
                <a:lnTo>
                  <a:pt x="0" y="136"/>
                </a:lnTo>
                <a:lnTo>
                  <a:pt x="16" y="152"/>
                </a:lnTo>
                <a:lnTo>
                  <a:pt x="24" y="168"/>
                </a:lnTo>
                <a:lnTo>
                  <a:pt x="56" y="168"/>
                </a:lnTo>
                <a:lnTo>
                  <a:pt x="80" y="168"/>
                </a:lnTo>
                <a:lnTo>
                  <a:pt x="104" y="200"/>
                </a:lnTo>
                <a:lnTo>
                  <a:pt x="80" y="200"/>
                </a:lnTo>
                <a:lnTo>
                  <a:pt x="64" y="200"/>
                </a:lnTo>
                <a:lnTo>
                  <a:pt x="56" y="208"/>
                </a:lnTo>
                <a:lnTo>
                  <a:pt x="64" y="240"/>
                </a:lnTo>
                <a:lnTo>
                  <a:pt x="80" y="256"/>
                </a:lnTo>
                <a:lnTo>
                  <a:pt x="80" y="288"/>
                </a:lnTo>
                <a:lnTo>
                  <a:pt x="96" y="304"/>
                </a:lnTo>
                <a:lnTo>
                  <a:pt x="96" y="336"/>
                </a:lnTo>
                <a:lnTo>
                  <a:pt x="96" y="328"/>
                </a:lnTo>
                <a:lnTo>
                  <a:pt x="120" y="320"/>
                </a:lnTo>
                <a:lnTo>
                  <a:pt x="136" y="320"/>
                </a:lnTo>
                <a:lnTo>
                  <a:pt x="152" y="328"/>
                </a:lnTo>
                <a:lnTo>
                  <a:pt x="168" y="344"/>
                </a:lnTo>
                <a:lnTo>
                  <a:pt x="184" y="344"/>
                </a:lnTo>
                <a:lnTo>
                  <a:pt x="184" y="360"/>
                </a:lnTo>
                <a:lnTo>
                  <a:pt x="192" y="360"/>
                </a:lnTo>
                <a:lnTo>
                  <a:pt x="208" y="368"/>
                </a:lnTo>
                <a:lnTo>
                  <a:pt x="216" y="360"/>
                </a:lnTo>
                <a:lnTo>
                  <a:pt x="232" y="352"/>
                </a:lnTo>
                <a:lnTo>
                  <a:pt x="240" y="328"/>
                </a:lnTo>
                <a:lnTo>
                  <a:pt x="256" y="336"/>
                </a:lnTo>
                <a:lnTo>
                  <a:pt x="264" y="336"/>
                </a:lnTo>
                <a:lnTo>
                  <a:pt x="272" y="344"/>
                </a:lnTo>
                <a:lnTo>
                  <a:pt x="288" y="336"/>
                </a:lnTo>
                <a:lnTo>
                  <a:pt x="296" y="328"/>
                </a:lnTo>
                <a:lnTo>
                  <a:pt x="312" y="320"/>
                </a:lnTo>
                <a:lnTo>
                  <a:pt x="320" y="336"/>
                </a:lnTo>
                <a:lnTo>
                  <a:pt x="328" y="336"/>
                </a:lnTo>
                <a:lnTo>
                  <a:pt x="344" y="328"/>
                </a:lnTo>
                <a:lnTo>
                  <a:pt x="352" y="328"/>
                </a:lnTo>
                <a:lnTo>
                  <a:pt x="352" y="336"/>
                </a:lnTo>
                <a:lnTo>
                  <a:pt x="360" y="328"/>
                </a:lnTo>
                <a:lnTo>
                  <a:pt x="360" y="320"/>
                </a:lnTo>
                <a:close/>
              </a:path>
            </a:pathLst>
          </a:custGeom>
          <a:solidFill>
            <a:schemeClr val="accent4"/>
          </a:solidFill>
          <a:ln w="6350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244750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07365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3"/>
                </a:solidFill>
              </a:rPr>
              <a:t>60</a:t>
            </a:r>
            <a:r>
              <a:rPr kumimoji="1" lang="en-US" altLang="zh-CN" sz="2667" dirty="0">
                <a:solidFill>
                  <a:schemeClr val="accent3"/>
                </a:solidFill>
              </a:rPr>
              <a:t>%</a:t>
            </a:r>
            <a:endParaRPr kumimoji="1" lang="zh-CN" altLang="en-US" sz="2667" dirty="0">
              <a:solidFill>
                <a:schemeClr val="accent3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057155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19770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2"/>
                </a:solidFill>
              </a:rPr>
              <a:t>60</a:t>
            </a:r>
            <a:r>
              <a:rPr kumimoji="1" lang="en-US" altLang="zh-CN" sz="2667" dirty="0">
                <a:solidFill>
                  <a:schemeClr val="accent2"/>
                </a:solidFill>
              </a:rPr>
              <a:t>%</a:t>
            </a:r>
            <a:endParaRPr kumimoji="1" lang="zh-CN" altLang="en-US" sz="2667" dirty="0">
              <a:solidFill>
                <a:schemeClr val="accent2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9869561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32176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1"/>
                </a:solidFill>
              </a:rPr>
              <a:t>60</a:t>
            </a:r>
            <a:r>
              <a:rPr kumimoji="1" lang="en-US" altLang="zh-CN" sz="2667" dirty="0">
                <a:solidFill>
                  <a:schemeClr val="accent1"/>
                </a:solidFill>
              </a:rPr>
              <a:t>%</a:t>
            </a:r>
            <a:endParaRPr kumimoji="1" lang="zh-CN" altLang="en-US" sz="2667" dirty="0">
              <a:solidFill>
                <a:schemeClr val="accent1"/>
              </a:solidFill>
            </a:endParaRPr>
          </a:p>
        </p:txBody>
      </p:sp>
      <p:pic>
        <p:nvPicPr>
          <p:cNvPr id="19" name="图片 1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/>
          <p:nvPr>
            <p:extLst/>
          </p:nvPr>
        </p:nvGraphicFramePr>
        <p:xfrm>
          <a:off x="7708208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/>
          </p:nvPr>
        </p:nvGraphicFramePr>
        <p:xfrm>
          <a:off x="3875334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/>
          <p:cNvGraphicFramePr/>
          <p:nvPr>
            <p:extLst/>
          </p:nvPr>
        </p:nvGraphicFramePr>
        <p:xfrm>
          <a:off x="83666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8" name="组 7"/>
          <p:cNvGrpSpPr/>
          <p:nvPr/>
        </p:nvGrpSpPr>
        <p:grpSpPr>
          <a:xfrm>
            <a:off x="966944" y="1305730"/>
            <a:ext cx="2398455" cy="1656581"/>
            <a:chOff x="5383744" y="2122327"/>
            <a:chExt cx="853658" cy="589610"/>
          </a:xfrm>
          <a:solidFill>
            <a:schemeClr val="accent3"/>
          </a:solidFill>
          <a:effectLst/>
        </p:grpSpPr>
        <p:sp>
          <p:nvSpPr>
            <p:cNvPr id="5" name="Freeform 566"/>
            <p:cNvSpPr>
              <a:spLocks/>
            </p:cNvSpPr>
            <p:nvPr/>
          </p:nvSpPr>
          <p:spPr bwMode="auto">
            <a:xfrm>
              <a:off x="5873235" y="2686153"/>
              <a:ext cx="26336" cy="2578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71"/>
            <p:cNvSpPr>
              <a:spLocks/>
            </p:cNvSpPr>
            <p:nvPr/>
          </p:nvSpPr>
          <p:spPr bwMode="auto">
            <a:xfrm>
              <a:off x="6033070" y="2610518"/>
              <a:ext cx="18163" cy="5071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682"/>
            <p:cNvSpPr>
              <a:spLocks/>
            </p:cNvSpPr>
            <p:nvPr/>
          </p:nvSpPr>
          <p:spPr bwMode="auto">
            <a:xfrm>
              <a:off x="5383744" y="2122327"/>
              <a:ext cx="853658" cy="563826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779"/>
          <p:cNvSpPr>
            <a:spLocks/>
          </p:cNvSpPr>
          <p:nvPr/>
        </p:nvSpPr>
        <p:spPr bwMode="auto">
          <a:xfrm>
            <a:off x="5034991" y="1613439"/>
            <a:ext cx="2270880" cy="1110829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1" name="Freeform 690"/>
          <p:cNvSpPr>
            <a:spLocks/>
          </p:cNvSpPr>
          <p:nvPr/>
        </p:nvSpPr>
        <p:spPr bwMode="auto">
          <a:xfrm>
            <a:off x="9232175" y="1594736"/>
            <a:ext cx="1419184" cy="950341"/>
          </a:xfrm>
          <a:custGeom>
            <a:avLst/>
            <a:gdLst>
              <a:gd name="T0" fmla="*/ 2147483647 w 520"/>
              <a:gd name="T1" fmla="*/ 2147483647 h 368"/>
              <a:gd name="T2" fmla="*/ 2147483647 w 520"/>
              <a:gd name="T3" fmla="*/ 2147483647 h 368"/>
              <a:gd name="T4" fmla="*/ 2147483647 w 520"/>
              <a:gd name="T5" fmla="*/ 2147483647 h 368"/>
              <a:gd name="T6" fmla="*/ 2147483647 w 520"/>
              <a:gd name="T7" fmla="*/ 2147483647 h 368"/>
              <a:gd name="T8" fmla="*/ 2147483647 w 520"/>
              <a:gd name="T9" fmla="*/ 2147483647 h 368"/>
              <a:gd name="T10" fmla="*/ 2147483647 w 520"/>
              <a:gd name="T11" fmla="*/ 2147483647 h 368"/>
              <a:gd name="T12" fmla="*/ 2147483647 w 520"/>
              <a:gd name="T13" fmla="*/ 2147483647 h 368"/>
              <a:gd name="T14" fmla="*/ 2147483647 w 520"/>
              <a:gd name="T15" fmla="*/ 2147483647 h 368"/>
              <a:gd name="T16" fmla="*/ 2147483647 w 520"/>
              <a:gd name="T17" fmla="*/ 2147483647 h 368"/>
              <a:gd name="T18" fmla="*/ 2147483647 w 520"/>
              <a:gd name="T19" fmla="*/ 2147483647 h 368"/>
              <a:gd name="T20" fmla="*/ 2147483647 w 520"/>
              <a:gd name="T21" fmla="*/ 2147483647 h 368"/>
              <a:gd name="T22" fmla="*/ 2147483647 w 520"/>
              <a:gd name="T23" fmla="*/ 2147483647 h 368"/>
              <a:gd name="T24" fmla="*/ 2147483647 w 520"/>
              <a:gd name="T25" fmla="*/ 2147483647 h 368"/>
              <a:gd name="T26" fmla="*/ 2147483647 w 520"/>
              <a:gd name="T27" fmla="*/ 2147483647 h 368"/>
              <a:gd name="T28" fmla="*/ 2147483647 w 520"/>
              <a:gd name="T29" fmla="*/ 2147483647 h 368"/>
              <a:gd name="T30" fmla="*/ 0 w 520"/>
              <a:gd name="T31" fmla="*/ 2147483647 h 368"/>
              <a:gd name="T32" fmla="*/ 2147483647 w 520"/>
              <a:gd name="T33" fmla="*/ 2147483647 h 368"/>
              <a:gd name="T34" fmla="*/ 2147483647 w 520"/>
              <a:gd name="T35" fmla="*/ 2147483647 h 368"/>
              <a:gd name="T36" fmla="*/ 2147483647 w 520"/>
              <a:gd name="T37" fmla="*/ 2147483647 h 368"/>
              <a:gd name="T38" fmla="*/ 2147483647 w 520"/>
              <a:gd name="T39" fmla="*/ 2147483647 h 368"/>
              <a:gd name="T40" fmla="*/ 2147483647 w 520"/>
              <a:gd name="T41" fmla="*/ 2147483647 h 368"/>
              <a:gd name="T42" fmla="*/ 2147483647 w 520"/>
              <a:gd name="T43" fmla="*/ 2147483647 h 368"/>
              <a:gd name="T44" fmla="*/ 2147483647 w 520"/>
              <a:gd name="T45" fmla="*/ 2147483647 h 368"/>
              <a:gd name="T46" fmla="*/ 2147483647 w 520"/>
              <a:gd name="T47" fmla="*/ 2147483647 h 368"/>
              <a:gd name="T48" fmla="*/ 2147483647 w 520"/>
              <a:gd name="T49" fmla="*/ 2147483647 h 368"/>
              <a:gd name="T50" fmla="*/ 2147483647 w 520"/>
              <a:gd name="T51" fmla="*/ 2147483647 h 368"/>
              <a:gd name="T52" fmla="*/ 2147483647 w 520"/>
              <a:gd name="T53" fmla="*/ 2147483647 h 368"/>
              <a:gd name="T54" fmla="*/ 2147483647 w 520"/>
              <a:gd name="T55" fmla="*/ 2147483647 h 368"/>
              <a:gd name="T56" fmla="*/ 2147483647 w 520"/>
              <a:gd name="T57" fmla="*/ 2147483647 h 368"/>
              <a:gd name="T58" fmla="*/ 2147483647 w 520"/>
              <a:gd name="T59" fmla="*/ 2147483647 h 368"/>
              <a:gd name="T60" fmla="*/ 2147483647 w 520"/>
              <a:gd name="T61" fmla="*/ 2147483647 h 368"/>
              <a:gd name="T62" fmla="*/ 2147483647 w 520"/>
              <a:gd name="T63" fmla="*/ 2147483647 h 368"/>
              <a:gd name="T64" fmla="*/ 2147483647 w 520"/>
              <a:gd name="T65" fmla="*/ 2147483647 h 368"/>
              <a:gd name="T66" fmla="*/ 2147483647 w 520"/>
              <a:gd name="T67" fmla="*/ 2147483647 h 368"/>
              <a:gd name="T68" fmla="*/ 2147483647 w 520"/>
              <a:gd name="T69" fmla="*/ 2147483647 h 3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20"/>
              <a:gd name="T106" fmla="*/ 0 h 368"/>
              <a:gd name="T107" fmla="*/ 520 w 520"/>
              <a:gd name="T108" fmla="*/ 368 h 3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20" h="368">
                <a:moveTo>
                  <a:pt x="360" y="320"/>
                </a:moveTo>
                <a:lnTo>
                  <a:pt x="352" y="312"/>
                </a:lnTo>
                <a:lnTo>
                  <a:pt x="352" y="296"/>
                </a:lnTo>
                <a:lnTo>
                  <a:pt x="384" y="288"/>
                </a:lnTo>
                <a:lnTo>
                  <a:pt x="408" y="272"/>
                </a:lnTo>
                <a:lnTo>
                  <a:pt x="424" y="256"/>
                </a:lnTo>
                <a:lnTo>
                  <a:pt x="432" y="208"/>
                </a:lnTo>
                <a:lnTo>
                  <a:pt x="456" y="200"/>
                </a:lnTo>
                <a:lnTo>
                  <a:pt x="464" y="160"/>
                </a:lnTo>
                <a:lnTo>
                  <a:pt x="496" y="168"/>
                </a:lnTo>
                <a:lnTo>
                  <a:pt x="504" y="144"/>
                </a:lnTo>
                <a:lnTo>
                  <a:pt x="520" y="136"/>
                </a:lnTo>
                <a:lnTo>
                  <a:pt x="520" y="120"/>
                </a:lnTo>
                <a:lnTo>
                  <a:pt x="488" y="112"/>
                </a:lnTo>
                <a:lnTo>
                  <a:pt x="456" y="96"/>
                </a:lnTo>
                <a:lnTo>
                  <a:pt x="416" y="96"/>
                </a:lnTo>
                <a:lnTo>
                  <a:pt x="400" y="56"/>
                </a:lnTo>
                <a:lnTo>
                  <a:pt x="384" y="24"/>
                </a:lnTo>
                <a:lnTo>
                  <a:pt x="368" y="24"/>
                </a:lnTo>
                <a:lnTo>
                  <a:pt x="328" y="40"/>
                </a:lnTo>
                <a:lnTo>
                  <a:pt x="296" y="0"/>
                </a:lnTo>
                <a:lnTo>
                  <a:pt x="248" y="16"/>
                </a:lnTo>
                <a:lnTo>
                  <a:pt x="200" y="32"/>
                </a:lnTo>
                <a:lnTo>
                  <a:pt x="184" y="64"/>
                </a:lnTo>
                <a:lnTo>
                  <a:pt x="192" y="96"/>
                </a:lnTo>
                <a:lnTo>
                  <a:pt x="160" y="96"/>
                </a:lnTo>
                <a:lnTo>
                  <a:pt x="136" y="96"/>
                </a:lnTo>
                <a:lnTo>
                  <a:pt x="112" y="96"/>
                </a:lnTo>
                <a:lnTo>
                  <a:pt x="88" y="80"/>
                </a:lnTo>
                <a:lnTo>
                  <a:pt x="56" y="88"/>
                </a:lnTo>
                <a:lnTo>
                  <a:pt x="16" y="104"/>
                </a:lnTo>
                <a:lnTo>
                  <a:pt x="0" y="136"/>
                </a:lnTo>
                <a:lnTo>
                  <a:pt x="16" y="152"/>
                </a:lnTo>
                <a:lnTo>
                  <a:pt x="24" y="168"/>
                </a:lnTo>
                <a:lnTo>
                  <a:pt x="56" y="168"/>
                </a:lnTo>
                <a:lnTo>
                  <a:pt x="80" y="168"/>
                </a:lnTo>
                <a:lnTo>
                  <a:pt x="104" y="200"/>
                </a:lnTo>
                <a:lnTo>
                  <a:pt x="80" y="200"/>
                </a:lnTo>
                <a:lnTo>
                  <a:pt x="64" y="200"/>
                </a:lnTo>
                <a:lnTo>
                  <a:pt x="56" y="208"/>
                </a:lnTo>
                <a:lnTo>
                  <a:pt x="64" y="240"/>
                </a:lnTo>
                <a:lnTo>
                  <a:pt x="80" y="256"/>
                </a:lnTo>
                <a:lnTo>
                  <a:pt x="80" y="288"/>
                </a:lnTo>
                <a:lnTo>
                  <a:pt x="96" y="304"/>
                </a:lnTo>
                <a:lnTo>
                  <a:pt x="96" y="336"/>
                </a:lnTo>
                <a:lnTo>
                  <a:pt x="96" y="328"/>
                </a:lnTo>
                <a:lnTo>
                  <a:pt x="120" y="320"/>
                </a:lnTo>
                <a:lnTo>
                  <a:pt x="136" y="320"/>
                </a:lnTo>
                <a:lnTo>
                  <a:pt x="152" y="328"/>
                </a:lnTo>
                <a:lnTo>
                  <a:pt x="168" y="344"/>
                </a:lnTo>
                <a:lnTo>
                  <a:pt x="184" y="344"/>
                </a:lnTo>
                <a:lnTo>
                  <a:pt x="184" y="360"/>
                </a:lnTo>
                <a:lnTo>
                  <a:pt x="192" y="360"/>
                </a:lnTo>
                <a:lnTo>
                  <a:pt x="208" y="368"/>
                </a:lnTo>
                <a:lnTo>
                  <a:pt x="216" y="360"/>
                </a:lnTo>
                <a:lnTo>
                  <a:pt x="232" y="352"/>
                </a:lnTo>
                <a:lnTo>
                  <a:pt x="240" y="328"/>
                </a:lnTo>
                <a:lnTo>
                  <a:pt x="256" y="336"/>
                </a:lnTo>
                <a:lnTo>
                  <a:pt x="264" y="336"/>
                </a:lnTo>
                <a:lnTo>
                  <a:pt x="272" y="344"/>
                </a:lnTo>
                <a:lnTo>
                  <a:pt x="288" y="336"/>
                </a:lnTo>
                <a:lnTo>
                  <a:pt x="296" y="328"/>
                </a:lnTo>
                <a:lnTo>
                  <a:pt x="312" y="320"/>
                </a:lnTo>
                <a:lnTo>
                  <a:pt x="320" y="336"/>
                </a:lnTo>
                <a:lnTo>
                  <a:pt x="328" y="336"/>
                </a:lnTo>
                <a:lnTo>
                  <a:pt x="344" y="328"/>
                </a:lnTo>
                <a:lnTo>
                  <a:pt x="352" y="328"/>
                </a:lnTo>
                <a:lnTo>
                  <a:pt x="352" y="336"/>
                </a:lnTo>
                <a:lnTo>
                  <a:pt x="360" y="328"/>
                </a:lnTo>
                <a:lnTo>
                  <a:pt x="360" y="320"/>
                </a:lnTo>
                <a:close/>
              </a:path>
            </a:pathLst>
          </a:custGeom>
          <a:solidFill>
            <a:schemeClr val="accent4"/>
          </a:solidFill>
          <a:ln w="6350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244750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07365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3"/>
                </a:solidFill>
              </a:rPr>
              <a:t>60</a:t>
            </a:r>
            <a:r>
              <a:rPr kumimoji="1" lang="en-US" altLang="zh-CN" sz="2667" dirty="0">
                <a:solidFill>
                  <a:schemeClr val="accent3"/>
                </a:solidFill>
              </a:rPr>
              <a:t>%</a:t>
            </a:r>
            <a:endParaRPr kumimoji="1" lang="zh-CN" altLang="en-US" sz="2667" dirty="0">
              <a:solidFill>
                <a:schemeClr val="accent3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057155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19770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2"/>
                </a:solidFill>
              </a:rPr>
              <a:t>60</a:t>
            </a:r>
            <a:r>
              <a:rPr kumimoji="1" lang="en-US" altLang="zh-CN" sz="2667" dirty="0">
                <a:solidFill>
                  <a:schemeClr val="accent2"/>
                </a:solidFill>
              </a:rPr>
              <a:t>%</a:t>
            </a:r>
            <a:endParaRPr kumimoji="1" lang="zh-CN" altLang="en-US" sz="2667" dirty="0">
              <a:solidFill>
                <a:schemeClr val="accent2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9869561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32176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1"/>
                </a:solidFill>
              </a:rPr>
              <a:t>60</a:t>
            </a:r>
            <a:r>
              <a:rPr kumimoji="1" lang="en-US" altLang="zh-CN" sz="2667" dirty="0">
                <a:solidFill>
                  <a:schemeClr val="accent1"/>
                </a:solidFill>
              </a:rPr>
              <a:t>%</a:t>
            </a:r>
            <a:endParaRPr kumimoji="1" lang="zh-CN" altLang="en-US" sz="2667" dirty="0">
              <a:solidFill>
                <a:schemeClr val="accent1"/>
              </a:solidFill>
            </a:endParaRPr>
          </a:p>
        </p:txBody>
      </p:sp>
      <p:pic>
        <p:nvPicPr>
          <p:cNvPr id="19" name="图片 1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图表 27"/>
          <p:cNvGraphicFramePr/>
          <p:nvPr>
            <p:extLst/>
          </p:nvPr>
        </p:nvGraphicFramePr>
        <p:xfrm>
          <a:off x="7708208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图表 26"/>
          <p:cNvGraphicFramePr/>
          <p:nvPr>
            <p:extLst/>
          </p:nvPr>
        </p:nvGraphicFramePr>
        <p:xfrm>
          <a:off x="3875334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图表 22"/>
          <p:cNvGraphicFramePr/>
          <p:nvPr>
            <p:extLst/>
          </p:nvPr>
        </p:nvGraphicFramePr>
        <p:xfrm>
          <a:off x="83666" y="3309124"/>
          <a:ext cx="2839674" cy="193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SHOW YOUR MAPS</a:t>
            </a:r>
            <a:endParaRPr kumimoji="1" lang="zh-CN" altLang="en-US" b="1" dirty="0"/>
          </a:p>
        </p:txBody>
      </p:sp>
      <p:grpSp>
        <p:nvGrpSpPr>
          <p:cNvPr id="8" name="组 7"/>
          <p:cNvGrpSpPr/>
          <p:nvPr/>
        </p:nvGrpSpPr>
        <p:grpSpPr>
          <a:xfrm>
            <a:off x="966944" y="1305730"/>
            <a:ext cx="2398455" cy="1656581"/>
            <a:chOff x="5383744" y="2122327"/>
            <a:chExt cx="853658" cy="589610"/>
          </a:xfrm>
          <a:solidFill>
            <a:schemeClr val="accent3"/>
          </a:solidFill>
          <a:effectLst/>
        </p:grpSpPr>
        <p:sp>
          <p:nvSpPr>
            <p:cNvPr id="5" name="Freeform 566"/>
            <p:cNvSpPr>
              <a:spLocks/>
            </p:cNvSpPr>
            <p:nvPr/>
          </p:nvSpPr>
          <p:spPr bwMode="auto">
            <a:xfrm>
              <a:off x="5873235" y="2686153"/>
              <a:ext cx="26336" cy="25784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6" name="Freeform 571"/>
            <p:cNvSpPr>
              <a:spLocks/>
            </p:cNvSpPr>
            <p:nvPr/>
          </p:nvSpPr>
          <p:spPr bwMode="auto">
            <a:xfrm>
              <a:off x="6033070" y="2610518"/>
              <a:ext cx="18163" cy="5071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  <p:sp>
          <p:nvSpPr>
            <p:cNvPr id="7" name="Freeform 682"/>
            <p:cNvSpPr>
              <a:spLocks/>
            </p:cNvSpPr>
            <p:nvPr/>
          </p:nvSpPr>
          <p:spPr bwMode="auto">
            <a:xfrm>
              <a:off x="5383744" y="2122327"/>
              <a:ext cx="853658" cy="563826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noFill/>
              <a:miter lim="800000"/>
              <a:headEnd/>
              <a:tailEnd/>
            </a:ln>
          </p:spPr>
          <p:txBody>
            <a:bodyPr/>
            <a:lstStyle/>
            <a:p>
              <a:pPr defTabSz="1219170"/>
              <a:endParaRPr lang="zh-CN" altLang="en-US" sz="3200">
                <a:solidFill>
                  <a:prstClr val="black"/>
                </a:solidFill>
              </a:endParaRPr>
            </a:p>
          </p:txBody>
        </p:sp>
      </p:grpSp>
      <p:sp>
        <p:nvSpPr>
          <p:cNvPr id="9" name="Freeform 779"/>
          <p:cNvSpPr>
            <a:spLocks/>
          </p:cNvSpPr>
          <p:nvPr/>
        </p:nvSpPr>
        <p:spPr bwMode="auto">
          <a:xfrm>
            <a:off x="5034991" y="1613439"/>
            <a:ext cx="2270880" cy="1110829"/>
          </a:xfrm>
          <a:custGeom>
            <a:avLst/>
            <a:gdLst>
              <a:gd name="T0" fmla="*/ 2147483647 w 728"/>
              <a:gd name="T1" fmla="*/ 2147483647 h 376"/>
              <a:gd name="T2" fmla="*/ 2147483647 w 728"/>
              <a:gd name="T3" fmla="*/ 2147483647 h 376"/>
              <a:gd name="T4" fmla="*/ 2147483647 w 728"/>
              <a:gd name="T5" fmla="*/ 2147483647 h 376"/>
              <a:gd name="T6" fmla="*/ 2147483647 w 728"/>
              <a:gd name="T7" fmla="*/ 2147483647 h 376"/>
              <a:gd name="T8" fmla="*/ 2147483647 w 728"/>
              <a:gd name="T9" fmla="*/ 2147483647 h 376"/>
              <a:gd name="T10" fmla="*/ 2147483647 w 728"/>
              <a:gd name="T11" fmla="*/ 2147483647 h 376"/>
              <a:gd name="T12" fmla="*/ 2147483647 w 728"/>
              <a:gd name="T13" fmla="*/ 2147483647 h 376"/>
              <a:gd name="T14" fmla="*/ 2147483647 w 728"/>
              <a:gd name="T15" fmla="*/ 2147483647 h 376"/>
              <a:gd name="T16" fmla="*/ 2147483647 w 728"/>
              <a:gd name="T17" fmla="*/ 2147483647 h 376"/>
              <a:gd name="T18" fmla="*/ 2147483647 w 728"/>
              <a:gd name="T19" fmla="*/ 2147483647 h 376"/>
              <a:gd name="T20" fmla="*/ 2147483647 w 728"/>
              <a:gd name="T21" fmla="*/ 2147483647 h 376"/>
              <a:gd name="T22" fmla="*/ 2147483647 w 728"/>
              <a:gd name="T23" fmla="*/ 2147483647 h 376"/>
              <a:gd name="T24" fmla="*/ 2147483647 w 728"/>
              <a:gd name="T25" fmla="*/ 2147483647 h 376"/>
              <a:gd name="T26" fmla="*/ 2147483647 w 728"/>
              <a:gd name="T27" fmla="*/ 2147483647 h 376"/>
              <a:gd name="T28" fmla="*/ 2147483647 w 728"/>
              <a:gd name="T29" fmla="*/ 2147483647 h 376"/>
              <a:gd name="T30" fmla="*/ 2147483647 w 728"/>
              <a:gd name="T31" fmla="*/ 2147483647 h 376"/>
              <a:gd name="T32" fmla="*/ 2147483647 w 728"/>
              <a:gd name="T33" fmla="*/ 2147483647 h 376"/>
              <a:gd name="T34" fmla="*/ 2147483647 w 728"/>
              <a:gd name="T35" fmla="*/ 2147483647 h 376"/>
              <a:gd name="T36" fmla="*/ 2147483647 w 728"/>
              <a:gd name="T37" fmla="*/ 2147483647 h 376"/>
              <a:gd name="T38" fmla="*/ 2147483647 w 728"/>
              <a:gd name="T39" fmla="*/ 2147483647 h 376"/>
              <a:gd name="T40" fmla="*/ 2147483647 w 728"/>
              <a:gd name="T41" fmla="*/ 2147483647 h 376"/>
              <a:gd name="T42" fmla="*/ 2147483647 w 728"/>
              <a:gd name="T43" fmla="*/ 2147483647 h 376"/>
              <a:gd name="T44" fmla="*/ 2147483647 w 728"/>
              <a:gd name="T45" fmla="*/ 2147483647 h 376"/>
              <a:gd name="T46" fmla="*/ 2147483647 w 728"/>
              <a:gd name="T47" fmla="*/ 2147483647 h 376"/>
              <a:gd name="T48" fmla="*/ 2147483647 w 728"/>
              <a:gd name="T49" fmla="*/ 2147483647 h 376"/>
              <a:gd name="T50" fmla="*/ 2147483647 w 728"/>
              <a:gd name="T51" fmla="*/ 0 h 376"/>
              <a:gd name="T52" fmla="*/ 2147483647 w 728"/>
              <a:gd name="T53" fmla="*/ 2147483647 h 376"/>
              <a:gd name="T54" fmla="*/ 2147483647 w 728"/>
              <a:gd name="T55" fmla="*/ 2147483647 h 376"/>
              <a:gd name="T56" fmla="*/ 2147483647 w 728"/>
              <a:gd name="T57" fmla="*/ 2147483647 h 376"/>
              <a:gd name="T58" fmla="*/ 0 w 728"/>
              <a:gd name="T59" fmla="*/ 2147483647 h 376"/>
              <a:gd name="T60" fmla="*/ 2147483647 w 728"/>
              <a:gd name="T61" fmla="*/ 2147483647 h 376"/>
              <a:gd name="T62" fmla="*/ 2147483647 w 728"/>
              <a:gd name="T63" fmla="*/ 2147483647 h 376"/>
              <a:gd name="T64" fmla="*/ 2147483647 w 728"/>
              <a:gd name="T65" fmla="*/ 2147483647 h 376"/>
              <a:gd name="T66" fmla="*/ 2147483647 w 728"/>
              <a:gd name="T67" fmla="*/ 2147483647 h 37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728"/>
              <a:gd name="T103" fmla="*/ 0 h 376"/>
              <a:gd name="T104" fmla="*/ 728 w 728"/>
              <a:gd name="T105" fmla="*/ 376 h 37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728" h="376">
                <a:moveTo>
                  <a:pt x="168" y="288"/>
                </a:moveTo>
                <a:lnTo>
                  <a:pt x="200" y="288"/>
                </a:lnTo>
                <a:lnTo>
                  <a:pt x="208" y="280"/>
                </a:lnTo>
                <a:lnTo>
                  <a:pt x="232" y="288"/>
                </a:lnTo>
                <a:lnTo>
                  <a:pt x="264" y="320"/>
                </a:lnTo>
                <a:lnTo>
                  <a:pt x="288" y="312"/>
                </a:lnTo>
                <a:lnTo>
                  <a:pt x="304" y="328"/>
                </a:lnTo>
                <a:lnTo>
                  <a:pt x="312" y="344"/>
                </a:lnTo>
                <a:lnTo>
                  <a:pt x="328" y="360"/>
                </a:lnTo>
                <a:lnTo>
                  <a:pt x="352" y="368"/>
                </a:lnTo>
                <a:lnTo>
                  <a:pt x="352" y="336"/>
                </a:lnTo>
                <a:lnTo>
                  <a:pt x="368" y="320"/>
                </a:lnTo>
                <a:lnTo>
                  <a:pt x="376" y="312"/>
                </a:lnTo>
                <a:lnTo>
                  <a:pt x="416" y="312"/>
                </a:lnTo>
                <a:lnTo>
                  <a:pt x="440" y="312"/>
                </a:lnTo>
                <a:lnTo>
                  <a:pt x="472" y="304"/>
                </a:lnTo>
                <a:lnTo>
                  <a:pt x="496" y="304"/>
                </a:lnTo>
                <a:lnTo>
                  <a:pt x="512" y="304"/>
                </a:lnTo>
                <a:lnTo>
                  <a:pt x="520" y="320"/>
                </a:lnTo>
                <a:lnTo>
                  <a:pt x="528" y="352"/>
                </a:lnTo>
                <a:lnTo>
                  <a:pt x="552" y="376"/>
                </a:lnTo>
                <a:lnTo>
                  <a:pt x="560" y="376"/>
                </a:lnTo>
                <a:lnTo>
                  <a:pt x="560" y="336"/>
                </a:lnTo>
                <a:lnTo>
                  <a:pt x="544" y="296"/>
                </a:lnTo>
                <a:lnTo>
                  <a:pt x="560" y="272"/>
                </a:lnTo>
                <a:lnTo>
                  <a:pt x="584" y="264"/>
                </a:lnTo>
                <a:lnTo>
                  <a:pt x="616" y="224"/>
                </a:lnTo>
                <a:lnTo>
                  <a:pt x="616" y="200"/>
                </a:lnTo>
                <a:lnTo>
                  <a:pt x="608" y="176"/>
                </a:lnTo>
                <a:lnTo>
                  <a:pt x="624" y="184"/>
                </a:lnTo>
                <a:lnTo>
                  <a:pt x="624" y="168"/>
                </a:lnTo>
                <a:lnTo>
                  <a:pt x="632" y="168"/>
                </a:lnTo>
                <a:lnTo>
                  <a:pt x="640" y="160"/>
                </a:lnTo>
                <a:lnTo>
                  <a:pt x="648" y="144"/>
                </a:lnTo>
                <a:lnTo>
                  <a:pt x="664" y="136"/>
                </a:lnTo>
                <a:lnTo>
                  <a:pt x="688" y="128"/>
                </a:lnTo>
                <a:lnTo>
                  <a:pt x="688" y="96"/>
                </a:lnTo>
                <a:lnTo>
                  <a:pt x="728" y="72"/>
                </a:lnTo>
                <a:lnTo>
                  <a:pt x="720" y="32"/>
                </a:lnTo>
                <a:lnTo>
                  <a:pt x="704" y="32"/>
                </a:lnTo>
                <a:lnTo>
                  <a:pt x="672" y="72"/>
                </a:lnTo>
                <a:lnTo>
                  <a:pt x="632" y="80"/>
                </a:lnTo>
                <a:lnTo>
                  <a:pt x="616" y="80"/>
                </a:lnTo>
                <a:lnTo>
                  <a:pt x="584" y="104"/>
                </a:lnTo>
                <a:lnTo>
                  <a:pt x="536" y="120"/>
                </a:lnTo>
                <a:lnTo>
                  <a:pt x="536" y="96"/>
                </a:lnTo>
                <a:lnTo>
                  <a:pt x="512" y="48"/>
                </a:lnTo>
                <a:lnTo>
                  <a:pt x="440" y="16"/>
                </a:lnTo>
                <a:lnTo>
                  <a:pt x="416" y="8"/>
                </a:lnTo>
                <a:lnTo>
                  <a:pt x="376" y="0"/>
                </a:lnTo>
                <a:lnTo>
                  <a:pt x="24" y="0"/>
                </a:lnTo>
                <a:lnTo>
                  <a:pt x="32" y="24"/>
                </a:lnTo>
                <a:lnTo>
                  <a:pt x="16" y="32"/>
                </a:lnTo>
                <a:lnTo>
                  <a:pt x="24" y="16"/>
                </a:lnTo>
                <a:lnTo>
                  <a:pt x="0" y="8"/>
                </a:lnTo>
                <a:lnTo>
                  <a:pt x="8" y="48"/>
                </a:lnTo>
                <a:lnTo>
                  <a:pt x="8" y="80"/>
                </a:lnTo>
                <a:lnTo>
                  <a:pt x="0" y="112"/>
                </a:lnTo>
                <a:lnTo>
                  <a:pt x="8" y="136"/>
                </a:lnTo>
                <a:lnTo>
                  <a:pt x="8" y="152"/>
                </a:lnTo>
                <a:lnTo>
                  <a:pt x="24" y="192"/>
                </a:lnTo>
                <a:lnTo>
                  <a:pt x="40" y="224"/>
                </a:lnTo>
                <a:lnTo>
                  <a:pt x="56" y="240"/>
                </a:lnTo>
                <a:lnTo>
                  <a:pt x="88" y="264"/>
                </a:lnTo>
                <a:lnTo>
                  <a:pt x="96" y="272"/>
                </a:lnTo>
                <a:lnTo>
                  <a:pt x="128" y="272"/>
                </a:lnTo>
                <a:lnTo>
                  <a:pt x="168" y="2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3175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1" name="Freeform 690"/>
          <p:cNvSpPr>
            <a:spLocks/>
          </p:cNvSpPr>
          <p:nvPr/>
        </p:nvSpPr>
        <p:spPr bwMode="auto">
          <a:xfrm>
            <a:off x="9232175" y="1594736"/>
            <a:ext cx="1419184" cy="950341"/>
          </a:xfrm>
          <a:custGeom>
            <a:avLst/>
            <a:gdLst>
              <a:gd name="T0" fmla="*/ 2147483647 w 520"/>
              <a:gd name="T1" fmla="*/ 2147483647 h 368"/>
              <a:gd name="T2" fmla="*/ 2147483647 w 520"/>
              <a:gd name="T3" fmla="*/ 2147483647 h 368"/>
              <a:gd name="T4" fmla="*/ 2147483647 w 520"/>
              <a:gd name="T5" fmla="*/ 2147483647 h 368"/>
              <a:gd name="T6" fmla="*/ 2147483647 w 520"/>
              <a:gd name="T7" fmla="*/ 2147483647 h 368"/>
              <a:gd name="T8" fmla="*/ 2147483647 w 520"/>
              <a:gd name="T9" fmla="*/ 2147483647 h 368"/>
              <a:gd name="T10" fmla="*/ 2147483647 w 520"/>
              <a:gd name="T11" fmla="*/ 2147483647 h 368"/>
              <a:gd name="T12" fmla="*/ 2147483647 w 520"/>
              <a:gd name="T13" fmla="*/ 2147483647 h 368"/>
              <a:gd name="T14" fmla="*/ 2147483647 w 520"/>
              <a:gd name="T15" fmla="*/ 2147483647 h 368"/>
              <a:gd name="T16" fmla="*/ 2147483647 w 520"/>
              <a:gd name="T17" fmla="*/ 2147483647 h 368"/>
              <a:gd name="T18" fmla="*/ 2147483647 w 520"/>
              <a:gd name="T19" fmla="*/ 2147483647 h 368"/>
              <a:gd name="T20" fmla="*/ 2147483647 w 520"/>
              <a:gd name="T21" fmla="*/ 2147483647 h 368"/>
              <a:gd name="T22" fmla="*/ 2147483647 w 520"/>
              <a:gd name="T23" fmla="*/ 2147483647 h 368"/>
              <a:gd name="T24" fmla="*/ 2147483647 w 520"/>
              <a:gd name="T25" fmla="*/ 2147483647 h 368"/>
              <a:gd name="T26" fmla="*/ 2147483647 w 520"/>
              <a:gd name="T27" fmla="*/ 2147483647 h 368"/>
              <a:gd name="T28" fmla="*/ 2147483647 w 520"/>
              <a:gd name="T29" fmla="*/ 2147483647 h 368"/>
              <a:gd name="T30" fmla="*/ 0 w 520"/>
              <a:gd name="T31" fmla="*/ 2147483647 h 368"/>
              <a:gd name="T32" fmla="*/ 2147483647 w 520"/>
              <a:gd name="T33" fmla="*/ 2147483647 h 368"/>
              <a:gd name="T34" fmla="*/ 2147483647 w 520"/>
              <a:gd name="T35" fmla="*/ 2147483647 h 368"/>
              <a:gd name="T36" fmla="*/ 2147483647 w 520"/>
              <a:gd name="T37" fmla="*/ 2147483647 h 368"/>
              <a:gd name="T38" fmla="*/ 2147483647 w 520"/>
              <a:gd name="T39" fmla="*/ 2147483647 h 368"/>
              <a:gd name="T40" fmla="*/ 2147483647 w 520"/>
              <a:gd name="T41" fmla="*/ 2147483647 h 368"/>
              <a:gd name="T42" fmla="*/ 2147483647 w 520"/>
              <a:gd name="T43" fmla="*/ 2147483647 h 368"/>
              <a:gd name="T44" fmla="*/ 2147483647 w 520"/>
              <a:gd name="T45" fmla="*/ 2147483647 h 368"/>
              <a:gd name="T46" fmla="*/ 2147483647 w 520"/>
              <a:gd name="T47" fmla="*/ 2147483647 h 368"/>
              <a:gd name="T48" fmla="*/ 2147483647 w 520"/>
              <a:gd name="T49" fmla="*/ 2147483647 h 368"/>
              <a:gd name="T50" fmla="*/ 2147483647 w 520"/>
              <a:gd name="T51" fmla="*/ 2147483647 h 368"/>
              <a:gd name="T52" fmla="*/ 2147483647 w 520"/>
              <a:gd name="T53" fmla="*/ 2147483647 h 368"/>
              <a:gd name="T54" fmla="*/ 2147483647 w 520"/>
              <a:gd name="T55" fmla="*/ 2147483647 h 368"/>
              <a:gd name="T56" fmla="*/ 2147483647 w 520"/>
              <a:gd name="T57" fmla="*/ 2147483647 h 368"/>
              <a:gd name="T58" fmla="*/ 2147483647 w 520"/>
              <a:gd name="T59" fmla="*/ 2147483647 h 368"/>
              <a:gd name="T60" fmla="*/ 2147483647 w 520"/>
              <a:gd name="T61" fmla="*/ 2147483647 h 368"/>
              <a:gd name="T62" fmla="*/ 2147483647 w 520"/>
              <a:gd name="T63" fmla="*/ 2147483647 h 368"/>
              <a:gd name="T64" fmla="*/ 2147483647 w 520"/>
              <a:gd name="T65" fmla="*/ 2147483647 h 368"/>
              <a:gd name="T66" fmla="*/ 2147483647 w 520"/>
              <a:gd name="T67" fmla="*/ 2147483647 h 368"/>
              <a:gd name="T68" fmla="*/ 2147483647 w 520"/>
              <a:gd name="T69" fmla="*/ 2147483647 h 36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20"/>
              <a:gd name="T106" fmla="*/ 0 h 368"/>
              <a:gd name="T107" fmla="*/ 520 w 520"/>
              <a:gd name="T108" fmla="*/ 368 h 368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20" h="368">
                <a:moveTo>
                  <a:pt x="360" y="320"/>
                </a:moveTo>
                <a:lnTo>
                  <a:pt x="352" y="312"/>
                </a:lnTo>
                <a:lnTo>
                  <a:pt x="352" y="296"/>
                </a:lnTo>
                <a:lnTo>
                  <a:pt x="384" y="288"/>
                </a:lnTo>
                <a:lnTo>
                  <a:pt x="408" y="272"/>
                </a:lnTo>
                <a:lnTo>
                  <a:pt x="424" y="256"/>
                </a:lnTo>
                <a:lnTo>
                  <a:pt x="432" y="208"/>
                </a:lnTo>
                <a:lnTo>
                  <a:pt x="456" y="200"/>
                </a:lnTo>
                <a:lnTo>
                  <a:pt x="464" y="160"/>
                </a:lnTo>
                <a:lnTo>
                  <a:pt x="496" y="168"/>
                </a:lnTo>
                <a:lnTo>
                  <a:pt x="504" y="144"/>
                </a:lnTo>
                <a:lnTo>
                  <a:pt x="520" y="136"/>
                </a:lnTo>
                <a:lnTo>
                  <a:pt x="520" y="120"/>
                </a:lnTo>
                <a:lnTo>
                  <a:pt x="488" y="112"/>
                </a:lnTo>
                <a:lnTo>
                  <a:pt x="456" y="96"/>
                </a:lnTo>
                <a:lnTo>
                  <a:pt x="416" y="96"/>
                </a:lnTo>
                <a:lnTo>
                  <a:pt x="400" y="56"/>
                </a:lnTo>
                <a:lnTo>
                  <a:pt x="384" y="24"/>
                </a:lnTo>
                <a:lnTo>
                  <a:pt x="368" y="24"/>
                </a:lnTo>
                <a:lnTo>
                  <a:pt x="328" y="40"/>
                </a:lnTo>
                <a:lnTo>
                  <a:pt x="296" y="0"/>
                </a:lnTo>
                <a:lnTo>
                  <a:pt x="248" y="16"/>
                </a:lnTo>
                <a:lnTo>
                  <a:pt x="200" y="32"/>
                </a:lnTo>
                <a:lnTo>
                  <a:pt x="184" y="64"/>
                </a:lnTo>
                <a:lnTo>
                  <a:pt x="192" y="96"/>
                </a:lnTo>
                <a:lnTo>
                  <a:pt x="160" y="96"/>
                </a:lnTo>
                <a:lnTo>
                  <a:pt x="136" y="96"/>
                </a:lnTo>
                <a:lnTo>
                  <a:pt x="112" y="96"/>
                </a:lnTo>
                <a:lnTo>
                  <a:pt x="88" y="80"/>
                </a:lnTo>
                <a:lnTo>
                  <a:pt x="56" y="88"/>
                </a:lnTo>
                <a:lnTo>
                  <a:pt x="16" y="104"/>
                </a:lnTo>
                <a:lnTo>
                  <a:pt x="0" y="136"/>
                </a:lnTo>
                <a:lnTo>
                  <a:pt x="16" y="152"/>
                </a:lnTo>
                <a:lnTo>
                  <a:pt x="24" y="168"/>
                </a:lnTo>
                <a:lnTo>
                  <a:pt x="56" y="168"/>
                </a:lnTo>
                <a:lnTo>
                  <a:pt x="80" y="168"/>
                </a:lnTo>
                <a:lnTo>
                  <a:pt x="104" y="200"/>
                </a:lnTo>
                <a:lnTo>
                  <a:pt x="80" y="200"/>
                </a:lnTo>
                <a:lnTo>
                  <a:pt x="64" y="200"/>
                </a:lnTo>
                <a:lnTo>
                  <a:pt x="56" y="208"/>
                </a:lnTo>
                <a:lnTo>
                  <a:pt x="64" y="240"/>
                </a:lnTo>
                <a:lnTo>
                  <a:pt x="80" y="256"/>
                </a:lnTo>
                <a:lnTo>
                  <a:pt x="80" y="288"/>
                </a:lnTo>
                <a:lnTo>
                  <a:pt x="96" y="304"/>
                </a:lnTo>
                <a:lnTo>
                  <a:pt x="96" y="336"/>
                </a:lnTo>
                <a:lnTo>
                  <a:pt x="96" y="328"/>
                </a:lnTo>
                <a:lnTo>
                  <a:pt x="120" y="320"/>
                </a:lnTo>
                <a:lnTo>
                  <a:pt x="136" y="320"/>
                </a:lnTo>
                <a:lnTo>
                  <a:pt x="152" y="328"/>
                </a:lnTo>
                <a:lnTo>
                  <a:pt x="168" y="344"/>
                </a:lnTo>
                <a:lnTo>
                  <a:pt x="184" y="344"/>
                </a:lnTo>
                <a:lnTo>
                  <a:pt x="184" y="360"/>
                </a:lnTo>
                <a:lnTo>
                  <a:pt x="192" y="360"/>
                </a:lnTo>
                <a:lnTo>
                  <a:pt x="208" y="368"/>
                </a:lnTo>
                <a:lnTo>
                  <a:pt x="216" y="360"/>
                </a:lnTo>
                <a:lnTo>
                  <a:pt x="232" y="352"/>
                </a:lnTo>
                <a:lnTo>
                  <a:pt x="240" y="328"/>
                </a:lnTo>
                <a:lnTo>
                  <a:pt x="256" y="336"/>
                </a:lnTo>
                <a:lnTo>
                  <a:pt x="264" y="336"/>
                </a:lnTo>
                <a:lnTo>
                  <a:pt x="272" y="344"/>
                </a:lnTo>
                <a:lnTo>
                  <a:pt x="288" y="336"/>
                </a:lnTo>
                <a:lnTo>
                  <a:pt x="296" y="328"/>
                </a:lnTo>
                <a:lnTo>
                  <a:pt x="312" y="320"/>
                </a:lnTo>
                <a:lnTo>
                  <a:pt x="320" y="336"/>
                </a:lnTo>
                <a:lnTo>
                  <a:pt x="328" y="336"/>
                </a:lnTo>
                <a:lnTo>
                  <a:pt x="344" y="328"/>
                </a:lnTo>
                <a:lnTo>
                  <a:pt x="352" y="328"/>
                </a:lnTo>
                <a:lnTo>
                  <a:pt x="352" y="336"/>
                </a:lnTo>
                <a:lnTo>
                  <a:pt x="360" y="328"/>
                </a:lnTo>
                <a:lnTo>
                  <a:pt x="360" y="320"/>
                </a:lnTo>
                <a:close/>
              </a:path>
            </a:pathLst>
          </a:custGeom>
          <a:solidFill>
            <a:schemeClr val="accent4"/>
          </a:solidFill>
          <a:ln w="6350" cmpd="sng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1219170"/>
            <a:endParaRPr lang="zh-CN" altLang="en-US" sz="3200">
              <a:solidFill>
                <a:prstClr val="black"/>
              </a:solidFill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2244750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607365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3"/>
                </a:solidFill>
              </a:rPr>
              <a:t>60</a:t>
            </a:r>
            <a:r>
              <a:rPr kumimoji="1" lang="en-US" altLang="zh-CN" sz="2667" dirty="0">
                <a:solidFill>
                  <a:schemeClr val="accent3"/>
                </a:solidFill>
              </a:rPr>
              <a:t>%</a:t>
            </a:r>
            <a:endParaRPr kumimoji="1" lang="zh-CN" altLang="en-US" sz="2667" dirty="0">
              <a:solidFill>
                <a:schemeClr val="accent3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6057155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5419770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2"/>
                </a:solidFill>
              </a:rPr>
              <a:t>60</a:t>
            </a:r>
            <a:r>
              <a:rPr kumimoji="1" lang="en-US" altLang="zh-CN" sz="2667" dirty="0">
                <a:solidFill>
                  <a:schemeClr val="accent2"/>
                </a:solidFill>
              </a:rPr>
              <a:t>%</a:t>
            </a:r>
            <a:endParaRPr kumimoji="1" lang="zh-CN" altLang="en-US" sz="2667" dirty="0">
              <a:solidFill>
                <a:schemeClr val="accent2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9869561" y="4073661"/>
            <a:ext cx="1553483" cy="115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32176" y="3024895"/>
            <a:ext cx="1651053" cy="111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67" dirty="0">
                <a:solidFill>
                  <a:schemeClr val="accent1"/>
                </a:solidFill>
              </a:rPr>
              <a:t>60</a:t>
            </a:r>
            <a:r>
              <a:rPr kumimoji="1" lang="en-US" altLang="zh-CN" sz="2667" dirty="0">
                <a:solidFill>
                  <a:schemeClr val="accent1"/>
                </a:solidFill>
              </a:rPr>
              <a:t>%</a:t>
            </a:r>
            <a:endParaRPr kumimoji="1" lang="zh-CN" altLang="en-US" sz="2667" dirty="0">
              <a:solidFill>
                <a:schemeClr val="accent1"/>
              </a:solidFill>
            </a:endParaRPr>
          </a:p>
        </p:txBody>
      </p:sp>
      <p:pic>
        <p:nvPicPr>
          <p:cNvPr id="19" name="图片 18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59" y="3272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5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5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6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57">
      <a:dk1>
        <a:srgbClr val="191919"/>
      </a:dk1>
      <a:lt1>
        <a:sysClr val="window" lastClr="FFFFFF"/>
      </a:lt1>
      <a:dk2>
        <a:srgbClr val="EFEFEF"/>
      </a:dk2>
      <a:lt2>
        <a:srgbClr val="2D2D2D"/>
      </a:lt2>
      <a:accent1>
        <a:srgbClr val="104D7E"/>
      </a:accent1>
      <a:accent2>
        <a:srgbClr val="26CCC5"/>
      </a:accent2>
      <a:accent3>
        <a:srgbClr val="1B8DA8"/>
      </a:accent3>
      <a:accent4>
        <a:srgbClr val="104E87"/>
      </a:accent4>
      <a:accent5>
        <a:srgbClr val="4BACC6"/>
      </a:accent5>
      <a:accent6>
        <a:srgbClr val="808684"/>
      </a:accent6>
      <a:hlink>
        <a:srgbClr val="808080"/>
      </a:hlink>
      <a:folHlink>
        <a:srgbClr val="800080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228</TotalTime>
  <Words>192</Words>
  <Application>Microsoft Office PowerPoint</Application>
  <PresentationFormat>自定义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Theme</vt:lpstr>
      <vt:lpstr>2_Office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68</cp:revision>
  <dcterms:created xsi:type="dcterms:W3CDTF">2010-04-12T23:12:02Z</dcterms:created>
  <dcterms:modified xsi:type="dcterms:W3CDTF">2016-03-01T03:04:28Z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