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77" r:id="rId3"/>
    <p:sldMasterId id="2147483674" r:id="rId4"/>
  </p:sldMasterIdLst>
  <p:sldIdLst>
    <p:sldId id="269" r:id="rId5"/>
    <p:sldId id="273" r:id="rId6"/>
    <p:sldId id="274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97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9198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4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42" name="组合 2"/>
          <p:cNvGrpSpPr/>
          <p:nvPr/>
        </p:nvGrpSpPr>
        <p:grpSpPr>
          <a:xfrm>
            <a:off x="8936937" y="3021676"/>
            <a:ext cx="1409437" cy="1409437"/>
            <a:chOff x="8708337" y="2869276"/>
            <a:chExt cx="1845363" cy="1845363"/>
          </a:xfrm>
        </p:grpSpPr>
        <p:sp>
          <p:nvSpPr>
            <p:cNvPr id="43" name="椭圆 42"/>
            <p:cNvSpPr/>
            <p:nvPr/>
          </p:nvSpPr>
          <p:spPr>
            <a:xfrm>
              <a:off x="9259872" y="3420812"/>
              <a:ext cx="746439" cy="746439"/>
            </a:xfrm>
            <a:prstGeom prst="ellipse">
              <a:avLst/>
            </a:prstGeom>
            <a:noFill/>
            <a:ln w="190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994472" y="3155411"/>
              <a:ext cx="1277240" cy="1277240"/>
            </a:xfrm>
            <a:prstGeom prst="ellipse">
              <a:avLst/>
            </a:prstGeom>
            <a:noFill/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708337" y="2869276"/>
              <a:ext cx="1845363" cy="1845363"/>
            </a:xfrm>
            <a:prstGeom prst="ellipse">
              <a:avLst/>
            </a:prstGeom>
            <a:noFill/>
            <a:ln w="1905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右箭头 45"/>
          <p:cNvSpPr/>
          <p:nvPr/>
        </p:nvSpPr>
        <p:spPr>
          <a:xfrm>
            <a:off x="2811097" y="3553512"/>
            <a:ext cx="6929814" cy="41468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899695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9"/>
          <p:cNvCxnSpPr/>
          <p:nvPr/>
        </p:nvCxnSpPr>
        <p:spPr>
          <a:xfrm flipH="1" flipV="1">
            <a:off x="6763336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973011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271586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502703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2" name="椭圆 51"/>
          <p:cNvSpPr/>
          <p:nvPr/>
        </p:nvSpPr>
        <p:spPr>
          <a:xfrm>
            <a:off x="6502082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15"/>
          <p:cNvCxnSpPr/>
          <p:nvPr/>
        </p:nvCxnSpPr>
        <p:spPr>
          <a:xfrm flipV="1">
            <a:off x="5378390" y="3947467"/>
            <a:ext cx="1237007" cy="1861949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493081" y="4278713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183173" y="4695812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767029" y="5160470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5" name="椭圆 94"/>
          <p:cNvSpPr/>
          <p:nvPr/>
        </p:nvSpPr>
        <p:spPr>
          <a:xfrm>
            <a:off x="5181362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21"/>
          <p:cNvCxnSpPr/>
          <p:nvPr/>
        </p:nvCxnSpPr>
        <p:spPr>
          <a:xfrm flipH="1" flipV="1">
            <a:off x="4045003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254678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553254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4784370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0" name="椭圆 99"/>
          <p:cNvSpPr/>
          <p:nvPr/>
        </p:nvSpPr>
        <p:spPr>
          <a:xfrm>
            <a:off x="3765637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26"/>
          <p:cNvCxnSpPr/>
          <p:nvPr/>
        </p:nvCxnSpPr>
        <p:spPr>
          <a:xfrm flipV="1">
            <a:off x="2641945" y="3947467"/>
            <a:ext cx="1237007" cy="1861949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3756636" y="4278713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3446729" y="4695812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030585" y="5160470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5" name="椭圆 104"/>
          <p:cNvSpPr/>
          <p:nvPr/>
        </p:nvSpPr>
        <p:spPr>
          <a:xfrm>
            <a:off x="2703278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31"/>
          <p:cNvCxnSpPr/>
          <p:nvPr/>
        </p:nvCxnSpPr>
        <p:spPr>
          <a:xfrm flipH="1" flipV="1">
            <a:off x="1566919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776594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075170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2306286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16967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42" name="组合 2"/>
          <p:cNvGrpSpPr/>
          <p:nvPr/>
        </p:nvGrpSpPr>
        <p:grpSpPr>
          <a:xfrm>
            <a:off x="8936937" y="3021676"/>
            <a:ext cx="1409437" cy="1409437"/>
            <a:chOff x="8708337" y="2869276"/>
            <a:chExt cx="1845363" cy="1845363"/>
          </a:xfrm>
        </p:grpSpPr>
        <p:sp>
          <p:nvSpPr>
            <p:cNvPr id="43" name="椭圆 42"/>
            <p:cNvSpPr/>
            <p:nvPr/>
          </p:nvSpPr>
          <p:spPr>
            <a:xfrm>
              <a:off x="9259872" y="3420812"/>
              <a:ext cx="746439" cy="746439"/>
            </a:xfrm>
            <a:prstGeom prst="ellipse">
              <a:avLst/>
            </a:prstGeom>
            <a:noFill/>
            <a:ln w="190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994472" y="3155411"/>
              <a:ext cx="1277240" cy="1277240"/>
            </a:xfrm>
            <a:prstGeom prst="ellipse">
              <a:avLst/>
            </a:prstGeom>
            <a:noFill/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708337" y="2869276"/>
              <a:ext cx="1845363" cy="1845363"/>
            </a:xfrm>
            <a:prstGeom prst="ellipse">
              <a:avLst/>
            </a:prstGeom>
            <a:noFill/>
            <a:ln w="1905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右箭头 45"/>
          <p:cNvSpPr/>
          <p:nvPr/>
        </p:nvSpPr>
        <p:spPr>
          <a:xfrm>
            <a:off x="2811097" y="3553512"/>
            <a:ext cx="6929814" cy="41468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899695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9"/>
          <p:cNvCxnSpPr/>
          <p:nvPr/>
        </p:nvCxnSpPr>
        <p:spPr>
          <a:xfrm flipH="1" flipV="1">
            <a:off x="6763336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973011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271586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502703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2" name="椭圆 51"/>
          <p:cNvSpPr/>
          <p:nvPr/>
        </p:nvSpPr>
        <p:spPr>
          <a:xfrm>
            <a:off x="6502082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15"/>
          <p:cNvCxnSpPr/>
          <p:nvPr/>
        </p:nvCxnSpPr>
        <p:spPr>
          <a:xfrm flipV="1">
            <a:off x="5378390" y="3947467"/>
            <a:ext cx="1237007" cy="1861949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493081" y="4278713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183173" y="4695812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767029" y="5160470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5" name="椭圆 94"/>
          <p:cNvSpPr/>
          <p:nvPr/>
        </p:nvSpPr>
        <p:spPr>
          <a:xfrm>
            <a:off x="5181362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21"/>
          <p:cNvCxnSpPr/>
          <p:nvPr/>
        </p:nvCxnSpPr>
        <p:spPr>
          <a:xfrm flipH="1" flipV="1">
            <a:off x="4045003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254678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553254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4784370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0" name="椭圆 99"/>
          <p:cNvSpPr/>
          <p:nvPr/>
        </p:nvSpPr>
        <p:spPr>
          <a:xfrm>
            <a:off x="3765637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26"/>
          <p:cNvCxnSpPr/>
          <p:nvPr/>
        </p:nvCxnSpPr>
        <p:spPr>
          <a:xfrm flipV="1">
            <a:off x="2641945" y="3947467"/>
            <a:ext cx="1237007" cy="1861949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3756636" y="4278713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3446729" y="4695812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030585" y="5160470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5" name="椭圆 104"/>
          <p:cNvSpPr/>
          <p:nvPr/>
        </p:nvSpPr>
        <p:spPr>
          <a:xfrm>
            <a:off x="2703278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31"/>
          <p:cNvCxnSpPr/>
          <p:nvPr/>
        </p:nvCxnSpPr>
        <p:spPr>
          <a:xfrm flipH="1" flipV="1">
            <a:off x="1566919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776594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075170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2306286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2954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pSp>
        <p:nvGrpSpPr>
          <p:cNvPr id="42" name="组合 2"/>
          <p:cNvGrpSpPr/>
          <p:nvPr/>
        </p:nvGrpSpPr>
        <p:grpSpPr>
          <a:xfrm>
            <a:off x="8936937" y="3021676"/>
            <a:ext cx="1409437" cy="1409437"/>
            <a:chOff x="8708337" y="2869276"/>
            <a:chExt cx="1845363" cy="1845363"/>
          </a:xfrm>
        </p:grpSpPr>
        <p:sp>
          <p:nvSpPr>
            <p:cNvPr id="43" name="椭圆 42"/>
            <p:cNvSpPr/>
            <p:nvPr/>
          </p:nvSpPr>
          <p:spPr>
            <a:xfrm>
              <a:off x="9259872" y="3420812"/>
              <a:ext cx="746439" cy="746439"/>
            </a:xfrm>
            <a:prstGeom prst="ellipse">
              <a:avLst/>
            </a:prstGeom>
            <a:noFill/>
            <a:ln w="190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994472" y="3155411"/>
              <a:ext cx="1277240" cy="1277240"/>
            </a:xfrm>
            <a:prstGeom prst="ellipse">
              <a:avLst/>
            </a:prstGeom>
            <a:noFill/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708337" y="2869276"/>
              <a:ext cx="1845363" cy="1845363"/>
            </a:xfrm>
            <a:prstGeom prst="ellipse">
              <a:avLst/>
            </a:prstGeom>
            <a:noFill/>
            <a:ln w="19050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右箭头 45"/>
          <p:cNvSpPr/>
          <p:nvPr/>
        </p:nvSpPr>
        <p:spPr>
          <a:xfrm>
            <a:off x="2811097" y="3553512"/>
            <a:ext cx="6929814" cy="41468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899695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9"/>
          <p:cNvCxnSpPr/>
          <p:nvPr/>
        </p:nvCxnSpPr>
        <p:spPr>
          <a:xfrm flipH="1" flipV="1">
            <a:off x="6763336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973011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271586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502703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2" name="椭圆 51"/>
          <p:cNvSpPr/>
          <p:nvPr/>
        </p:nvSpPr>
        <p:spPr>
          <a:xfrm>
            <a:off x="6502082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15"/>
          <p:cNvCxnSpPr/>
          <p:nvPr/>
        </p:nvCxnSpPr>
        <p:spPr>
          <a:xfrm flipV="1">
            <a:off x="5378390" y="3947467"/>
            <a:ext cx="1237007" cy="1861949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493081" y="4278713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183173" y="4695812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767029" y="5160470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5" name="椭圆 94"/>
          <p:cNvSpPr/>
          <p:nvPr/>
        </p:nvSpPr>
        <p:spPr>
          <a:xfrm>
            <a:off x="5181362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21"/>
          <p:cNvCxnSpPr/>
          <p:nvPr/>
        </p:nvCxnSpPr>
        <p:spPr>
          <a:xfrm flipH="1" flipV="1">
            <a:off x="4045003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254678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4553254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4784370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0" name="椭圆 99"/>
          <p:cNvSpPr/>
          <p:nvPr/>
        </p:nvSpPr>
        <p:spPr>
          <a:xfrm>
            <a:off x="3765637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26"/>
          <p:cNvCxnSpPr/>
          <p:nvPr/>
        </p:nvCxnSpPr>
        <p:spPr>
          <a:xfrm flipV="1">
            <a:off x="2641945" y="3947467"/>
            <a:ext cx="1237007" cy="1861949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3756636" y="4278713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3446729" y="4695812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030585" y="5160470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5" name="椭圆 104"/>
          <p:cNvSpPr/>
          <p:nvPr/>
        </p:nvSpPr>
        <p:spPr>
          <a:xfrm>
            <a:off x="2703278" y="3619862"/>
            <a:ext cx="298576" cy="2985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31"/>
          <p:cNvCxnSpPr/>
          <p:nvPr/>
        </p:nvCxnSpPr>
        <p:spPr>
          <a:xfrm flipH="1" flipV="1">
            <a:off x="1566919" y="1712296"/>
            <a:ext cx="1244178" cy="1932447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776594" y="1560301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075170" y="1977996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2306286" y="2366454"/>
            <a:ext cx="223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205970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5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457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192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4_Office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40</cp:revision>
  <dcterms:created xsi:type="dcterms:W3CDTF">2015-07-29T10:05:36Z</dcterms:created>
  <dcterms:modified xsi:type="dcterms:W3CDTF">2016-02-26T09:11:06Z</dcterms:modified>
</cp:coreProperties>
</file>