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  <p:sldMasterId id="2147493460" r:id="rId5"/>
    <p:sldMasterId id="2147493462" r:id="rId6"/>
    <p:sldMasterId id="2147493457" r:id="rId7"/>
  </p:sldMasterIdLst>
  <p:handoutMasterIdLst>
    <p:handoutMasterId r:id="rId13"/>
  </p:handoutMasterIdLst>
  <p:sldIdLst>
    <p:sldId id="259" r:id="rId8"/>
    <p:sldId id="265" r:id="rId9"/>
    <p:sldId id="266" r:id="rId10"/>
    <p:sldId id="263" r:id="rId11"/>
    <p:sldId id="264" r:id="rId12"/>
  </p:sldIdLst>
  <p:sldSz cx="12193588" cy="6858000"/>
  <p:notesSz cx="6858000" cy="9144000"/>
  <p:defaultTextStyle>
    <a:defPPr>
      <a:defRPr lang="en-US"/>
    </a:defPPr>
    <a:lvl1pPr marL="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3A1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35" autoAdjust="0"/>
    <p:restoredTop sz="94611"/>
  </p:normalViewPr>
  <p:slideViewPr>
    <p:cSldViewPr snapToGrid="0" snapToObjects="1">
      <p:cViewPr varScale="1">
        <p:scale>
          <a:sx n="101" d="100"/>
          <a:sy n="101" d="100"/>
        </p:scale>
        <p:origin x="88" y="140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notesViewPr>
    <p:cSldViewPr snapToGrid="0" snapToObjects="1">
      <p:cViewPr varScale="1">
        <p:scale>
          <a:sx n="54" d="100"/>
          <a:sy n="54" d="100"/>
        </p:scale>
        <p:origin x="193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5BD55-04C3-44B3-832F-3FFCB30A38BD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20A4AC-C8F5-4D47-8E68-C60662B168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164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五边形 6"/>
          <p:cNvSpPr/>
          <p:nvPr userDrawn="1"/>
        </p:nvSpPr>
        <p:spPr>
          <a:xfrm rot="5400000">
            <a:off x="394046" y="85367"/>
            <a:ext cx="975993" cy="758117"/>
          </a:xfrm>
          <a:prstGeom prst="homePlate">
            <a:avLst>
              <a:gd name="adj" fmla="val 25714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1458575" y="141818"/>
            <a:ext cx="4774946" cy="52916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1">
                <a:solidFill>
                  <a:srgbClr val="133C65"/>
                </a:solidFill>
              </a:defRPr>
            </a:lvl1pPr>
          </a:lstStyle>
          <a:p>
            <a:pPr lvl="0"/>
            <a:r>
              <a:rPr kumimoji="1" lang="en-US" altLang="zh-CN" sz="2400" b="1" dirty="0"/>
              <a:t>CLICK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HERE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TO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ADD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YOUR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五边形 6"/>
          <p:cNvSpPr/>
          <p:nvPr userDrawn="1"/>
        </p:nvSpPr>
        <p:spPr>
          <a:xfrm rot="5400000">
            <a:off x="394046" y="85367"/>
            <a:ext cx="975993" cy="758117"/>
          </a:xfrm>
          <a:prstGeom prst="homePlate">
            <a:avLst>
              <a:gd name="adj" fmla="val 25714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1458575" y="141818"/>
            <a:ext cx="4774946" cy="52916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1">
                <a:solidFill>
                  <a:srgbClr val="133C65"/>
                </a:solidFill>
              </a:defRPr>
            </a:lvl1pPr>
          </a:lstStyle>
          <a:p>
            <a:pPr lvl="0"/>
            <a:r>
              <a:rPr kumimoji="1" lang="en-US" altLang="zh-CN" sz="2400" b="1" dirty="0"/>
              <a:t>CLICK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HERE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TO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ADD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YOUR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8054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五边形 6"/>
          <p:cNvSpPr/>
          <p:nvPr userDrawn="1"/>
        </p:nvSpPr>
        <p:spPr>
          <a:xfrm rot="5400000">
            <a:off x="394046" y="85367"/>
            <a:ext cx="975993" cy="758117"/>
          </a:xfrm>
          <a:prstGeom prst="homePlate">
            <a:avLst>
              <a:gd name="adj" fmla="val 25714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1458575" y="141818"/>
            <a:ext cx="4774946" cy="52916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1">
                <a:solidFill>
                  <a:srgbClr val="133C65"/>
                </a:solidFill>
              </a:defRPr>
            </a:lvl1pPr>
          </a:lstStyle>
          <a:p>
            <a:pPr lvl="0"/>
            <a:r>
              <a:rPr kumimoji="1" lang="en-US" altLang="zh-CN" sz="2400" b="1" dirty="0"/>
              <a:t>CLICK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HERE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TO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ADD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YOUR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6010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61" y="759873"/>
            <a:ext cx="662447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572924" y="759874"/>
            <a:ext cx="1402184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53552" y="759874"/>
            <a:ext cx="7075266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440661" y="182446"/>
            <a:ext cx="7778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75894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290" y="2788087"/>
            <a:ext cx="3178317" cy="418585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4300601" y="4007796"/>
            <a:ext cx="3347826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23145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4779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1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035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3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2657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8" r:id="rId1"/>
    <p:sldLayoutId id="2147493459" r:id="rId2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accent5">
                    <a:lumMod val="50000"/>
                  </a:schemeClr>
                </a:solidFill>
              </a:rPr>
              <a:t>ORGANIZATION STRUCTION</a:t>
            </a:r>
            <a:endParaRPr kumimoji="1" lang="zh-CN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任意形状 8"/>
          <p:cNvSpPr/>
          <p:nvPr/>
        </p:nvSpPr>
        <p:spPr>
          <a:xfrm>
            <a:off x="2056278" y="3421462"/>
            <a:ext cx="494779" cy="1428750"/>
          </a:xfrm>
          <a:custGeom>
            <a:avLst/>
            <a:gdLst>
              <a:gd name="connsiteX0" fmla="*/ 0 w 494779"/>
              <a:gd name="connsiteY0" fmla="*/ 0 h 1428750"/>
              <a:gd name="connsiteX1" fmla="*/ 247389 w 494779"/>
              <a:gd name="connsiteY1" fmla="*/ 0 h 1428750"/>
              <a:gd name="connsiteX2" fmla="*/ 247389 w 494779"/>
              <a:gd name="connsiteY2" fmla="*/ 1428750 h 1428750"/>
              <a:gd name="connsiteX3" fmla="*/ 494779 w 494779"/>
              <a:gd name="connsiteY3" fmla="*/ 1428750 h 142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779" h="1428750">
                <a:moveTo>
                  <a:pt x="0" y="0"/>
                </a:moveTo>
                <a:lnTo>
                  <a:pt x="247389" y="0"/>
                </a:lnTo>
                <a:lnTo>
                  <a:pt x="247389" y="1428750"/>
                </a:lnTo>
                <a:lnTo>
                  <a:pt x="494779" y="1428750"/>
                </a:lnTo>
              </a:path>
            </a:pathLst>
          </a:custGeom>
          <a:noFill/>
          <a:ln>
            <a:solidFill>
              <a:srgbClr val="133C65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2290" tIns="676575" rIns="222290" bIns="676576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 kern="1200"/>
          </a:p>
        </p:txBody>
      </p:sp>
      <p:sp>
        <p:nvSpPr>
          <p:cNvPr id="17" name="任意形状 16"/>
          <p:cNvSpPr/>
          <p:nvPr/>
        </p:nvSpPr>
        <p:spPr>
          <a:xfrm>
            <a:off x="2056278" y="3375742"/>
            <a:ext cx="494779" cy="91440"/>
          </a:xfrm>
          <a:custGeom>
            <a:avLst/>
            <a:gdLst>
              <a:gd name="connsiteX0" fmla="*/ 0 w 494779"/>
              <a:gd name="connsiteY0" fmla="*/ 45720 h 91440"/>
              <a:gd name="connsiteX1" fmla="*/ 494779 w 494779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4779" h="91440">
                <a:moveTo>
                  <a:pt x="0" y="45720"/>
                </a:moveTo>
                <a:lnTo>
                  <a:pt x="494779" y="45720"/>
                </a:lnTo>
              </a:path>
            </a:pathLst>
          </a:custGeom>
          <a:noFill/>
          <a:ln>
            <a:solidFill>
              <a:srgbClr val="133C65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721" tIns="33351" rIns="247720" bIns="33351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 kern="1200"/>
          </a:p>
        </p:txBody>
      </p:sp>
      <p:sp>
        <p:nvSpPr>
          <p:cNvPr id="18" name="任意形状 17"/>
          <p:cNvSpPr/>
          <p:nvPr/>
        </p:nvSpPr>
        <p:spPr>
          <a:xfrm>
            <a:off x="2056278" y="1992697"/>
            <a:ext cx="494779" cy="1428764"/>
          </a:xfrm>
          <a:custGeom>
            <a:avLst/>
            <a:gdLst>
              <a:gd name="connsiteX0" fmla="*/ 0 w 494779"/>
              <a:gd name="connsiteY0" fmla="*/ 1428764 h 1428764"/>
              <a:gd name="connsiteX1" fmla="*/ 247389 w 494779"/>
              <a:gd name="connsiteY1" fmla="*/ 1428764 h 1428764"/>
              <a:gd name="connsiteX2" fmla="*/ 247389 w 494779"/>
              <a:gd name="connsiteY2" fmla="*/ 0 h 1428764"/>
              <a:gd name="connsiteX3" fmla="*/ 494779 w 494779"/>
              <a:gd name="connsiteY3" fmla="*/ 0 h 1428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779" h="1428764">
                <a:moveTo>
                  <a:pt x="0" y="1428764"/>
                </a:moveTo>
                <a:lnTo>
                  <a:pt x="247389" y="1428764"/>
                </a:lnTo>
                <a:lnTo>
                  <a:pt x="247389" y="0"/>
                </a:lnTo>
                <a:lnTo>
                  <a:pt x="494779" y="0"/>
                </a:lnTo>
              </a:path>
            </a:pathLst>
          </a:custGeom>
          <a:noFill/>
          <a:ln>
            <a:solidFill>
              <a:srgbClr val="133C65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2290" tIns="676582" rIns="222289" bIns="676582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 kern="1200"/>
          </a:p>
        </p:txBody>
      </p:sp>
      <p:sp>
        <p:nvSpPr>
          <p:cNvPr id="19" name="任意形状 18"/>
          <p:cNvSpPr/>
          <p:nvPr/>
        </p:nvSpPr>
        <p:spPr>
          <a:xfrm rot="16200000">
            <a:off x="-385942" y="2964074"/>
            <a:ext cx="3969667" cy="914776"/>
          </a:xfrm>
          <a:custGeom>
            <a:avLst/>
            <a:gdLst>
              <a:gd name="connsiteX0" fmla="*/ 0 w 3969667"/>
              <a:gd name="connsiteY0" fmla="*/ 152466 h 914776"/>
              <a:gd name="connsiteX1" fmla="*/ 152466 w 3969667"/>
              <a:gd name="connsiteY1" fmla="*/ 0 h 914776"/>
              <a:gd name="connsiteX2" fmla="*/ 3817201 w 3969667"/>
              <a:gd name="connsiteY2" fmla="*/ 0 h 914776"/>
              <a:gd name="connsiteX3" fmla="*/ 3969667 w 3969667"/>
              <a:gd name="connsiteY3" fmla="*/ 152466 h 914776"/>
              <a:gd name="connsiteX4" fmla="*/ 3969667 w 3969667"/>
              <a:gd name="connsiteY4" fmla="*/ 762310 h 914776"/>
              <a:gd name="connsiteX5" fmla="*/ 3817201 w 3969667"/>
              <a:gd name="connsiteY5" fmla="*/ 914776 h 914776"/>
              <a:gd name="connsiteX6" fmla="*/ 152466 w 3969667"/>
              <a:gd name="connsiteY6" fmla="*/ 914776 h 914776"/>
              <a:gd name="connsiteX7" fmla="*/ 0 w 3969667"/>
              <a:gd name="connsiteY7" fmla="*/ 762310 h 914776"/>
              <a:gd name="connsiteX8" fmla="*/ 0 w 3969667"/>
              <a:gd name="connsiteY8" fmla="*/ 152466 h 91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69667" h="914776">
                <a:moveTo>
                  <a:pt x="0" y="152466"/>
                </a:moveTo>
                <a:cubicBezTo>
                  <a:pt x="0" y="68261"/>
                  <a:pt x="68261" y="0"/>
                  <a:pt x="152466" y="0"/>
                </a:cubicBezTo>
                <a:lnTo>
                  <a:pt x="3817201" y="0"/>
                </a:lnTo>
                <a:cubicBezTo>
                  <a:pt x="3901406" y="0"/>
                  <a:pt x="3969667" y="68261"/>
                  <a:pt x="3969667" y="152466"/>
                </a:cubicBezTo>
                <a:lnTo>
                  <a:pt x="3969667" y="762310"/>
                </a:lnTo>
                <a:cubicBezTo>
                  <a:pt x="3969667" y="846515"/>
                  <a:pt x="3901406" y="914776"/>
                  <a:pt x="3817201" y="914776"/>
                </a:cubicBezTo>
                <a:lnTo>
                  <a:pt x="152466" y="914776"/>
                </a:lnTo>
                <a:cubicBezTo>
                  <a:pt x="68261" y="914776"/>
                  <a:pt x="0" y="846515"/>
                  <a:pt x="0" y="762310"/>
                </a:cubicBezTo>
                <a:lnTo>
                  <a:pt x="0" y="152466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9895" tIns="59896" rIns="59896" bIns="59895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 kern="1200" dirty="0"/>
              <a:t>DESIGN</a:t>
            </a:r>
            <a:endParaRPr lang="zh-CN" altLang="en-US" sz="2400" b="1" kern="1200" dirty="0"/>
          </a:p>
        </p:txBody>
      </p:sp>
      <p:sp>
        <p:nvSpPr>
          <p:cNvPr id="24" name="任意形状 23"/>
          <p:cNvSpPr/>
          <p:nvPr/>
        </p:nvSpPr>
        <p:spPr>
          <a:xfrm>
            <a:off x="7365974" y="3423605"/>
            <a:ext cx="365099" cy="1587678"/>
          </a:xfrm>
          <a:custGeom>
            <a:avLst/>
            <a:gdLst>
              <a:gd name="connsiteX0" fmla="*/ 0 w 365099"/>
              <a:gd name="connsiteY0" fmla="*/ 0 h 1587678"/>
              <a:gd name="connsiteX1" fmla="*/ 182549 w 365099"/>
              <a:gd name="connsiteY1" fmla="*/ 0 h 1587678"/>
              <a:gd name="connsiteX2" fmla="*/ 182549 w 365099"/>
              <a:gd name="connsiteY2" fmla="*/ 1587678 h 1587678"/>
              <a:gd name="connsiteX3" fmla="*/ 365099 w 365099"/>
              <a:gd name="connsiteY3" fmla="*/ 1587678 h 1587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099" h="1587678">
                <a:moveTo>
                  <a:pt x="0" y="0"/>
                </a:moveTo>
                <a:lnTo>
                  <a:pt x="182549" y="0"/>
                </a:lnTo>
                <a:lnTo>
                  <a:pt x="182549" y="1587678"/>
                </a:lnTo>
                <a:lnTo>
                  <a:pt x="365099" y="1587678"/>
                </a:lnTo>
              </a:path>
            </a:pathLst>
          </a:custGeom>
          <a:noFill/>
          <a:ln>
            <a:solidFill>
              <a:srgbClr val="133C65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4522" tIns="753111" rIns="154522" bIns="753112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 kern="1200"/>
          </a:p>
        </p:txBody>
      </p:sp>
      <p:sp>
        <p:nvSpPr>
          <p:cNvPr id="25" name="任意形状 24"/>
          <p:cNvSpPr/>
          <p:nvPr/>
        </p:nvSpPr>
        <p:spPr>
          <a:xfrm>
            <a:off x="7365974" y="3423605"/>
            <a:ext cx="365099" cy="533398"/>
          </a:xfrm>
          <a:custGeom>
            <a:avLst/>
            <a:gdLst>
              <a:gd name="connsiteX0" fmla="*/ 0 w 365099"/>
              <a:gd name="connsiteY0" fmla="*/ 0 h 533398"/>
              <a:gd name="connsiteX1" fmla="*/ 182549 w 365099"/>
              <a:gd name="connsiteY1" fmla="*/ 0 h 533398"/>
              <a:gd name="connsiteX2" fmla="*/ 182549 w 365099"/>
              <a:gd name="connsiteY2" fmla="*/ 533398 h 533398"/>
              <a:gd name="connsiteX3" fmla="*/ 365099 w 365099"/>
              <a:gd name="connsiteY3" fmla="*/ 533398 h 53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099" h="533398">
                <a:moveTo>
                  <a:pt x="0" y="0"/>
                </a:moveTo>
                <a:lnTo>
                  <a:pt x="182549" y="0"/>
                </a:lnTo>
                <a:lnTo>
                  <a:pt x="182549" y="533398"/>
                </a:lnTo>
                <a:lnTo>
                  <a:pt x="365099" y="533398"/>
                </a:lnTo>
              </a:path>
            </a:pathLst>
          </a:custGeom>
          <a:noFill/>
          <a:ln>
            <a:solidFill>
              <a:srgbClr val="133C65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9090" tIns="250540" rIns="179090" bIns="250539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 kern="1200"/>
          </a:p>
        </p:txBody>
      </p:sp>
      <p:sp>
        <p:nvSpPr>
          <p:cNvPr id="26" name="任意形状 25"/>
          <p:cNvSpPr/>
          <p:nvPr/>
        </p:nvSpPr>
        <p:spPr>
          <a:xfrm>
            <a:off x="7365974" y="2896465"/>
            <a:ext cx="365099" cy="527139"/>
          </a:xfrm>
          <a:custGeom>
            <a:avLst/>
            <a:gdLst>
              <a:gd name="connsiteX0" fmla="*/ 0 w 365099"/>
              <a:gd name="connsiteY0" fmla="*/ 527139 h 527139"/>
              <a:gd name="connsiteX1" fmla="*/ 182549 w 365099"/>
              <a:gd name="connsiteY1" fmla="*/ 527139 h 527139"/>
              <a:gd name="connsiteX2" fmla="*/ 182549 w 365099"/>
              <a:gd name="connsiteY2" fmla="*/ 0 h 527139"/>
              <a:gd name="connsiteX3" fmla="*/ 365099 w 365099"/>
              <a:gd name="connsiteY3" fmla="*/ 0 h 527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099" h="527139">
                <a:moveTo>
                  <a:pt x="0" y="527139"/>
                </a:moveTo>
                <a:lnTo>
                  <a:pt x="182549" y="527139"/>
                </a:lnTo>
                <a:lnTo>
                  <a:pt x="182549" y="0"/>
                </a:lnTo>
                <a:lnTo>
                  <a:pt x="365099" y="0"/>
                </a:lnTo>
              </a:path>
            </a:pathLst>
          </a:custGeom>
          <a:noFill/>
          <a:ln>
            <a:solidFill>
              <a:srgbClr val="133C65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9219" tIns="247539" rIns="179219" bIns="247539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 kern="1200"/>
          </a:p>
        </p:txBody>
      </p:sp>
      <p:sp>
        <p:nvSpPr>
          <p:cNvPr id="28" name="任意形状 27"/>
          <p:cNvSpPr/>
          <p:nvPr/>
        </p:nvSpPr>
        <p:spPr>
          <a:xfrm>
            <a:off x="7365974" y="1835927"/>
            <a:ext cx="365099" cy="1587678"/>
          </a:xfrm>
          <a:custGeom>
            <a:avLst/>
            <a:gdLst>
              <a:gd name="connsiteX0" fmla="*/ 0 w 365099"/>
              <a:gd name="connsiteY0" fmla="*/ 1587678 h 1587678"/>
              <a:gd name="connsiteX1" fmla="*/ 182549 w 365099"/>
              <a:gd name="connsiteY1" fmla="*/ 1587678 h 1587678"/>
              <a:gd name="connsiteX2" fmla="*/ 182549 w 365099"/>
              <a:gd name="connsiteY2" fmla="*/ 0 h 1587678"/>
              <a:gd name="connsiteX3" fmla="*/ 365099 w 365099"/>
              <a:gd name="connsiteY3" fmla="*/ 0 h 1587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099" h="1587678">
                <a:moveTo>
                  <a:pt x="0" y="1587678"/>
                </a:moveTo>
                <a:lnTo>
                  <a:pt x="182549" y="1587678"/>
                </a:lnTo>
                <a:lnTo>
                  <a:pt x="182549" y="0"/>
                </a:lnTo>
                <a:lnTo>
                  <a:pt x="365099" y="0"/>
                </a:lnTo>
              </a:path>
            </a:pathLst>
          </a:custGeom>
          <a:noFill/>
          <a:ln>
            <a:solidFill>
              <a:srgbClr val="133C65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4522" tIns="753111" rIns="154522" bIns="753112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 kern="1200"/>
          </a:p>
        </p:txBody>
      </p:sp>
      <p:sp>
        <p:nvSpPr>
          <p:cNvPr id="29" name="任意形状 28"/>
          <p:cNvSpPr/>
          <p:nvPr/>
        </p:nvSpPr>
        <p:spPr>
          <a:xfrm rot="16200000">
            <a:off x="4884188" y="2989877"/>
            <a:ext cx="4096118" cy="867455"/>
          </a:xfrm>
          <a:custGeom>
            <a:avLst/>
            <a:gdLst>
              <a:gd name="connsiteX0" fmla="*/ 0 w 4096118"/>
              <a:gd name="connsiteY0" fmla="*/ 144579 h 867455"/>
              <a:gd name="connsiteX1" fmla="*/ 144579 w 4096118"/>
              <a:gd name="connsiteY1" fmla="*/ 0 h 867455"/>
              <a:gd name="connsiteX2" fmla="*/ 3951539 w 4096118"/>
              <a:gd name="connsiteY2" fmla="*/ 0 h 867455"/>
              <a:gd name="connsiteX3" fmla="*/ 4096118 w 4096118"/>
              <a:gd name="connsiteY3" fmla="*/ 144579 h 867455"/>
              <a:gd name="connsiteX4" fmla="*/ 4096118 w 4096118"/>
              <a:gd name="connsiteY4" fmla="*/ 722876 h 867455"/>
              <a:gd name="connsiteX5" fmla="*/ 3951539 w 4096118"/>
              <a:gd name="connsiteY5" fmla="*/ 867455 h 867455"/>
              <a:gd name="connsiteX6" fmla="*/ 144579 w 4096118"/>
              <a:gd name="connsiteY6" fmla="*/ 867455 h 867455"/>
              <a:gd name="connsiteX7" fmla="*/ 0 w 4096118"/>
              <a:gd name="connsiteY7" fmla="*/ 722876 h 867455"/>
              <a:gd name="connsiteX8" fmla="*/ 0 w 4096118"/>
              <a:gd name="connsiteY8" fmla="*/ 144579 h 867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96118" h="867455">
                <a:moveTo>
                  <a:pt x="0" y="144579"/>
                </a:moveTo>
                <a:cubicBezTo>
                  <a:pt x="0" y="64730"/>
                  <a:pt x="64730" y="0"/>
                  <a:pt x="144579" y="0"/>
                </a:cubicBezTo>
                <a:lnTo>
                  <a:pt x="3951539" y="0"/>
                </a:lnTo>
                <a:cubicBezTo>
                  <a:pt x="4031388" y="0"/>
                  <a:pt x="4096118" y="64730"/>
                  <a:pt x="4096118" y="144579"/>
                </a:cubicBezTo>
                <a:lnTo>
                  <a:pt x="4096118" y="722876"/>
                </a:lnTo>
                <a:cubicBezTo>
                  <a:pt x="4096118" y="802725"/>
                  <a:pt x="4031388" y="867455"/>
                  <a:pt x="3951539" y="867455"/>
                </a:cubicBezTo>
                <a:lnTo>
                  <a:pt x="144579" y="867455"/>
                </a:lnTo>
                <a:cubicBezTo>
                  <a:pt x="64730" y="867455"/>
                  <a:pt x="0" y="802725"/>
                  <a:pt x="0" y="722876"/>
                </a:cubicBezTo>
                <a:lnTo>
                  <a:pt x="0" y="144579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585" tIns="57585" rIns="57586" bIns="57586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 kern="1200" dirty="0"/>
              <a:t>PROGRAMMING</a:t>
            </a:r>
            <a:endParaRPr lang="zh-CN" altLang="en-US" sz="2400" b="1" kern="1200" dirty="0"/>
          </a:p>
        </p:txBody>
      </p:sp>
      <p:pic>
        <p:nvPicPr>
          <p:cNvPr id="27" name="图片 2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512" y="413696"/>
            <a:ext cx="1828800" cy="243840"/>
          </a:xfrm>
          <a:prstGeom prst="rect">
            <a:avLst/>
          </a:prstGeom>
        </p:spPr>
      </p:pic>
      <p:grpSp>
        <p:nvGrpSpPr>
          <p:cNvPr id="5" name="组 4"/>
          <p:cNvGrpSpPr/>
          <p:nvPr/>
        </p:nvGrpSpPr>
        <p:grpSpPr>
          <a:xfrm>
            <a:off x="2551058" y="1372602"/>
            <a:ext cx="2949527" cy="1240191"/>
            <a:chOff x="2551058" y="1372602"/>
            <a:chExt cx="2949527" cy="1240191"/>
          </a:xfrm>
        </p:grpSpPr>
        <p:sp>
          <p:nvSpPr>
            <p:cNvPr id="20" name="任意形状 19"/>
            <p:cNvSpPr/>
            <p:nvPr/>
          </p:nvSpPr>
          <p:spPr>
            <a:xfrm>
              <a:off x="2551058" y="1372602"/>
              <a:ext cx="2949527" cy="1240191"/>
            </a:xfrm>
            <a:custGeom>
              <a:avLst/>
              <a:gdLst>
                <a:gd name="connsiteX0" fmla="*/ 0 w 2949527"/>
                <a:gd name="connsiteY0" fmla="*/ 206703 h 1240191"/>
                <a:gd name="connsiteX1" fmla="*/ 206703 w 2949527"/>
                <a:gd name="connsiteY1" fmla="*/ 0 h 1240191"/>
                <a:gd name="connsiteX2" fmla="*/ 2742824 w 2949527"/>
                <a:gd name="connsiteY2" fmla="*/ 0 h 1240191"/>
                <a:gd name="connsiteX3" fmla="*/ 2949527 w 2949527"/>
                <a:gd name="connsiteY3" fmla="*/ 206703 h 1240191"/>
                <a:gd name="connsiteX4" fmla="*/ 2949527 w 2949527"/>
                <a:gd name="connsiteY4" fmla="*/ 1033488 h 1240191"/>
                <a:gd name="connsiteX5" fmla="*/ 2742824 w 2949527"/>
                <a:gd name="connsiteY5" fmla="*/ 1240191 h 1240191"/>
                <a:gd name="connsiteX6" fmla="*/ 206703 w 2949527"/>
                <a:gd name="connsiteY6" fmla="*/ 1240191 h 1240191"/>
                <a:gd name="connsiteX7" fmla="*/ 0 w 2949527"/>
                <a:gd name="connsiteY7" fmla="*/ 1033488 h 1240191"/>
                <a:gd name="connsiteX8" fmla="*/ 0 w 2949527"/>
                <a:gd name="connsiteY8" fmla="*/ 206703 h 1240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49527" h="1240191">
                  <a:moveTo>
                    <a:pt x="0" y="206703"/>
                  </a:moveTo>
                  <a:cubicBezTo>
                    <a:pt x="0" y="92544"/>
                    <a:pt x="92544" y="0"/>
                    <a:pt x="206703" y="0"/>
                  </a:cubicBezTo>
                  <a:lnTo>
                    <a:pt x="2742824" y="0"/>
                  </a:lnTo>
                  <a:cubicBezTo>
                    <a:pt x="2856983" y="0"/>
                    <a:pt x="2949527" y="92544"/>
                    <a:pt x="2949527" y="206703"/>
                  </a:cubicBezTo>
                  <a:lnTo>
                    <a:pt x="2949527" y="1033488"/>
                  </a:lnTo>
                  <a:cubicBezTo>
                    <a:pt x="2949527" y="1147647"/>
                    <a:pt x="2856983" y="1240191"/>
                    <a:pt x="2742824" y="1240191"/>
                  </a:cubicBezTo>
                  <a:lnTo>
                    <a:pt x="206703" y="1240191"/>
                  </a:lnTo>
                  <a:cubicBezTo>
                    <a:pt x="92544" y="1240191"/>
                    <a:pt x="0" y="1147647"/>
                    <a:pt x="0" y="1033488"/>
                  </a:cubicBezTo>
                  <a:lnTo>
                    <a:pt x="0" y="206703"/>
                  </a:lnTo>
                  <a:close/>
                </a:path>
              </a:pathLst>
            </a:cu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161" tIns="68161" rIns="68161" bIns="68161" numCol="1" spcCol="1270" anchor="t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200" kern="1200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800850" y="1540495"/>
              <a:ext cx="14880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>
                  <a:solidFill>
                    <a:schemeClr val="bg1"/>
                  </a:solidFill>
                </a:rPr>
                <a:t>NAME</a:t>
              </a:r>
              <a:r>
                <a:rPr kumimoji="1" lang="zh-CN" altLang="en-US" sz="1600" b="1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600" b="1" dirty="0">
                  <a:solidFill>
                    <a:schemeClr val="bg1"/>
                  </a:solidFill>
                </a:rPr>
                <a:t>HERE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800850" y="1877209"/>
              <a:ext cx="1488061" cy="256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</a:rPr>
                <a:t>Position</a:t>
              </a:r>
            </a:p>
          </p:txBody>
        </p:sp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1084" y="1525101"/>
              <a:ext cx="960759" cy="960759"/>
            </a:xfrm>
            <a:prstGeom prst="ellipse">
              <a:avLst/>
            </a:prstGeom>
            <a:ln w="76200">
              <a:solidFill>
                <a:schemeClr val="accent5">
                  <a:lumMod val="50000"/>
                </a:schemeClr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6" name="组 15"/>
          <p:cNvGrpSpPr/>
          <p:nvPr/>
        </p:nvGrpSpPr>
        <p:grpSpPr>
          <a:xfrm>
            <a:off x="2551058" y="2801366"/>
            <a:ext cx="2949527" cy="1240191"/>
            <a:chOff x="2551058" y="2801366"/>
            <a:chExt cx="2949527" cy="1240191"/>
          </a:xfrm>
        </p:grpSpPr>
        <p:sp>
          <p:nvSpPr>
            <p:cNvPr id="21" name="任意形状 20"/>
            <p:cNvSpPr/>
            <p:nvPr/>
          </p:nvSpPr>
          <p:spPr>
            <a:xfrm>
              <a:off x="2551058" y="2801366"/>
              <a:ext cx="2949527" cy="1240191"/>
            </a:xfrm>
            <a:custGeom>
              <a:avLst/>
              <a:gdLst>
                <a:gd name="connsiteX0" fmla="*/ 0 w 2949527"/>
                <a:gd name="connsiteY0" fmla="*/ 206703 h 1240191"/>
                <a:gd name="connsiteX1" fmla="*/ 206703 w 2949527"/>
                <a:gd name="connsiteY1" fmla="*/ 0 h 1240191"/>
                <a:gd name="connsiteX2" fmla="*/ 2742824 w 2949527"/>
                <a:gd name="connsiteY2" fmla="*/ 0 h 1240191"/>
                <a:gd name="connsiteX3" fmla="*/ 2949527 w 2949527"/>
                <a:gd name="connsiteY3" fmla="*/ 206703 h 1240191"/>
                <a:gd name="connsiteX4" fmla="*/ 2949527 w 2949527"/>
                <a:gd name="connsiteY4" fmla="*/ 1033488 h 1240191"/>
                <a:gd name="connsiteX5" fmla="*/ 2742824 w 2949527"/>
                <a:gd name="connsiteY5" fmla="*/ 1240191 h 1240191"/>
                <a:gd name="connsiteX6" fmla="*/ 206703 w 2949527"/>
                <a:gd name="connsiteY6" fmla="*/ 1240191 h 1240191"/>
                <a:gd name="connsiteX7" fmla="*/ 0 w 2949527"/>
                <a:gd name="connsiteY7" fmla="*/ 1033488 h 1240191"/>
                <a:gd name="connsiteX8" fmla="*/ 0 w 2949527"/>
                <a:gd name="connsiteY8" fmla="*/ 206703 h 1240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49527" h="1240191">
                  <a:moveTo>
                    <a:pt x="0" y="206703"/>
                  </a:moveTo>
                  <a:cubicBezTo>
                    <a:pt x="0" y="92544"/>
                    <a:pt x="92544" y="0"/>
                    <a:pt x="206703" y="0"/>
                  </a:cubicBezTo>
                  <a:lnTo>
                    <a:pt x="2742824" y="0"/>
                  </a:lnTo>
                  <a:cubicBezTo>
                    <a:pt x="2856983" y="0"/>
                    <a:pt x="2949527" y="92544"/>
                    <a:pt x="2949527" y="206703"/>
                  </a:cubicBezTo>
                  <a:lnTo>
                    <a:pt x="2949527" y="1033488"/>
                  </a:lnTo>
                  <a:cubicBezTo>
                    <a:pt x="2949527" y="1147647"/>
                    <a:pt x="2856983" y="1240191"/>
                    <a:pt x="2742824" y="1240191"/>
                  </a:cubicBezTo>
                  <a:lnTo>
                    <a:pt x="206703" y="1240191"/>
                  </a:lnTo>
                  <a:cubicBezTo>
                    <a:pt x="92544" y="1240191"/>
                    <a:pt x="0" y="1147647"/>
                    <a:pt x="0" y="1033488"/>
                  </a:cubicBezTo>
                  <a:lnTo>
                    <a:pt x="0" y="206703"/>
                  </a:lnTo>
                  <a:close/>
                </a:path>
              </a:pathLst>
            </a:cu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161" tIns="68161" rIns="68161" bIns="68161" numCol="1" spcCol="1270" anchor="t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200" kern="1200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800850" y="2901641"/>
              <a:ext cx="14880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>
                  <a:solidFill>
                    <a:schemeClr val="bg1"/>
                  </a:solidFill>
                </a:rPr>
                <a:t>NAME</a:t>
              </a:r>
              <a:r>
                <a:rPr kumimoji="1" lang="zh-CN" altLang="en-US" sz="1600" b="1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600" b="1" dirty="0">
                  <a:solidFill>
                    <a:schemeClr val="bg1"/>
                  </a:solidFill>
                </a:rPr>
                <a:t>HERE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800850" y="3238353"/>
              <a:ext cx="1488061" cy="256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</a:rPr>
                <a:t>Position</a:t>
              </a:r>
            </a:p>
          </p:txBody>
        </p:sp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1084" y="2943224"/>
              <a:ext cx="960759" cy="960759"/>
            </a:xfrm>
            <a:prstGeom prst="ellipse">
              <a:avLst/>
            </a:prstGeom>
            <a:ln w="76200">
              <a:solidFill>
                <a:schemeClr val="accent5">
                  <a:lumMod val="50000"/>
                </a:schemeClr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23" name="组 22"/>
          <p:cNvGrpSpPr/>
          <p:nvPr/>
        </p:nvGrpSpPr>
        <p:grpSpPr>
          <a:xfrm>
            <a:off x="2551058" y="4230117"/>
            <a:ext cx="2949527" cy="1240191"/>
            <a:chOff x="2551058" y="4230117"/>
            <a:chExt cx="2949527" cy="1240191"/>
          </a:xfrm>
        </p:grpSpPr>
        <p:sp>
          <p:nvSpPr>
            <p:cNvPr id="22" name="任意形状 21"/>
            <p:cNvSpPr/>
            <p:nvPr/>
          </p:nvSpPr>
          <p:spPr>
            <a:xfrm>
              <a:off x="2551058" y="4230117"/>
              <a:ext cx="2949527" cy="1240191"/>
            </a:xfrm>
            <a:custGeom>
              <a:avLst/>
              <a:gdLst>
                <a:gd name="connsiteX0" fmla="*/ 0 w 2949527"/>
                <a:gd name="connsiteY0" fmla="*/ 206703 h 1240191"/>
                <a:gd name="connsiteX1" fmla="*/ 206703 w 2949527"/>
                <a:gd name="connsiteY1" fmla="*/ 0 h 1240191"/>
                <a:gd name="connsiteX2" fmla="*/ 2742824 w 2949527"/>
                <a:gd name="connsiteY2" fmla="*/ 0 h 1240191"/>
                <a:gd name="connsiteX3" fmla="*/ 2949527 w 2949527"/>
                <a:gd name="connsiteY3" fmla="*/ 206703 h 1240191"/>
                <a:gd name="connsiteX4" fmla="*/ 2949527 w 2949527"/>
                <a:gd name="connsiteY4" fmla="*/ 1033488 h 1240191"/>
                <a:gd name="connsiteX5" fmla="*/ 2742824 w 2949527"/>
                <a:gd name="connsiteY5" fmla="*/ 1240191 h 1240191"/>
                <a:gd name="connsiteX6" fmla="*/ 206703 w 2949527"/>
                <a:gd name="connsiteY6" fmla="*/ 1240191 h 1240191"/>
                <a:gd name="connsiteX7" fmla="*/ 0 w 2949527"/>
                <a:gd name="connsiteY7" fmla="*/ 1033488 h 1240191"/>
                <a:gd name="connsiteX8" fmla="*/ 0 w 2949527"/>
                <a:gd name="connsiteY8" fmla="*/ 206703 h 1240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49527" h="1240191">
                  <a:moveTo>
                    <a:pt x="0" y="206703"/>
                  </a:moveTo>
                  <a:cubicBezTo>
                    <a:pt x="0" y="92544"/>
                    <a:pt x="92544" y="0"/>
                    <a:pt x="206703" y="0"/>
                  </a:cubicBezTo>
                  <a:lnTo>
                    <a:pt x="2742824" y="0"/>
                  </a:lnTo>
                  <a:cubicBezTo>
                    <a:pt x="2856983" y="0"/>
                    <a:pt x="2949527" y="92544"/>
                    <a:pt x="2949527" y="206703"/>
                  </a:cubicBezTo>
                  <a:lnTo>
                    <a:pt x="2949527" y="1033488"/>
                  </a:lnTo>
                  <a:cubicBezTo>
                    <a:pt x="2949527" y="1147647"/>
                    <a:pt x="2856983" y="1240191"/>
                    <a:pt x="2742824" y="1240191"/>
                  </a:cubicBezTo>
                  <a:lnTo>
                    <a:pt x="206703" y="1240191"/>
                  </a:lnTo>
                  <a:cubicBezTo>
                    <a:pt x="92544" y="1240191"/>
                    <a:pt x="0" y="1147647"/>
                    <a:pt x="0" y="1033488"/>
                  </a:cubicBezTo>
                  <a:lnTo>
                    <a:pt x="0" y="206703"/>
                  </a:lnTo>
                  <a:close/>
                </a:path>
              </a:pathLst>
            </a:cu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161" tIns="68161" rIns="68161" bIns="68161" numCol="1" spcCol="1270" anchor="t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200" kern="1200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800850" y="4329109"/>
              <a:ext cx="14880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>
                  <a:solidFill>
                    <a:schemeClr val="bg1"/>
                  </a:solidFill>
                </a:rPr>
                <a:t>NAME</a:t>
              </a:r>
              <a:r>
                <a:rPr kumimoji="1" lang="zh-CN" altLang="en-US" sz="1600" b="1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600" b="1" dirty="0">
                  <a:solidFill>
                    <a:schemeClr val="bg1"/>
                  </a:solidFill>
                </a:rPr>
                <a:t>HERE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800850" y="4665822"/>
              <a:ext cx="1488061" cy="256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</a:rPr>
                <a:t>Position</a:t>
              </a:r>
            </a:p>
          </p:txBody>
        </p:sp>
        <p:pic>
          <p:nvPicPr>
            <p:cNvPr id="56" name="图片 5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1084" y="4369832"/>
              <a:ext cx="960759" cy="960759"/>
            </a:xfrm>
            <a:prstGeom prst="ellipse">
              <a:avLst/>
            </a:prstGeom>
            <a:ln w="76200">
              <a:solidFill>
                <a:schemeClr val="accent5">
                  <a:lumMod val="50000"/>
                </a:schemeClr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61" name="组 60"/>
          <p:cNvGrpSpPr/>
          <p:nvPr/>
        </p:nvGrpSpPr>
        <p:grpSpPr>
          <a:xfrm>
            <a:off x="7731073" y="1378356"/>
            <a:ext cx="2848449" cy="915141"/>
            <a:chOff x="7731073" y="1378356"/>
            <a:chExt cx="2848449" cy="915141"/>
          </a:xfrm>
        </p:grpSpPr>
        <p:sp>
          <p:nvSpPr>
            <p:cNvPr id="30" name="任意形状 29"/>
            <p:cNvSpPr/>
            <p:nvPr/>
          </p:nvSpPr>
          <p:spPr>
            <a:xfrm>
              <a:off x="7731073" y="1378356"/>
              <a:ext cx="2848449" cy="915141"/>
            </a:xfrm>
            <a:custGeom>
              <a:avLst/>
              <a:gdLst>
                <a:gd name="connsiteX0" fmla="*/ 0 w 2848449"/>
                <a:gd name="connsiteY0" fmla="*/ 152527 h 915141"/>
                <a:gd name="connsiteX1" fmla="*/ 152527 w 2848449"/>
                <a:gd name="connsiteY1" fmla="*/ 0 h 915141"/>
                <a:gd name="connsiteX2" fmla="*/ 2695922 w 2848449"/>
                <a:gd name="connsiteY2" fmla="*/ 0 h 915141"/>
                <a:gd name="connsiteX3" fmla="*/ 2848449 w 2848449"/>
                <a:gd name="connsiteY3" fmla="*/ 152527 h 915141"/>
                <a:gd name="connsiteX4" fmla="*/ 2848449 w 2848449"/>
                <a:gd name="connsiteY4" fmla="*/ 762614 h 915141"/>
                <a:gd name="connsiteX5" fmla="*/ 2695922 w 2848449"/>
                <a:gd name="connsiteY5" fmla="*/ 915141 h 915141"/>
                <a:gd name="connsiteX6" fmla="*/ 152527 w 2848449"/>
                <a:gd name="connsiteY6" fmla="*/ 915141 h 915141"/>
                <a:gd name="connsiteX7" fmla="*/ 0 w 2848449"/>
                <a:gd name="connsiteY7" fmla="*/ 762614 h 915141"/>
                <a:gd name="connsiteX8" fmla="*/ 0 w 2848449"/>
                <a:gd name="connsiteY8" fmla="*/ 152527 h 915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48449" h="915141">
                  <a:moveTo>
                    <a:pt x="0" y="152527"/>
                  </a:moveTo>
                  <a:cubicBezTo>
                    <a:pt x="0" y="68289"/>
                    <a:pt x="68289" y="0"/>
                    <a:pt x="152527" y="0"/>
                  </a:cubicBezTo>
                  <a:lnTo>
                    <a:pt x="2695922" y="0"/>
                  </a:lnTo>
                  <a:cubicBezTo>
                    <a:pt x="2780160" y="0"/>
                    <a:pt x="2848449" y="68289"/>
                    <a:pt x="2848449" y="152527"/>
                  </a:cubicBezTo>
                  <a:lnTo>
                    <a:pt x="2848449" y="762614"/>
                  </a:lnTo>
                  <a:cubicBezTo>
                    <a:pt x="2848449" y="846852"/>
                    <a:pt x="2780160" y="915141"/>
                    <a:pt x="2695922" y="915141"/>
                  </a:cubicBezTo>
                  <a:lnTo>
                    <a:pt x="152527" y="915141"/>
                  </a:lnTo>
                  <a:cubicBezTo>
                    <a:pt x="68289" y="915141"/>
                    <a:pt x="0" y="846852"/>
                    <a:pt x="0" y="762614"/>
                  </a:cubicBezTo>
                  <a:lnTo>
                    <a:pt x="0" y="152527"/>
                  </a:ln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294" tIns="52294" rIns="52294" bIns="52294" numCol="1" spcCol="1270" anchor="t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200" kern="1200" dirty="0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8743257" y="1532210"/>
              <a:ext cx="14880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>
                  <a:solidFill>
                    <a:schemeClr val="bg1"/>
                  </a:solidFill>
                </a:rPr>
                <a:t>NAME</a:t>
              </a:r>
              <a:r>
                <a:rPr kumimoji="1" lang="zh-CN" altLang="en-US" sz="1600" b="1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600" b="1" dirty="0">
                  <a:solidFill>
                    <a:schemeClr val="bg1"/>
                  </a:solidFill>
                </a:rPr>
                <a:t>HERE</a:t>
              </a: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8743257" y="1868923"/>
              <a:ext cx="1488061" cy="256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</a:rPr>
                <a:t>Position</a:t>
              </a:r>
            </a:p>
          </p:txBody>
        </p:sp>
        <p:pic>
          <p:nvPicPr>
            <p:cNvPr id="57" name="图片 5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6384" y="1539782"/>
              <a:ext cx="601562" cy="601562"/>
            </a:xfrm>
            <a:prstGeom prst="ellipse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62" name="组 61"/>
          <p:cNvGrpSpPr/>
          <p:nvPr/>
        </p:nvGrpSpPr>
        <p:grpSpPr>
          <a:xfrm>
            <a:off x="7731073" y="2432636"/>
            <a:ext cx="2872856" cy="927658"/>
            <a:chOff x="7731073" y="2432636"/>
            <a:chExt cx="2872856" cy="927658"/>
          </a:xfrm>
        </p:grpSpPr>
        <p:sp>
          <p:nvSpPr>
            <p:cNvPr id="31" name="任意形状 30"/>
            <p:cNvSpPr/>
            <p:nvPr/>
          </p:nvSpPr>
          <p:spPr>
            <a:xfrm>
              <a:off x="7731073" y="2432636"/>
              <a:ext cx="2872856" cy="927658"/>
            </a:xfrm>
            <a:custGeom>
              <a:avLst/>
              <a:gdLst>
                <a:gd name="connsiteX0" fmla="*/ 0 w 2872856"/>
                <a:gd name="connsiteY0" fmla="*/ 154613 h 927658"/>
                <a:gd name="connsiteX1" fmla="*/ 154613 w 2872856"/>
                <a:gd name="connsiteY1" fmla="*/ 0 h 927658"/>
                <a:gd name="connsiteX2" fmla="*/ 2718243 w 2872856"/>
                <a:gd name="connsiteY2" fmla="*/ 0 h 927658"/>
                <a:gd name="connsiteX3" fmla="*/ 2872856 w 2872856"/>
                <a:gd name="connsiteY3" fmla="*/ 154613 h 927658"/>
                <a:gd name="connsiteX4" fmla="*/ 2872856 w 2872856"/>
                <a:gd name="connsiteY4" fmla="*/ 773045 h 927658"/>
                <a:gd name="connsiteX5" fmla="*/ 2718243 w 2872856"/>
                <a:gd name="connsiteY5" fmla="*/ 927658 h 927658"/>
                <a:gd name="connsiteX6" fmla="*/ 154613 w 2872856"/>
                <a:gd name="connsiteY6" fmla="*/ 927658 h 927658"/>
                <a:gd name="connsiteX7" fmla="*/ 0 w 2872856"/>
                <a:gd name="connsiteY7" fmla="*/ 773045 h 927658"/>
                <a:gd name="connsiteX8" fmla="*/ 0 w 2872856"/>
                <a:gd name="connsiteY8" fmla="*/ 154613 h 927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856" h="927658">
                  <a:moveTo>
                    <a:pt x="0" y="154613"/>
                  </a:moveTo>
                  <a:cubicBezTo>
                    <a:pt x="0" y="69223"/>
                    <a:pt x="69223" y="0"/>
                    <a:pt x="154613" y="0"/>
                  </a:cubicBezTo>
                  <a:lnTo>
                    <a:pt x="2718243" y="0"/>
                  </a:lnTo>
                  <a:cubicBezTo>
                    <a:pt x="2803633" y="0"/>
                    <a:pt x="2872856" y="69223"/>
                    <a:pt x="2872856" y="154613"/>
                  </a:cubicBezTo>
                  <a:lnTo>
                    <a:pt x="2872856" y="773045"/>
                  </a:lnTo>
                  <a:cubicBezTo>
                    <a:pt x="2872856" y="858435"/>
                    <a:pt x="2803633" y="927658"/>
                    <a:pt x="2718243" y="927658"/>
                  </a:cubicBezTo>
                  <a:lnTo>
                    <a:pt x="154613" y="927658"/>
                  </a:lnTo>
                  <a:cubicBezTo>
                    <a:pt x="69223" y="927658"/>
                    <a:pt x="0" y="858435"/>
                    <a:pt x="0" y="773045"/>
                  </a:cubicBezTo>
                  <a:lnTo>
                    <a:pt x="0" y="154613"/>
                  </a:ln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8940" tIns="78940" rIns="78940" bIns="78940" numCol="1" spcCol="1270" anchor="ctr" anchorCtr="0">
              <a:noAutofit/>
            </a:bodyPr>
            <a:lstStyle/>
            <a:p>
              <a:pPr lvl="0" algn="ctr" defTabSz="2355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300" kern="1200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8743257" y="2564927"/>
              <a:ext cx="14880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>
                  <a:solidFill>
                    <a:schemeClr val="bg1"/>
                  </a:solidFill>
                </a:rPr>
                <a:t>NAME</a:t>
              </a:r>
              <a:r>
                <a:rPr kumimoji="1" lang="zh-CN" altLang="en-US" sz="1600" b="1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600" b="1" dirty="0">
                  <a:solidFill>
                    <a:schemeClr val="bg1"/>
                  </a:solidFill>
                </a:rPr>
                <a:t>HERE</a:t>
              </a: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8743257" y="2901641"/>
              <a:ext cx="1488061" cy="256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</a:rPr>
                <a:t>Position</a:t>
              </a:r>
            </a:p>
          </p:txBody>
        </p:sp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6384" y="2595684"/>
              <a:ext cx="601562" cy="601562"/>
            </a:xfrm>
            <a:prstGeom prst="ellipse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63" name="组 62"/>
          <p:cNvGrpSpPr/>
          <p:nvPr/>
        </p:nvGrpSpPr>
        <p:grpSpPr>
          <a:xfrm>
            <a:off x="7731073" y="3499433"/>
            <a:ext cx="2848449" cy="915141"/>
            <a:chOff x="7731073" y="3499433"/>
            <a:chExt cx="2848449" cy="915141"/>
          </a:xfrm>
        </p:grpSpPr>
        <p:sp>
          <p:nvSpPr>
            <p:cNvPr id="32" name="任意形状 31"/>
            <p:cNvSpPr/>
            <p:nvPr/>
          </p:nvSpPr>
          <p:spPr>
            <a:xfrm>
              <a:off x="7731073" y="3499433"/>
              <a:ext cx="2848449" cy="915141"/>
            </a:xfrm>
            <a:custGeom>
              <a:avLst/>
              <a:gdLst>
                <a:gd name="connsiteX0" fmla="*/ 0 w 2848449"/>
                <a:gd name="connsiteY0" fmla="*/ 152527 h 915141"/>
                <a:gd name="connsiteX1" fmla="*/ 152527 w 2848449"/>
                <a:gd name="connsiteY1" fmla="*/ 0 h 915141"/>
                <a:gd name="connsiteX2" fmla="*/ 2695922 w 2848449"/>
                <a:gd name="connsiteY2" fmla="*/ 0 h 915141"/>
                <a:gd name="connsiteX3" fmla="*/ 2848449 w 2848449"/>
                <a:gd name="connsiteY3" fmla="*/ 152527 h 915141"/>
                <a:gd name="connsiteX4" fmla="*/ 2848449 w 2848449"/>
                <a:gd name="connsiteY4" fmla="*/ 762614 h 915141"/>
                <a:gd name="connsiteX5" fmla="*/ 2695922 w 2848449"/>
                <a:gd name="connsiteY5" fmla="*/ 915141 h 915141"/>
                <a:gd name="connsiteX6" fmla="*/ 152527 w 2848449"/>
                <a:gd name="connsiteY6" fmla="*/ 915141 h 915141"/>
                <a:gd name="connsiteX7" fmla="*/ 0 w 2848449"/>
                <a:gd name="connsiteY7" fmla="*/ 762614 h 915141"/>
                <a:gd name="connsiteX8" fmla="*/ 0 w 2848449"/>
                <a:gd name="connsiteY8" fmla="*/ 152527 h 915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48449" h="915141">
                  <a:moveTo>
                    <a:pt x="0" y="152527"/>
                  </a:moveTo>
                  <a:cubicBezTo>
                    <a:pt x="0" y="68289"/>
                    <a:pt x="68289" y="0"/>
                    <a:pt x="152527" y="0"/>
                  </a:cubicBezTo>
                  <a:lnTo>
                    <a:pt x="2695922" y="0"/>
                  </a:lnTo>
                  <a:cubicBezTo>
                    <a:pt x="2780160" y="0"/>
                    <a:pt x="2848449" y="68289"/>
                    <a:pt x="2848449" y="152527"/>
                  </a:cubicBezTo>
                  <a:lnTo>
                    <a:pt x="2848449" y="762614"/>
                  </a:lnTo>
                  <a:cubicBezTo>
                    <a:pt x="2848449" y="846852"/>
                    <a:pt x="2780160" y="915141"/>
                    <a:pt x="2695922" y="915141"/>
                  </a:cubicBezTo>
                  <a:lnTo>
                    <a:pt x="152527" y="915141"/>
                  </a:lnTo>
                  <a:cubicBezTo>
                    <a:pt x="68289" y="915141"/>
                    <a:pt x="0" y="846852"/>
                    <a:pt x="0" y="762614"/>
                  </a:cubicBezTo>
                  <a:lnTo>
                    <a:pt x="0" y="152527"/>
                  </a:ln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294" tIns="52294" rIns="52294" bIns="52294" numCol="1" spcCol="1270" anchor="t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200" kern="1200" dirty="0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8743257" y="3583650"/>
              <a:ext cx="14880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>
                  <a:solidFill>
                    <a:schemeClr val="bg1"/>
                  </a:solidFill>
                </a:rPr>
                <a:t>NAME</a:t>
              </a:r>
              <a:r>
                <a:rPr kumimoji="1" lang="zh-CN" altLang="en-US" sz="1600" b="1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600" b="1" dirty="0">
                  <a:solidFill>
                    <a:schemeClr val="bg1"/>
                  </a:solidFill>
                </a:rPr>
                <a:t>HERE</a:t>
              </a: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8743257" y="3920363"/>
              <a:ext cx="1488061" cy="256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</a:rPr>
                <a:t>Position</a:t>
              </a:r>
            </a:p>
          </p:txBody>
        </p:sp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6384" y="3662998"/>
              <a:ext cx="601562" cy="601562"/>
            </a:xfrm>
            <a:prstGeom prst="ellipse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64" name="组 63"/>
          <p:cNvGrpSpPr/>
          <p:nvPr/>
        </p:nvGrpSpPr>
        <p:grpSpPr>
          <a:xfrm>
            <a:off x="7731073" y="4553712"/>
            <a:ext cx="2848449" cy="915141"/>
            <a:chOff x="7731073" y="4553712"/>
            <a:chExt cx="2848449" cy="915141"/>
          </a:xfrm>
        </p:grpSpPr>
        <p:sp>
          <p:nvSpPr>
            <p:cNvPr id="33" name="任意形状 32"/>
            <p:cNvSpPr/>
            <p:nvPr/>
          </p:nvSpPr>
          <p:spPr>
            <a:xfrm>
              <a:off x="7731073" y="4553712"/>
              <a:ext cx="2848449" cy="915141"/>
            </a:xfrm>
            <a:custGeom>
              <a:avLst/>
              <a:gdLst>
                <a:gd name="connsiteX0" fmla="*/ 0 w 2848449"/>
                <a:gd name="connsiteY0" fmla="*/ 152527 h 915141"/>
                <a:gd name="connsiteX1" fmla="*/ 152527 w 2848449"/>
                <a:gd name="connsiteY1" fmla="*/ 0 h 915141"/>
                <a:gd name="connsiteX2" fmla="*/ 2695922 w 2848449"/>
                <a:gd name="connsiteY2" fmla="*/ 0 h 915141"/>
                <a:gd name="connsiteX3" fmla="*/ 2848449 w 2848449"/>
                <a:gd name="connsiteY3" fmla="*/ 152527 h 915141"/>
                <a:gd name="connsiteX4" fmla="*/ 2848449 w 2848449"/>
                <a:gd name="connsiteY4" fmla="*/ 762614 h 915141"/>
                <a:gd name="connsiteX5" fmla="*/ 2695922 w 2848449"/>
                <a:gd name="connsiteY5" fmla="*/ 915141 h 915141"/>
                <a:gd name="connsiteX6" fmla="*/ 152527 w 2848449"/>
                <a:gd name="connsiteY6" fmla="*/ 915141 h 915141"/>
                <a:gd name="connsiteX7" fmla="*/ 0 w 2848449"/>
                <a:gd name="connsiteY7" fmla="*/ 762614 h 915141"/>
                <a:gd name="connsiteX8" fmla="*/ 0 w 2848449"/>
                <a:gd name="connsiteY8" fmla="*/ 152527 h 915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48449" h="915141">
                  <a:moveTo>
                    <a:pt x="0" y="152527"/>
                  </a:moveTo>
                  <a:cubicBezTo>
                    <a:pt x="0" y="68289"/>
                    <a:pt x="68289" y="0"/>
                    <a:pt x="152527" y="0"/>
                  </a:cubicBezTo>
                  <a:lnTo>
                    <a:pt x="2695922" y="0"/>
                  </a:lnTo>
                  <a:cubicBezTo>
                    <a:pt x="2780160" y="0"/>
                    <a:pt x="2848449" y="68289"/>
                    <a:pt x="2848449" y="152527"/>
                  </a:cubicBezTo>
                  <a:lnTo>
                    <a:pt x="2848449" y="762614"/>
                  </a:lnTo>
                  <a:cubicBezTo>
                    <a:pt x="2848449" y="846852"/>
                    <a:pt x="2780160" y="915141"/>
                    <a:pt x="2695922" y="915141"/>
                  </a:cubicBezTo>
                  <a:lnTo>
                    <a:pt x="152527" y="915141"/>
                  </a:lnTo>
                  <a:cubicBezTo>
                    <a:pt x="68289" y="915141"/>
                    <a:pt x="0" y="846852"/>
                    <a:pt x="0" y="762614"/>
                  </a:cubicBezTo>
                  <a:lnTo>
                    <a:pt x="0" y="152527"/>
                  </a:ln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294" tIns="52294" rIns="52294" bIns="52294" numCol="1" spcCol="1270" anchor="t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200" kern="1200" dirty="0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8743257" y="4616367"/>
              <a:ext cx="14880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>
                  <a:solidFill>
                    <a:schemeClr val="bg1"/>
                  </a:solidFill>
                </a:rPr>
                <a:t>NAME</a:t>
              </a:r>
              <a:r>
                <a:rPr kumimoji="1" lang="zh-CN" altLang="en-US" sz="1600" b="1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600" b="1" dirty="0">
                  <a:solidFill>
                    <a:schemeClr val="bg1"/>
                  </a:solidFill>
                </a:rPr>
                <a:t>HERE</a:t>
              </a: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8743257" y="4953081"/>
              <a:ext cx="1488061" cy="256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</a:rPr>
                <a:t>Position</a:t>
              </a:r>
            </a:p>
          </p:txBody>
        </p:sp>
        <p:pic>
          <p:nvPicPr>
            <p:cNvPr id="60" name="图片 5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6384" y="4718900"/>
              <a:ext cx="601562" cy="601562"/>
            </a:xfrm>
            <a:prstGeom prst="ellipse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</p:grpSp>
    </p:spTree>
    <p:extLst>
      <p:ext uri="{BB962C8B-B14F-4D97-AF65-F5344CB8AC3E}">
        <p14:creationId xmlns:p14="http://schemas.microsoft.com/office/powerpoint/2010/main" val="275901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accent5">
                    <a:lumMod val="50000"/>
                  </a:schemeClr>
                </a:solidFill>
              </a:rPr>
              <a:t>ORGANIZATION STRUCTION</a:t>
            </a:r>
            <a:endParaRPr kumimoji="1" lang="zh-CN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任意形状 8"/>
          <p:cNvSpPr/>
          <p:nvPr/>
        </p:nvSpPr>
        <p:spPr>
          <a:xfrm>
            <a:off x="2056278" y="3421462"/>
            <a:ext cx="494779" cy="1428750"/>
          </a:xfrm>
          <a:custGeom>
            <a:avLst/>
            <a:gdLst>
              <a:gd name="connsiteX0" fmla="*/ 0 w 494779"/>
              <a:gd name="connsiteY0" fmla="*/ 0 h 1428750"/>
              <a:gd name="connsiteX1" fmla="*/ 247389 w 494779"/>
              <a:gd name="connsiteY1" fmla="*/ 0 h 1428750"/>
              <a:gd name="connsiteX2" fmla="*/ 247389 w 494779"/>
              <a:gd name="connsiteY2" fmla="*/ 1428750 h 1428750"/>
              <a:gd name="connsiteX3" fmla="*/ 494779 w 494779"/>
              <a:gd name="connsiteY3" fmla="*/ 1428750 h 142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779" h="1428750">
                <a:moveTo>
                  <a:pt x="0" y="0"/>
                </a:moveTo>
                <a:lnTo>
                  <a:pt x="247389" y="0"/>
                </a:lnTo>
                <a:lnTo>
                  <a:pt x="247389" y="1428750"/>
                </a:lnTo>
                <a:lnTo>
                  <a:pt x="494779" y="1428750"/>
                </a:lnTo>
              </a:path>
            </a:pathLst>
          </a:custGeom>
          <a:noFill/>
          <a:ln>
            <a:solidFill>
              <a:srgbClr val="133C65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2290" tIns="676575" rIns="222290" bIns="676576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 kern="1200"/>
          </a:p>
        </p:txBody>
      </p:sp>
      <p:sp>
        <p:nvSpPr>
          <p:cNvPr id="17" name="任意形状 16"/>
          <p:cNvSpPr/>
          <p:nvPr/>
        </p:nvSpPr>
        <p:spPr>
          <a:xfrm>
            <a:off x="2056278" y="3375742"/>
            <a:ext cx="494779" cy="91440"/>
          </a:xfrm>
          <a:custGeom>
            <a:avLst/>
            <a:gdLst>
              <a:gd name="connsiteX0" fmla="*/ 0 w 494779"/>
              <a:gd name="connsiteY0" fmla="*/ 45720 h 91440"/>
              <a:gd name="connsiteX1" fmla="*/ 494779 w 494779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4779" h="91440">
                <a:moveTo>
                  <a:pt x="0" y="45720"/>
                </a:moveTo>
                <a:lnTo>
                  <a:pt x="494779" y="45720"/>
                </a:lnTo>
              </a:path>
            </a:pathLst>
          </a:custGeom>
          <a:noFill/>
          <a:ln>
            <a:solidFill>
              <a:srgbClr val="133C65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721" tIns="33351" rIns="247720" bIns="33351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 kern="1200"/>
          </a:p>
        </p:txBody>
      </p:sp>
      <p:sp>
        <p:nvSpPr>
          <p:cNvPr id="18" name="任意形状 17"/>
          <p:cNvSpPr/>
          <p:nvPr/>
        </p:nvSpPr>
        <p:spPr>
          <a:xfrm>
            <a:off x="2056278" y="1992697"/>
            <a:ext cx="494779" cy="1428764"/>
          </a:xfrm>
          <a:custGeom>
            <a:avLst/>
            <a:gdLst>
              <a:gd name="connsiteX0" fmla="*/ 0 w 494779"/>
              <a:gd name="connsiteY0" fmla="*/ 1428764 h 1428764"/>
              <a:gd name="connsiteX1" fmla="*/ 247389 w 494779"/>
              <a:gd name="connsiteY1" fmla="*/ 1428764 h 1428764"/>
              <a:gd name="connsiteX2" fmla="*/ 247389 w 494779"/>
              <a:gd name="connsiteY2" fmla="*/ 0 h 1428764"/>
              <a:gd name="connsiteX3" fmla="*/ 494779 w 494779"/>
              <a:gd name="connsiteY3" fmla="*/ 0 h 1428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779" h="1428764">
                <a:moveTo>
                  <a:pt x="0" y="1428764"/>
                </a:moveTo>
                <a:lnTo>
                  <a:pt x="247389" y="1428764"/>
                </a:lnTo>
                <a:lnTo>
                  <a:pt x="247389" y="0"/>
                </a:lnTo>
                <a:lnTo>
                  <a:pt x="494779" y="0"/>
                </a:lnTo>
              </a:path>
            </a:pathLst>
          </a:custGeom>
          <a:noFill/>
          <a:ln>
            <a:solidFill>
              <a:srgbClr val="133C65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2290" tIns="676582" rIns="222289" bIns="676582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 kern="1200"/>
          </a:p>
        </p:txBody>
      </p:sp>
      <p:sp>
        <p:nvSpPr>
          <p:cNvPr id="19" name="任意形状 18"/>
          <p:cNvSpPr/>
          <p:nvPr/>
        </p:nvSpPr>
        <p:spPr>
          <a:xfrm rot="16200000">
            <a:off x="-385942" y="2964074"/>
            <a:ext cx="3969667" cy="914776"/>
          </a:xfrm>
          <a:custGeom>
            <a:avLst/>
            <a:gdLst>
              <a:gd name="connsiteX0" fmla="*/ 0 w 3969667"/>
              <a:gd name="connsiteY0" fmla="*/ 152466 h 914776"/>
              <a:gd name="connsiteX1" fmla="*/ 152466 w 3969667"/>
              <a:gd name="connsiteY1" fmla="*/ 0 h 914776"/>
              <a:gd name="connsiteX2" fmla="*/ 3817201 w 3969667"/>
              <a:gd name="connsiteY2" fmla="*/ 0 h 914776"/>
              <a:gd name="connsiteX3" fmla="*/ 3969667 w 3969667"/>
              <a:gd name="connsiteY3" fmla="*/ 152466 h 914776"/>
              <a:gd name="connsiteX4" fmla="*/ 3969667 w 3969667"/>
              <a:gd name="connsiteY4" fmla="*/ 762310 h 914776"/>
              <a:gd name="connsiteX5" fmla="*/ 3817201 w 3969667"/>
              <a:gd name="connsiteY5" fmla="*/ 914776 h 914776"/>
              <a:gd name="connsiteX6" fmla="*/ 152466 w 3969667"/>
              <a:gd name="connsiteY6" fmla="*/ 914776 h 914776"/>
              <a:gd name="connsiteX7" fmla="*/ 0 w 3969667"/>
              <a:gd name="connsiteY7" fmla="*/ 762310 h 914776"/>
              <a:gd name="connsiteX8" fmla="*/ 0 w 3969667"/>
              <a:gd name="connsiteY8" fmla="*/ 152466 h 91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69667" h="914776">
                <a:moveTo>
                  <a:pt x="0" y="152466"/>
                </a:moveTo>
                <a:cubicBezTo>
                  <a:pt x="0" y="68261"/>
                  <a:pt x="68261" y="0"/>
                  <a:pt x="152466" y="0"/>
                </a:cubicBezTo>
                <a:lnTo>
                  <a:pt x="3817201" y="0"/>
                </a:lnTo>
                <a:cubicBezTo>
                  <a:pt x="3901406" y="0"/>
                  <a:pt x="3969667" y="68261"/>
                  <a:pt x="3969667" y="152466"/>
                </a:cubicBezTo>
                <a:lnTo>
                  <a:pt x="3969667" y="762310"/>
                </a:lnTo>
                <a:cubicBezTo>
                  <a:pt x="3969667" y="846515"/>
                  <a:pt x="3901406" y="914776"/>
                  <a:pt x="3817201" y="914776"/>
                </a:cubicBezTo>
                <a:lnTo>
                  <a:pt x="152466" y="914776"/>
                </a:lnTo>
                <a:cubicBezTo>
                  <a:pt x="68261" y="914776"/>
                  <a:pt x="0" y="846515"/>
                  <a:pt x="0" y="762310"/>
                </a:cubicBezTo>
                <a:lnTo>
                  <a:pt x="0" y="152466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9895" tIns="59896" rIns="59896" bIns="59895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 kern="1200" dirty="0"/>
              <a:t>DESIGN</a:t>
            </a:r>
            <a:endParaRPr lang="zh-CN" altLang="en-US" sz="2400" b="1" kern="1200" dirty="0"/>
          </a:p>
        </p:txBody>
      </p:sp>
      <p:sp>
        <p:nvSpPr>
          <p:cNvPr id="24" name="任意形状 23"/>
          <p:cNvSpPr/>
          <p:nvPr/>
        </p:nvSpPr>
        <p:spPr>
          <a:xfrm>
            <a:off x="7365974" y="3423605"/>
            <a:ext cx="365099" cy="1587678"/>
          </a:xfrm>
          <a:custGeom>
            <a:avLst/>
            <a:gdLst>
              <a:gd name="connsiteX0" fmla="*/ 0 w 365099"/>
              <a:gd name="connsiteY0" fmla="*/ 0 h 1587678"/>
              <a:gd name="connsiteX1" fmla="*/ 182549 w 365099"/>
              <a:gd name="connsiteY1" fmla="*/ 0 h 1587678"/>
              <a:gd name="connsiteX2" fmla="*/ 182549 w 365099"/>
              <a:gd name="connsiteY2" fmla="*/ 1587678 h 1587678"/>
              <a:gd name="connsiteX3" fmla="*/ 365099 w 365099"/>
              <a:gd name="connsiteY3" fmla="*/ 1587678 h 1587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099" h="1587678">
                <a:moveTo>
                  <a:pt x="0" y="0"/>
                </a:moveTo>
                <a:lnTo>
                  <a:pt x="182549" y="0"/>
                </a:lnTo>
                <a:lnTo>
                  <a:pt x="182549" y="1587678"/>
                </a:lnTo>
                <a:lnTo>
                  <a:pt x="365099" y="1587678"/>
                </a:lnTo>
              </a:path>
            </a:pathLst>
          </a:custGeom>
          <a:noFill/>
          <a:ln>
            <a:solidFill>
              <a:srgbClr val="133C65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4522" tIns="753111" rIns="154522" bIns="753112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 kern="1200"/>
          </a:p>
        </p:txBody>
      </p:sp>
      <p:sp>
        <p:nvSpPr>
          <p:cNvPr id="25" name="任意形状 24"/>
          <p:cNvSpPr/>
          <p:nvPr/>
        </p:nvSpPr>
        <p:spPr>
          <a:xfrm>
            <a:off x="7365974" y="3423605"/>
            <a:ext cx="365099" cy="533398"/>
          </a:xfrm>
          <a:custGeom>
            <a:avLst/>
            <a:gdLst>
              <a:gd name="connsiteX0" fmla="*/ 0 w 365099"/>
              <a:gd name="connsiteY0" fmla="*/ 0 h 533398"/>
              <a:gd name="connsiteX1" fmla="*/ 182549 w 365099"/>
              <a:gd name="connsiteY1" fmla="*/ 0 h 533398"/>
              <a:gd name="connsiteX2" fmla="*/ 182549 w 365099"/>
              <a:gd name="connsiteY2" fmla="*/ 533398 h 533398"/>
              <a:gd name="connsiteX3" fmla="*/ 365099 w 365099"/>
              <a:gd name="connsiteY3" fmla="*/ 533398 h 53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099" h="533398">
                <a:moveTo>
                  <a:pt x="0" y="0"/>
                </a:moveTo>
                <a:lnTo>
                  <a:pt x="182549" y="0"/>
                </a:lnTo>
                <a:lnTo>
                  <a:pt x="182549" y="533398"/>
                </a:lnTo>
                <a:lnTo>
                  <a:pt x="365099" y="533398"/>
                </a:lnTo>
              </a:path>
            </a:pathLst>
          </a:custGeom>
          <a:noFill/>
          <a:ln>
            <a:solidFill>
              <a:srgbClr val="133C65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9090" tIns="250540" rIns="179090" bIns="250539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 kern="1200"/>
          </a:p>
        </p:txBody>
      </p:sp>
      <p:sp>
        <p:nvSpPr>
          <p:cNvPr id="26" name="任意形状 25"/>
          <p:cNvSpPr/>
          <p:nvPr/>
        </p:nvSpPr>
        <p:spPr>
          <a:xfrm>
            <a:off x="7365974" y="2896465"/>
            <a:ext cx="365099" cy="527139"/>
          </a:xfrm>
          <a:custGeom>
            <a:avLst/>
            <a:gdLst>
              <a:gd name="connsiteX0" fmla="*/ 0 w 365099"/>
              <a:gd name="connsiteY0" fmla="*/ 527139 h 527139"/>
              <a:gd name="connsiteX1" fmla="*/ 182549 w 365099"/>
              <a:gd name="connsiteY1" fmla="*/ 527139 h 527139"/>
              <a:gd name="connsiteX2" fmla="*/ 182549 w 365099"/>
              <a:gd name="connsiteY2" fmla="*/ 0 h 527139"/>
              <a:gd name="connsiteX3" fmla="*/ 365099 w 365099"/>
              <a:gd name="connsiteY3" fmla="*/ 0 h 527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099" h="527139">
                <a:moveTo>
                  <a:pt x="0" y="527139"/>
                </a:moveTo>
                <a:lnTo>
                  <a:pt x="182549" y="527139"/>
                </a:lnTo>
                <a:lnTo>
                  <a:pt x="182549" y="0"/>
                </a:lnTo>
                <a:lnTo>
                  <a:pt x="365099" y="0"/>
                </a:lnTo>
              </a:path>
            </a:pathLst>
          </a:custGeom>
          <a:noFill/>
          <a:ln>
            <a:solidFill>
              <a:srgbClr val="133C65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9219" tIns="247539" rIns="179219" bIns="247539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 kern="1200"/>
          </a:p>
        </p:txBody>
      </p:sp>
      <p:sp>
        <p:nvSpPr>
          <p:cNvPr id="28" name="任意形状 27"/>
          <p:cNvSpPr/>
          <p:nvPr/>
        </p:nvSpPr>
        <p:spPr>
          <a:xfrm>
            <a:off x="7365974" y="1835927"/>
            <a:ext cx="365099" cy="1587678"/>
          </a:xfrm>
          <a:custGeom>
            <a:avLst/>
            <a:gdLst>
              <a:gd name="connsiteX0" fmla="*/ 0 w 365099"/>
              <a:gd name="connsiteY0" fmla="*/ 1587678 h 1587678"/>
              <a:gd name="connsiteX1" fmla="*/ 182549 w 365099"/>
              <a:gd name="connsiteY1" fmla="*/ 1587678 h 1587678"/>
              <a:gd name="connsiteX2" fmla="*/ 182549 w 365099"/>
              <a:gd name="connsiteY2" fmla="*/ 0 h 1587678"/>
              <a:gd name="connsiteX3" fmla="*/ 365099 w 365099"/>
              <a:gd name="connsiteY3" fmla="*/ 0 h 1587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099" h="1587678">
                <a:moveTo>
                  <a:pt x="0" y="1587678"/>
                </a:moveTo>
                <a:lnTo>
                  <a:pt x="182549" y="1587678"/>
                </a:lnTo>
                <a:lnTo>
                  <a:pt x="182549" y="0"/>
                </a:lnTo>
                <a:lnTo>
                  <a:pt x="365099" y="0"/>
                </a:lnTo>
              </a:path>
            </a:pathLst>
          </a:custGeom>
          <a:noFill/>
          <a:ln>
            <a:solidFill>
              <a:srgbClr val="133C65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4522" tIns="753111" rIns="154522" bIns="753112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 kern="1200"/>
          </a:p>
        </p:txBody>
      </p:sp>
      <p:sp>
        <p:nvSpPr>
          <p:cNvPr id="29" name="任意形状 28"/>
          <p:cNvSpPr/>
          <p:nvPr/>
        </p:nvSpPr>
        <p:spPr>
          <a:xfrm rot="16200000">
            <a:off x="4884188" y="2989877"/>
            <a:ext cx="4096118" cy="867455"/>
          </a:xfrm>
          <a:custGeom>
            <a:avLst/>
            <a:gdLst>
              <a:gd name="connsiteX0" fmla="*/ 0 w 4096118"/>
              <a:gd name="connsiteY0" fmla="*/ 144579 h 867455"/>
              <a:gd name="connsiteX1" fmla="*/ 144579 w 4096118"/>
              <a:gd name="connsiteY1" fmla="*/ 0 h 867455"/>
              <a:gd name="connsiteX2" fmla="*/ 3951539 w 4096118"/>
              <a:gd name="connsiteY2" fmla="*/ 0 h 867455"/>
              <a:gd name="connsiteX3" fmla="*/ 4096118 w 4096118"/>
              <a:gd name="connsiteY3" fmla="*/ 144579 h 867455"/>
              <a:gd name="connsiteX4" fmla="*/ 4096118 w 4096118"/>
              <a:gd name="connsiteY4" fmla="*/ 722876 h 867455"/>
              <a:gd name="connsiteX5" fmla="*/ 3951539 w 4096118"/>
              <a:gd name="connsiteY5" fmla="*/ 867455 h 867455"/>
              <a:gd name="connsiteX6" fmla="*/ 144579 w 4096118"/>
              <a:gd name="connsiteY6" fmla="*/ 867455 h 867455"/>
              <a:gd name="connsiteX7" fmla="*/ 0 w 4096118"/>
              <a:gd name="connsiteY7" fmla="*/ 722876 h 867455"/>
              <a:gd name="connsiteX8" fmla="*/ 0 w 4096118"/>
              <a:gd name="connsiteY8" fmla="*/ 144579 h 867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96118" h="867455">
                <a:moveTo>
                  <a:pt x="0" y="144579"/>
                </a:moveTo>
                <a:cubicBezTo>
                  <a:pt x="0" y="64730"/>
                  <a:pt x="64730" y="0"/>
                  <a:pt x="144579" y="0"/>
                </a:cubicBezTo>
                <a:lnTo>
                  <a:pt x="3951539" y="0"/>
                </a:lnTo>
                <a:cubicBezTo>
                  <a:pt x="4031388" y="0"/>
                  <a:pt x="4096118" y="64730"/>
                  <a:pt x="4096118" y="144579"/>
                </a:cubicBezTo>
                <a:lnTo>
                  <a:pt x="4096118" y="722876"/>
                </a:lnTo>
                <a:cubicBezTo>
                  <a:pt x="4096118" y="802725"/>
                  <a:pt x="4031388" y="867455"/>
                  <a:pt x="3951539" y="867455"/>
                </a:cubicBezTo>
                <a:lnTo>
                  <a:pt x="144579" y="867455"/>
                </a:lnTo>
                <a:cubicBezTo>
                  <a:pt x="64730" y="867455"/>
                  <a:pt x="0" y="802725"/>
                  <a:pt x="0" y="722876"/>
                </a:cubicBezTo>
                <a:lnTo>
                  <a:pt x="0" y="144579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585" tIns="57585" rIns="57586" bIns="57586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 kern="1200" dirty="0"/>
              <a:t>PROGRAMMING</a:t>
            </a:r>
            <a:endParaRPr lang="zh-CN" altLang="en-US" sz="2400" b="1" kern="1200" dirty="0"/>
          </a:p>
        </p:txBody>
      </p:sp>
      <p:pic>
        <p:nvPicPr>
          <p:cNvPr id="27" name="图片 2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512" y="413696"/>
            <a:ext cx="1828800" cy="243840"/>
          </a:xfrm>
          <a:prstGeom prst="rect">
            <a:avLst/>
          </a:prstGeom>
        </p:spPr>
      </p:pic>
      <p:grpSp>
        <p:nvGrpSpPr>
          <p:cNvPr id="5" name="组 4"/>
          <p:cNvGrpSpPr/>
          <p:nvPr/>
        </p:nvGrpSpPr>
        <p:grpSpPr>
          <a:xfrm>
            <a:off x="2551058" y="1372602"/>
            <a:ext cx="2949527" cy="1240191"/>
            <a:chOff x="2551058" y="1372602"/>
            <a:chExt cx="2949527" cy="1240191"/>
          </a:xfrm>
        </p:grpSpPr>
        <p:sp>
          <p:nvSpPr>
            <p:cNvPr id="20" name="任意形状 19"/>
            <p:cNvSpPr/>
            <p:nvPr/>
          </p:nvSpPr>
          <p:spPr>
            <a:xfrm>
              <a:off x="2551058" y="1372602"/>
              <a:ext cx="2949527" cy="1240191"/>
            </a:xfrm>
            <a:custGeom>
              <a:avLst/>
              <a:gdLst>
                <a:gd name="connsiteX0" fmla="*/ 0 w 2949527"/>
                <a:gd name="connsiteY0" fmla="*/ 206703 h 1240191"/>
                <a:gd name="connsiteX1" fmla="*/ 206703 w 2949527"/>
                <a:gd name="connsiteY1" fmla="*/ 0 h 1240191"/>
                <a:gd name="connsiteX2" fmla="*/ 2742824 w 2949527"/>
                <a:gd name="connsiteY2" fmla="*/ 0 h 1240191"/>
                <a:gd name="connsiteX3" fmla="*/ 2949527 w 2949527"/>
                <a:gd name="connsiteY3" fmla="*/ 206703 h 1240191"/>
                <a:gd name="connsiteX4" fmla="*/ 2949527 w 2949527"/>
                <a:gd name="connsiteY4" fmla="*/ 1033488 h 1240191"/>
                <a:gd name="connsiteX5" fmla="*/ 2742824 w 2949527"/>
                <a:gd name="connsiteY5" fmla="*/ 1240191 h 1240191"/>
                <a:gd name="connsiteX6" fmla="*/ 206703 w 2949527"/>
                <a:gd name="connsiteY6" fmla="*/ 1240191 h 1240191"/>
                <a:gd name="connsiteX7" fmla="*/ 0 w 2949527"/>
                <a:gd name="connsiteY7" fmla="*/ 1033488 h 1240191"/>
                <a:gd name="connsiteX8" fmla="*/ 0 w 2949527"/>
                <a:gd name="connsiteY8" fmla="*/ 206703 h 1240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49527" h="1240191">
                  <a:moveTo>
                    <a:pt x="0" y="206703"/>
                  </a:moveTo>
                  <a:cubicBezTo>
                    <a:pt x="0" y="92544"/>
                    <a:pt x="92544" y="0"/>
                    <a:pt x="206703" y="0"/>
                  </a:cubicBezTo>
                  <a:lnTo>
                    <a:pt x="2742824" y="0"/>
                  </a:lnTo>
                  <a:cubicBezTo>
                    <a:pt x="2856983" y="0"/>
                    <a:pt x="2949527" y="92544"/>
                    <a:pt x="2949527" y="206703"/>
                  </a:cubicBezTo>
                  <a:lnTo>
                    <a:pt x="2949527" y="1033488"/>
                  </a:lnTo>
                  <a:cubicBezTo>
                    <a:pt x="2949527" y="1147647"/>
                    <a:pt x="2856983" y="1240191"/>
                    <a:pt x="2742824" y="1240191"/>
                  </a:cubicBezTo>
                  <a:lnTo>
                    <a:pt x="206703" y="1240191"/>
                  </a:lnTo>
                  <a:cubicBezTo>
                    <a:pt x="92544" y="1240191"/>
                    <a:pt x="0" y="1147647"/>
                    <a:pt x="0" y="1033488"/>
                  </a:cubicBezTo>
                  <a:lnTo>
                    <a:pt x="0" y="206703"/>
                  </a:lnTo>
                  <a:close/>
                </a:path>
              </a:pathLst>
            </a:cu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161" tIns="68161" rIns="68161" bIns="68161" numCol="1" spcCol="1270" anchor="t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200" kern="1200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800850" y="1540495"/>
              <a:ext cx="14880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>
                  <a:solidFill>
                    <a:schemeClr val="bg1"/>
                  </a:solidFill>
                </a:rPr>
                <a:t>NAME</a:t>
              </a:r>
              <a:r>
                <a:rPr kumimoji="1" lang="zh-CN" altLang="en-US" sz="1600" b="1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600" b="1" dirty="0">
                  <a:solidFill>
                    <a:schemeClr val="bg1"/>
                  </a:solidFill>
                </a:rPr>
                <a:t>HERE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800850" y="1877209"/>
              <a:ext cx="1488061" cy="256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</a:rPr>
                <a:t>Position</a:t>
              </a:r>
            </a:p>
          </p:txBody>
        </p:sp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1084" y="1525101"/>
              <a:ext cx="960759" cy="960759"/>
            </a:xfrm>
            <a:prstGeom prst="ellipse">
              <a:avLst/>
            </a:prstGeom>
            <a:ln w="76200">
              <a:solidFill>
                <a:schemeClr val="accent5">
                  <a:lumMod val="50000"/>
                </a:schemeClr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6" name="组 15"/>
          <p:cNvGrpSpPr/>
          <p:nvPr/>
        </p:nvGrpSpPr>
        <p:grpSpPr>
          <a:xfrm>
            <a:off x="2551058" y="2801366"/>
            <a:ext cx="2949527" cy="1240191"/>
            <a:chOff x="2551058" y="2801366"/>
            <a:chExt cx="2949527" cy="1240191"/>
          </a:xfrm>
        </p:grpSpPr>
        <p:sp>
          <p:nvSpPr>
            <p:cNvPr id="21" name="任意形状 20"/>
            <p:cNvSpPr/>
            <p:nvPr/>
          </p:nvSpPr>
          <p:spPr>
            <a:xfrm>
              <a:off x="2551058" y="2801366"/>
              <a:ext cx="2949527" cy="1240191"/>
            </a:xfrm>
            <a:custGeom>
              <a:avLst/>
              <a:gdLst>
                <a:gd name="connsiteX0" fmla="*/ 0 w 2949527"/>
                <a:gd name="connsiteY0" fmla="*/ 206703 h 1240191"/>
                <a:gd name="connsiteX1" fmla="*/ 206703 w 2949527"/>
                <a:gd name="connsiteY1" fmla="*/ 0 h 1240191"/>
                <a:gd name="connsiteX2" fmla="*/ 2742824 w 2949527"/>
                <a:gd name="connsiteY2" fmla="*/ 0 h 1240191"/>
                <a:gd name="connsiteX3" fmla="*/ 2949527 w 2949527"/>
                <a:gd name="connsiteY3" fmla="*/ 206703 h 1240191"/>
                <a:gd name="connsiteX4" fmla="*/ 2949527 w 2949527"/>
                <a:gd name="connsiteY4" fmla="*/ 1033488 h 1240191"/>
                <a:gd name="connsiteX5" fmla="*/ 2742824 w 2949527"/>
                <a:gd name="connsiteY5" fmla="*/ 1240191 h 1240191"/>
                <a:gd name="connsiteX6" fmla="*/ 206703 w 2949527"/>
                <a:gd name="connsiteY6" fmla="*/ 1240191 h 1240191"/>
                <a:gd name="connsiteX7" fmla="*/ 0 w 2949527"/>
                <a:gd name="connsiteY7" fmla="*/ 1033488 h 1240191"/>
                <a:gd name="connsiteX8" fmla="*/ 0 w 2949527"/>
                <a:gd name="connsiteY8" fmla="*/ 206703 h 1240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49527" h="1240191">
                  <a:moveTo>
                    <a:pt x="0" y="206703"/>
                  </a:moveTo>
                  <a:cubicBezTo>
                    <a:pt x="0" y="92544"/>
                    <a:pt x="92544" y="0"/>
                    <a:pt x="206703" y="0"/>
                  </a:cubicBezTo>
                  <a:lnTo>
                    <a:pt x="2742824" y="0"/>
                  </a:lnTo>
                  <a:cubicBezTo>
                    <a:pt x="2856983" y="0"/>
                    <a:pt x="2949527" y="92544"/>
                    <a:pt x="2949527" y="206703"/>
                  </a:cubicBezTo>
                  <a:lnTo>
                    <a:pt x="2949527" y="1033488"/>
                  </a:lnTo>
                  <a:cubicBezTo>
                    <a:pt x="2949527" y="1147647"/>
                    <a:pt x="2856983" y="1240191"/>
                    <a:pt x="2742824" y="1240191"/>
                  </a:cubicBezTo>
                  <a:lnTo>
                    <a:pt x="206703" y="1240191"/>
                  </a:lnTo>
                  <a:cubicBezTo>
                    <a:pt x="92544" y="1240191"/>
                    <a:pt x="0" y="1147647"/>
                    <a:pt x="0" y="1033488"/>
                  </a:cubicBezTo>
                  <a:lnTo>
                    <a:pt x="0" y="206703"/>
                  </a:lnTo>
                  <a:close/>
                </a:path>
              </a:pathLst>
            </a:cu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161" tIns="68161" rIns="68161" bIns="68161" numCol="1" spcCol="1270" anchor="t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200" kern="1200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800850" y="2901641"/>
              <a:ext cx="14880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>
                  <a:solidFill>
                    <a:schemeClr val="bg1"/>
                  </a:solidFill>
                </a:rPr>
                <a:t>NAME</a:t>
              </a:r>
              <a:r>
                <a:rPr kumimoji="1" lang="zh-CN" altLang="en-US" sz="1600" b="1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600" b="1" dirty="0">
                  <a:solidFill>
                    <a:schemeClr val="bg1"/>
                  </a:solidFill>
                </a:rPr>
                <a:t>HERE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800850" y="3238353"/>
              <a:ext cx="1488061" cy="256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</a:rPr>
                <a:t>Position</a:t>
              </a:r>
            </a:p>
          </p:txBody>
        </p:sp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1084" y="2943224"/>
              <a:ext cx="960759" cy="960759"/>
            </a:xfrm>
            <a:prstGeom prst="ellipse">
              <a:avLst/>
            </a:prstGeom>
            <a:ln w="76200">
              <a:solidFill>
                <a:schemeClr val="accent5">
                  <a:lumMod val="50000"/>
                </a:schemeClr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23" name="组 22"/>
          <p:cNvGrpSpPr/>
          <p:nvPr/>
        </p:nvGrpSpPr>
        <p:grpSpPr>
          <a:xfrm>
            <a:off x="2551058" y="4230117"/>
            <a:ext cx="2949527" cy="1240191"/>
            <a:chOff x="2551058" y="4230117"/>
            <a:chExt cx="2949527" cy="1240191"/>
          </a:xfrm>
        </p:grpSpPr>
        <p:sp>
          <p:nvSpPr>
            <p:cNvPr id="22" name="任意形状 21"/>
            <p:cNvSpPr/>
            <p:nvPr/>
          </p:nvSpPr>
          <p:spPr>
            <a:xfrm>
              <a:off x="2551058" y="4230117"/>
              <a:ext cx="2949527" cy="1240191"/>
            </a:xfrm>
            <a:custGeom>
              <a:avLst/>
              <a:gdLst>
                <a:gd name="connsiteX0" fmla="*/ 0 w 2949527"/>
                <a:gd name="connsiteY0" fmla="*/ 206703 h 1240191"/>
                <a:gd name="connsiteX1" fmla="*/ 206703 w 2949527"/>
                <a:gd name="connsiteY1" fmla="*/ 0 h 1240191"/>
                <a:gd name="connsiteX2" fmla="*/ 2742824 w 2949527"/>
                <a:gd name="connsiteY2" fmla="*/ 0 h 1240191"/>
                <a:gd name="connsiteX3" fmla="*/ 2949527 w 2949527"/>
                <a:gd name="connsiteY3" fmla="*/ 206703 h 1240191"/>
                <a:gd name="connsiteX4" fmla="*/ 2949527 w 2949527"/>
                <a:gd name="connsiteY4" fmla="*/ 1033488 h 1240191"/>
                <a:gd name="connsiteX5" fmla="*/ 2742824 w 2949527"/>
                <a:gd name="connsiteY5" fmla="*/ 1240191 h 1240191"/>
                <a:gd name="connsiteX6" fmla="*/ 206703 w 2949527"/>
                <a:gd name="connsiteY6" fmla="*/ 1240191 h 1240191"/>
                <a:gd name="connsiteX7" fmla="*/ 0 w 2949527"/>
                <a:gd name="connsiteY7" fmla="*/ 1033488 h 1240191"/>
                <a:gd name="connsiteX8" fmla="*/ 0 w 2949527"/>
                <a:gd name="connsiteY8" fmla="*/ 206703 h 1240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49527" h="1240191">
                  <a:moveTo>
                    <a:pt x="0" y="206703"/>
                  </a:moveTo>
                  <a:cubicBezTo>
                    <a:pt x="0" y="92544"/>
                    <a:pt x="92544" y="0"/>
                    <a:pt x="206703" y="0"/>
                  </a:cubicBezTo>
                  <a:lnTo>
                    <a:pt x="2742824" y="0"/>
                  </a:lnTo>
                  <a:cubicBezTo>
                    <a:pt x="2856983" y="0"/>
                    <a:pt x="2949527" y="92544"/>
                    <a:pt x="2949527" y="206703"/>
                  </a:cubicBezTo>
                  <a:lnTo>
                    <a:pt x="2949527" y="1033488"/>
                  </a:lnTo>
                  <a:cubicBezTo>
                    <a:pt x="2949527" y="1147647"/>
                    <a:pt x="2856983" y="1240191"/>
                    <a:pt x="2742824" y="1240191"/>
                  </a:cubicBezTo>
                  <a:lnTo>
                    <a:pt x="206703" y="1240191"/>
                  </a:lnTo>
                  <a:cubicBezTo>
                    <a:pt x="92544" y="1240191"/>
                    <a:pt x="0" y="1147647"/>
                    <a:pt x="0" y="1033488"/>
                  </a:cubicBezTo>
                  <a:lnTo>
                    <a:pt x="0" y="206703"/>
                  </a:lnTo>
                  <a:close/>
                </a:path>
              </a:pathLst>
            </a:cu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161" tIns="68161" rIns="68161" bIns="68161" numCol="1" spcCol="1270" anchor="t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200" kern="1200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800850" y="4329109"/>
              <a:ext cx="14880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>
                  <a:solidFill>
                    <a:schemeClr val="bg1"/>
                  </a:solidFill>
                </a:rPr>
                <a:t>NAME</a:t>
              </a:r>
              <a:r>
                <a:rPr kumimoji="1" lang="zh-CN" altLang="en-US" sz="1600" b="1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600" b="1" dirty="0">
                  <a:solidFill>
                    <a:schemeClr val="bg1"/>
                  </a:solidFill>
                </a:rPr>
                <a:t>HERE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800850" y="4665822"/>
              <a:ext cx="1488061" cy="256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</a:rPr>
                <a:t>Position</a:t>
              </a:r>
            </a:p>
          </p:txBody>
        </p:sp>
        <p:pic>
          <p:nvPicPr>
            <p:cNvPr id="56" name="图片 5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1084" y="4369832"/>
              <a:ext cx="960759" cy="960759"/>
            </a:xfrm>
            <a:prstGeom prst="ellipse">
              <a:avLst/>
            </a:prstGeom>
            <a:ln w="76200">
              <a:solidFill>
                <a:schemeClr val="accent5">
                  <a:lumMod val="50000"/>
                </a:schemeClr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61" name="组 60"/>
          <p:cNvGrpSpPr/>
          <p:nvPr/>
        </p:nvGrpSpPr>
        <p:grpSpPr>
          <a:xfrm>
            <a:off x="7731073" y="1378356"/>
            <a:ext cx="2848449" cy="915141"/>
            <a:chOff x="7731073" y="1378356"/>
            <a:chExt cx="2848449" cy="915141"/>
          </a:xfrm>
        </p:grpSpPr>
        <p:sp>
          <p:nvSpPr>
            <p:cNvPr id="30" name="任意形状 29"/>
            <p:cNvSpPr/>
            <p:nvPr/>
          </p:nvSpPr>
          <p:spPr>
            <a:xfrm>
              <a:off x="7731073" y="1378356"/>
              <a:ext cx="2848449" cy="915141"/>
            </a:xfrm>
            <a:custGeom>
              <a:avLst/>
              <a:gdLst>
                <a:gd name="connsiteX0" fmla="*/ 0 w 2848449"/>
                <a:gd name="connsiteY0" fmla="*/ 152527 h 915141"/>
                <a:gd name="connsiteX1" fmla="*/ 152527 w 2848449"/>
                <a:gd name="connsiteY1" fmla="*/ 0 h 915141"/>
                <a:gd name="connsiteX2" fmla="*/ 2695922 w 2848449"/>
                <a:gd name="connsiteY2" fmla="*/ 0 h 915141"/>
                <a:gd name="connsiteX3" fmla="*/ 2848449 w 2848449"/>
                <a:gd name="connsiteY3" fmla="*/ 152527 h 915141"/>
                <a:gd name="connsiteX4" fmla="*/ 2848449 w 2848449"/>
                <a:gd name="connsiteY4" fmla="*/ 762614 h 915141"/>
                <a:gd name="connsiteX5" fmla="*/ 2695922 w 2848449"/>
                <a:gd name="connsiteY5" fmla="*/ 915141 h 915141"/>
                <a:gd name="connsiteX6" fmla="*/ 152527 w 2848449"/>
                <a:gd name="connsiteY6" fmla="*/ 915141 h 915141"/>
                <a:gd name="connsiteX7" fmla="*/ 0 w 2848449"/>
                <a:gd name="connsiteY7" fmla="*/ 762614 h 915141"/>
                <a:gd name="connsiteX8" fmla="*/ 0 w 2848449"/>
                <a:gd name="connsiteY8" fmla="*/ 152527 h 915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48449" h="915141">
                  <a:moveTo>
                    <a:pt x="0" y="152527"/>
                  </a:moveTo>
                  <a:cubicBezTo>
                    <a:pt x="0" y="68289"/>
                    <a:pt x="68289" y="0"/>
                    <a:pt x="152527" y="0"/>
                  </a:cubicBezTo>
                  <a:lnTo>
                    <a:pt x="2695922" y="0"/>
                  </a:lnTo>
                  <a:cubicBezTo>
                    <a:pt x="2780160" y="0"/>
                    <a:pt x="2848449" y="68289"/>
                    <a:pt x="2848449" y="152527"/>
                  </a:cubicBezTo>
                  <a:lnTo>
                    <a:pt x="2848449" y="762614"/>
                  </a:lnTo>
                  <a:cubicBezTo>
                    <a:pt x="2848449" y="846852"/>
                    <a:pt x="2780160" y="915141"/>
                    <a:pt x="2695922" y="915141"/>
                  </a:cubicBezTo>
                  <a:lnTo>
                    <a:pt x="152527" y="915141"/>
                  </a:lnTo>
                  <a:cubicBezTo>
                    <a:pt x="68289" y="915141"/>
                    <a:pt x="0" y="846852"/>
                    <a:pt x="0" y="762614"/>
                  </a:cubicBezTo>
                  <a:lnTo>
                    <a:pt x="0" y="152527"/>
                  </a:ln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294" tIns="52294" rIns="52294" bIns="52294" numCol="1" spcCol="1270" anchor="t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200" kern="1200" dirty="0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8743257" y="1532210"/>
              <a:ext cx="14880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>
                  <a:solidFill>
                    <a:schemeClr val="bg1"/>
                  </a:solidFill>
                </a:rPr>
                <a:t>NAME</a:t>
              </a:r>
              <a:r>
                <a:rPr kumimoji="1" lang="zh-CN" altLang="en-US" sz="1600" b="1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600" b="1" dirty="0">
                  <a:solidFill>
                    <a:schemeClr val="bg1"/>
                  </a:solidFill>
                </a:rPr>
                <a:t>HERE</a:t>
              </a: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8743257" y="1868923"/>
              <a:ext cx="1488061" cy="256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</a:rPr>
                <a:t>Position</a:t>
              </a:r>
            </a:p>
          </p:txBody>
        </p:sp>
        <p:pic>
          <p:nvPicPr>
            <p:cNvPr id="57" name="图片 5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6384" y="1539782"/>
              <a:ext cx="601562" cy="601562"/>
            </a:xfrm>
            <a:prstGeom prst="ellipse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62" name="组 61"/>
          <p:cNvGrpSpPr/>
          <p:nvPr/>
        </p:nvGrpSpPr>
        <p:grpSpPr>
          <a:xfrm>
            <a:off x="7731073" y="2432636"/>
            <a:ext cx="2872856" cy="927658"/>
            <a:chOff x="7731073" y="2432636"/>
            <a:chExt cx="2872856" cy="927658"/>
          </a:xfrm>
        </p:grpSpPr>
        <p:sp>
          <p:nvSpPr>
            <p:cNvPr id="31" name="任意形状 30"/>
            <p:cNvSpPr/>
            <p:nvPr/>
          </p:nvSpPr>
          <p:spPr>
            <a:xfrm>
              <a:off x="7731073" y="2432636"/>
              <a:ext cx="2872856" cy="927658"/>
            </a:xfrm>
            <a:custGeom>
              <a:avLst/>
              <a:gdLst>
                <a:gd name="connsiteX0" fmla="*/ 0 w 2872856"/>
                <a:gd name="connsiteY0" fmla="*/ 154613 h 927658"/>
                <a:gd name="connsiteX1" fmla="*/ 154613 w 2872856"/>
                <a:gd name="connsiteY1" fmla="*/ 0 h 927658"/>
                <a:gd name="connsiteX2" fmla="*/ 2718243 w 2872856"/>
                <a:gd name="connsiteY2" fmla="*/ 0 h 927658"/>
                <a:gd name="connsiteX3" fmla="*/ 2872856 w 2872856"/>
                <a:gd name="connsiteY3" fmla="*/ 154613 h 927658"/>
                <a:gd name="connsiteX4" fmla="*/ 2872856 w 2872856"/>
                <a:gd name="connsiteY4" fmla="*/ 773045 h 927658"/>
                <a:gd name="connsiteX5" fmla="*/ 2718243 w 2872856"/>
                <a:gd name="connsiteY5" fmla="*/ 927658 h 927658"/>
                <a:gd name="connsiteX6" fmla="*/ 154613 w 2872856"/>
                <a:gd name="connsiteY6" fmla="*/ 927658 h 927658"/>
                <a:gd name="connsiteX7" fmla="*/ 0 w 2872856"/>
                <a:gd name="connsiteY7" fmla="*/ 773045 h 927658"/>
                <a:gd name="connsiteX8" fmla="*/ 0 w 2872856"/>
                <a:gd name="connsiteY8" fmla="*/ 154613 h 927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856" h="927658">
                  <a:moveTo>
                    <a:pt x="0" y="154613"/>
                  </a:moveTo>
                  <a:cubicBezTo>
                    <a:pt x="0" y="69223"/>
                    <a:pt x="69223" y="0"/>
                    <a:pt x="154613" y="0"/>
                  </a:cubicBezTo>
                  <a:lnTo>
                    <a:pt x="2718243" y="0"/>
                  </a:lnTo>
                  <a:cubicBezTo>
                    <a:pt x="2803633" y="0"/>
                    <a:pt x="2872856" y="69223"/>
                    <a:pt x="2872856" y="154613"/>
                  </a:cubicBezTo>
                  <a:lnTo>
                    <a:pt x="2872856" y="773045"/>
                  </a:lnTo>
                  <a:cubicBezTo>
                    <a:pt x="2872856" y="858435"/>
                    <a:pt x="2803633" y="927658"/>
                    <a:pt x="2718243" y="927658"/>
                  </a:cubicBezTo>
                  <a:lnTo>
                    <a:pt x="154613" y="927658"/>
                  </a:lnTo>
                  <a:cubicBezTo>
                    <a:pt x="69223" y="927658"/>
                    <a:pt x="0" y="858435"/>
                    <a:pt x="0" y="773045"/>
                  </a:cubicBezTo>
                  <a:lnTo>
                    <a:pt x="0" y="154613"/>
                  </a:ln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8940" tIns="78940" rIns="78940" bIns="78940" numCol="1" spcCol="1270" anchor="ctr" anchorCtr="0">
              <a:noAutofit/>
            </a:bodyPr>
            <a:lstStyle/>
            <a:p>
              <a:pPr lvl="0" algn="ctr" defTabSz="2355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300" kern="1200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8743257" y="2564927"/>
              <a:ext cx="14880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>
                  <a:solidFill>
                    <a:schemeClr val="bg1"/>
                  </a:solidFill>
                </a:rPr>
                <a:t>NAME</a:t>
              </a:r>
              <a:r>
                <a:rPr kumimoji="1" lang="zh-CN" altLang="en-US" sz="1600" b="1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600" b="1" dirty="0">
                  <a:solidFill>
                    <a:schemeClr val="bg1"/>
                  </a:solidFill>
                </a:rPr>
                <a:t>HERE</a:t>
              </a: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8743257" y="2901641"/>
              <a:ext cx="1488061" cy="256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</a:rPr>
                <a:t>Position</a:t>
              </a:r>
            </a:p>
          </p:txBody>
        </p:sp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6384" y="2595684"/>
              <a:ext cx="601562" cy="601562"/>
            </a:xfrm>
            <a:prstGeom prst="ellipse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63" name="组 62"/>
          <p:cNvGrpSpPr/>
          <p:nvPr/>
        </p:nvGrpSpPr>
        <p:grpSpPr>
          <a:xfrm>
            <a:off x="7731073" y="3499433"/>
            <a:ext cx="2848449" cy="915141"/>
            <a:chOff x="7731073" y="3499433"/>
            <a:chExt cx="2848449" cy="915141"/>
          </a:xfrm>
        </p:grpSpPr>
        <p:sp>
          <p:nvSpPr>
            <p:cNvPr id="32" name="任意形状 31"/>
            <p:cNvSpPr/>
            <p:nvPr/>
          </p:nvSpPr>
          <p:spPr>
            <a:xfrm>
              <a:off x="7731073" y="3499433"/>
              <a:ext cx="2848449" cy="915141"/>
            </a:xfrm>
            <a:custGeom>
              <a:avLst/>
              <a:gdLst>
                <a:gd name="connsiteX0" fmla="*/ 0 w 2848449"/>
                <a:gd name="connsiteY0" fmla="*/ 152527 h 915141"/>
                <a:gd name="connsiteX1" fmla="*/ 152527 w 2848449"/>
                <a:gd name="connsiteY1" fmla="*/ 0 h 915141"/>
                <a:gd name="connsiteX2" fmla="*/ 2695922 w 2848449"/>
                <a:gd name="connsiteY2" fmla="*/ 0 h 915141"/>
                <a:gd name="connsiteX3" fmla="*/ 2848449 w 2848449"/>
                <a:gd name="connsiteY3" fmla="*/ 152527 h 915141"/>
                <a:gd name="connsiteX4" fmla="*/ 2848449 w 2848449"/>
                <a:gd name="connsiteY4" fmla="*/ 762614 h 915141"/>
                <a:gd name="connsiteX5" fmla="*/ 2695922 w 2848449"/>
                <a:gd name="connsiteY5" fmla="*/ 915141 h 915141"/>
                <a:gd name="connsiteX6" fmla="*/ 152527 w 2848449"/>
                <a:gd name="connsiteY6" fmla="*/ 915141 h 915141"/>
                <a:gd name="connsiteX7" fmla="*/ 0 w 2848449"/>
                <a:gd name="connsiteY7" fmla="*/ 762614 h 915141"/>
                <a:gd name="connsiteX8" fmla="*/ 0 w 2848449"/>
                <a:gd name="connsiteY8" fmla="*/ 152527 h 915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48449" h="915141">
                  <a:moveTo>
                    <a:pt x="0" y="152527"/>
                  </a:moveTo>
                  <a:cubicBezTo>
                    <a:pt x="0" y="68289"/>
                    <a:pt x="68289" y="0"/>
                    <a:pt x="152527" y="0"/>
                  </a:cubicBezTo>
                  <a:lnTo>
                    <a:pt x="2695922" y="0"/>
                  </a:lnTo>
                  <a:cubicBezTo>
                    <a:pt x="2780160" y="0"/>
                    <a:pt x="2848449" y="68289"/>
                    <a:pt x="2848449" y="152527"/>
                  </a:cubicBezTo>
                  <a:lnTo>
                    <a:pt x="2848449" y="762614"/>
                  </a:lnTo>
                  <a:cubicBezTo>
                    <a:pt x="2848449" y="846852"/>
                    <a:pt x="2780160" y="915141"/>
                    <a:pt x="2695922" y="915141"/>
                  </a:cubicBezTo>
                  <a:lnTo>
                    <a:pt x="152527" y="915141"/>
                  </a:lnTo>
                  <a:cubicBezTo>
                    <a:pt x="68289" y="915141"/>
                    <a:pt x="0" y="846852"/>
                    <a:pt x="0" y="762614"/>
                  </a:cubicBezTo>
                  <a:lnTo>
                    <a:pt x="0" y="152527"/>
                  </a:ln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294" tIns="52294" rIns="52294" bIns="52294" numCol="1" spcCol="1270" anchor="t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200" kern="1200" dirty="0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8743257" y="3583650"/>
              <a:ext cx="14880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>
                  <a:solidFill>
                    <a:schemeClr val="bg1"/>
                  </a:solidFill>
                </a:rPr>
                <a:t>NAME</a:t>
              </a:r>
              <a:r>
                <a:rPr kumimoji="1" lang="zh-CN" altLang="en-US" sz="1600" b="1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600" b="1" dirty="0">
                  <a:solidFill>
                    <a:schemeClr val="bg1"/>
                  </a:solidFill>
                </a:rPr>
                <a:t>HERE</a:t>
              </a: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8743257" y="3920363"/>
              <a:ext cx="1488061" cy="256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</a:rPr>
                <a:t>Position</a:t>
              </a:r>
            </a:p>
          </p:txBody>
        </p:sp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6384" y="3662998"/>
              <a:ext cx="601562" cy="601562"/>
            </a:xfrm>
            <a:prstGeom prst="ellipse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64" name="组 63"/>
          <p:cNvGrpSpPr/>
          <p:nvPr/>
        </p:nvGrpSpPr>
        <p:grpSpPr>
          <a:xfrm>
            <a:off x="7731073" y="4553712"/>
            <a:ext cx="2848449" cy="915141"/>
            <a:chOff x="7731073" y="4553712"/>
            <a:chExt cx="2848449" cy="915141"/>
          </a:xfrm>
        </p:grpSpPr>
        <p:sp>
          <p:nvSpPr>
            <p:cNvPr id="33" name="任意形状 32"/>
            <p:cNvSpPr/>
            <p:nvPr/>
          </p:nvSpPr>
          <p:spPr>
            <a:xfrm>
              <a:off x="7731073" y="4553712"/>
              <a:ext cx="2848449" cy="915141"/>
            </a:xfrm>
            <a:custGeom>
              <a:avLst/>
              <a:gdLst>
                <a:gd name="connsiteX0" fmla="*/ 0 w 2848449"/>
                <a:gd name="connsiteY0" fmla="*/ 152527 h 915141"/>
                <a:gd name="connsiteX1" fmla="*/ 152527 w 2848449"/>
                <a:gd name="connsiteY1" fmla="*/ 0 h 915141"/>
                <a:gd name="connsiteX2" fmla="*/ 2695922 w 2848449"/>
                <a:gd name="connsiteY2" fmla="*/ 0 h 915141"/>
                <a:gd name="connsiteX3" fmla="*/ 2848449 w 2848449"/>
                <a:gd name="connsiteY3" fmla="*/ 152527 h 915141"/>
                <a:gd name="connsiteX4" fmla="*/ 2848449 w 2848449"/>
                <a:gd name="connsiteY4" fmla="*/ 762614 h 915141"/>
                <a:gd name="connsiteX5" fmla="*/ 2695922 w 2848449"/>
                <a:gd name="connsiteY5" fmla="*/ 915141 h 915141"/>
                <a:gd name="connsiteX6" fmla="*/ 152527 w 2848449"/>
                <a:gd name="connsiteY6" fmla="*/ 915141 h 915141"/>
                <a:gd name="connsiteX7" fmla="*/ 0 w 2848449"/>
                <a:gd name="connsiteY7" fmla="*/ 762614 h 915141"/>
                <a:gd name="connsiteX8" fmla="*/ 0 w 2848449"/>
                <a:gd name="connsiteY8" fmla="*/ 152527 h 915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48449" h="915141">
                  <a:moveTo>
                    <a:pt x="0" y="152527"/>
                  </a:moveTo>
                  <a:cubicBezTo>
                    <a:pt x="0" y="68289"/>
                    <a:pt x="68289" y="0"/>
                    <a:pt x="152527" y="0"/>
                  </a:cubicBezTo>
                  <a:lnTo>
                    <a:pt x="2695922" y="0"/>
                  </a:lnTo>
                  <a:cubicBezTo>
                    <a:pt x="2780160" y="0"/>
                    <a:pt x="2848449" y="68289"/>
                    <a:pt x="2848449" y="152527"/>
                  </a:cubicBezTo>
                  <a:lnTo>
                    <a:pt x="2848449" y="762614"/>
                  </a:lnTo>
                  <a:cubicBezTo>
                    <a:pt x="2848449" y="846852"/>
                    <a:pt x="2780160" y="915141"/>
                    <a:pt x="2695922" y="915141"/>
                  </a:cubicBezTo>
                  <a:lnTo>
                    <a:pt x="152527" y="915141"/>
                  </a:lnTo>
                  <a:cubicBezTo>
                    <a:pt x="68289" y="915141"/>
                    <a:pt x="0" y="846852"/>
                    <a:pt x="0" y="762614"/>
                  </a:cubicBezTo>
                  <a:lnTo>
                    <a:pt x="0" y="152527"/>
                  </a:ln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294" tIns="52294" rIns="52294" bIns="52294" numCol="1" spcCol="1270" anchor="t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200" kern="1200" dirty="0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8743257" y="4616367"/>
              <a:ext cx="14880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>
                  <a:solidFill>
                    <a:schemeClr val="bg1"/>
                  </a:solidFill>
                </a:rPr>
                <a:t>NAME</a:t>
              </a:r>
              <a:r>
                <a:rPr kumimoji="1" lang="zh-CN" altLang="en-US" sz="1600" b="1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600" b="1" dirty="0">
                  <a:solidFill>
                    <a:schemeClr val="bg1"/>
                  </a:solidFill>
                </a:rPr>
                <a:t>HERE</a:t>
              </a: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8743257" y="4953081"/>
              <a:ext cx="1488061" cy="256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</a:rPr>
                <a:t>Position</a:t>
              </a:r>
            </a:p>
          </p:txBody>
        </p:sp>
        <p:pic>
          <p:nvPicPr>
            <p:cNvPr id="60" name="图片 5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6384" y="4718900"/>
              <a:ext cx="601562" cy="601562"/>
            </a:xfrm>
            <a:prstGeom prst="ellipse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</p:grpSp>
    </p:spTree>
    <p:extLst>
      <p:ext uri="{BB962C8B-B14F-4D97-AF65-F5344CB8AC3E}">
        <p14:creationId xmlns:p14="http://schemas.microsoft.com/office/powerpoint/2010/main" val="401134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accent5">
                    <a:lumMod val="50000"/>
                  </a:schemeClr>
                </a:solidFill>
              </a:rPr>
              <a:t>ORGANIZATION STRUCTION</a:t>
            </a:r>
            <a:endParaRPr kumimoji="1" lang="zh-CN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任意形状 8"/>
          <p:cNvSpPr/>
          <p:nvPr/>
        </p:nvSpPr>
        <p:spPr>
          <a:xfrm>
            <a:off x="2056278" y="3421462"/>
            <a:ext cx="494779" cy="1428750"/>
          </a:xfrm>
          <a:custGeom>
            <a:avLst/>
            <a:gdLst>
              <a:gd name="connsiteX0" fmla="*/ 0 w 494779"/>
              <a:gd name="connsiteY0" fmla="*/ 0 h 1428750"/>
              <a:gd name="connsiteX1" fmla="*/ 247389 w 494779"/>
              <a:gd name="connsiteY1" fmla="*/ 0 h 1428750"/>
              <a:gd name="connsiteX2" fmla="*/ 247389 w 494779"/>
              <a:gd name="connsiteY2" fmla="*/ 1428750 h 1428750"/>
              <a:gd name="connsiteX3" fmla="*/ 494779 w 494779"/>
              <a:gd name="connsiteY3" fmla="*/ 1428750 h 142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779" h="1428750">
                <a:moveTo>
                  <a:pt x="0" y="0"/>
                </a:moveTo>
                <a:lnTo>
                  <a:pt x="247389" y="0"/>
                </a:lnTo>
                <a:lnTo>
                  <a:pt x="247389" y="1428750"/>
                </a:lnTo>
                <a:lnTo>
                  <a:pt x="494779" y="1428750"/>
                </a:lnTo>
              </a:path>
            </a:pathLst>
          </a:custGeom>
          <a:noFill/>
          <a:ln>
            <a:solidFill>
              <a:srgbClr val="133C65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2290" tIns="676575" rIns="222290" bIns="676576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 kern="1200"/>
          </a:p>
        </p:txBody>
      </p:sp>
      <p:sp>
        <p:nvSpPr>
          <p:cNvPr id="17" name="任意形状 16"/>
          <p:cNvSpPr/>
          <p:nvPr/>
        </p:nvSpPr>
        <p:spPr>
          <a:xfrm>
            <a:off x="2056278" y="3375742"/>
            <a:ext cx="494779" cy="91440"/>
          </a:xfrm>
          <a:custGeom>
            <a:avLst/>
            <a:gdLst>
              <a:gd name="connsiteX0" fmla="*/ 0 w 494779"/>
              <a:gd name="connsiteY0" fmla="*/ 45720 h 91440"/>
              <a:gd name="connsiteX1" fmla="*/ 494779 w 494779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4779" h="91440">
                <a:moveTo>
                  <a:pt x="0" y="45720"/>
                </a:moveTo>
                <a:lnTo>
                  <a:pt x="494779" y="45720"/>
                </a:lnTo>
              </a:path>
            </a:pathLst>
          </a:custGeom>
          <a:noFill/>
          <a:ln>
            <a:solidFill>
              <a:srgbClr val="133C65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721" tIns="33351" rIns="247720" bIns="33351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 kern="1200"/>
          </a:p>
        </p:txBody>
      </p:sp>
      <p:sp>
        <p:nvSpPr>
          <p:cNvPr id="18" name="任意形状 17"/>
          <p:cNvSpPr/>
          <p:nvPr/>
        </p:nvSpPr>
        <p:spPr>
          <a:xfrm>
            <a:off x="2056278" y="1992697"/>
            <a:ext cx="494779" cy="1428764"/>
          </a:xfrm>
          <a:custGeom>
            <a:avLst/>
            <a:gdLst>
              <a:gd name="connsiteX0" fmla="*/ 0 w 494779"/>
              <a:gd name="connsiteY0" fmla="*/ 1428764 h 1428764"/>
              <a:gd name="connsiteX1" fmla="*/ 247389 w 494779"/>
              <a:gd name="connsiteY1" fmla="*/ 1428764 h 1428764"/>
              <a:gd name="connsiteX2" fmla="*/ 247389 w 494779"/>
              <a:gd name="connsiteY2" fmla="*/ 0 h 1428764"/>
              <a:gd name="connsiteX3" fmla="*/ 494779 w 494779"/>
              <a:gd name="connsiteY3" fmla="*/ 0 h 1428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779" h="1428764">
                <a:moveTo>
                  <a:pt x="0" y="1428764"/>
                </a:moveTo>
                <a:lnTo>
                  <a:pt x="247389" y="1428764"/>
                </a:lnTo>
                <a:lnTo>
                  <a:pt x="247389" y="0"/>
                </a:lnTo>
                <a:lnTo>
                  <a:pt x="494779" y="0"/>
                </a:lnTo>
              </a:path>
            </a:pathLst>
          </a:custGeom>
          <a:noFill/>
          <a:ln>
            <a:solidFill>
              <a:srgbClr val="133C65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2290" tIns="676582" rIns="222289" bIns="676582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 kern="1200"/>
          </a:p>
        </p:txBody>
      </p:sp>
      <p:sp>
        <p:nvSpPr>
          <p:cNvPr id="19" name="任意形状 18"/>
          <p:cNvSpPr/>
          <p:nvPr/>
        </p:nvSpPr>
        <p:spPr>
          <a:xfrm rot="16200000">
            <a:off x="-385942" y="2964074"/>
            <a:ext cx="3969667" cy="914776"/>
          </a:xfrm>
          <a:custGeom>
            <a:avLst/>
            <a:gdLst>
              <a:gd name="connsiteX0" fmla="*/ 0 w 3969667"/>
              <a:gd name="connsiteY0" fmla="*/ 152466 h 914776"/>
              <a:gd name="connsiteX1" fmla="*/ 152466 w 3969667"/>
              <a:gd name="connsiteY1" fmla="*/ 0 h 914776"/>
              <a:gd name="connsiteX2" fmla="*/ 3817201 w 3969667"/>
              <a:gd name="connsiteY2" fmla="*/ 0 h 914776"/>
              <a:gd name="connsiteX3" fmla="*/ 3969667 w 3969667"/>
              <a:gd name="connsiteY3" fmla="*/ 152466 h 914776"/>
              <a:gd name="connsiteX4" fmla="*/ 3969667 w 3969667"/>
              <a:gd name="connsiteY4" fmla="*/ 762310 h 914776"/>
              <a:gd name="connsiteX5" fmla="*/ 3817201 w 3969667"/>
              <a:gd name="connsiteY5" fmla="*/ 914776 h 914776"/>
              <a:gd name="connsiteX6" fmla="*/ 152466 w 3969667"/>
              <a:gd name="connsiteY6" fmla="*/ 914776 h 914776"/>
              <a:gd name="connsiteX7" fmla="*/ 0 w 3969667"/>
              <a:gd name="connsiteY7" fmla="*/ 762310 h 914776"/>
              <a:gd name="connsiteX8" fmla="*/ 0 w 3969667"/>
              <a:gd name="connsiteY8" fmla="*/ 152466 h 91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69667" h="914776">
                <a:moveTo>
                  <a:pt x="0" y="152466"/>
                </a:moveTo>
                <a:cubicBezTo>
                  <a:pt x="0" y="68261"/>
                  <a:pt x="68261" y="0"/>
                  <a:pt x="152466" y="0"/>
                </a:cubicBezTo>
                <a:lnTo>
                  <a:pt x="3817201" y="0"/>
                </a:lnTo>
                <a:cubicBezTo>
                  <a:pt x="3901406" y="0"/>
                  <a:pt x="3969667" y="68261"/>
                  <a:pt x="3969667" y="152466"/>
                </a:cubicBezTo>
                <a:lnTo>
                  <a:pt x="3969667" y="762310"/>
                </a:lnTo>
                <a:cubicBezTo>
                  <a:pt x="3969667" y="846515"/>
                  <a:pt x="3901406" y="914776"/>
                  <a:pt x="3817201" y="914776"/>
                </a:cubicBezTo>
                <a:lnTo>
                  <a:pt x="152466" y="914776"/>
                </a:lnTo>
                <a:cubicBezTo>
                  <a:pt x="68261" y="914776"/>
                  <a:pt x="0" y="846515"/>
                  <a:pt x="0" y="762310"/>
                </a:cubicBezTo>
                <a:lnTo>
                  <a:pt x="0" y="152466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9895" tIns="59896" rIns="59896" bIns="59895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 kern="1200" dirty="0"/>
              <a:t>DESIGN</a:t>
            </a:r>
            <a:endParaRPr lang="zh-CN" altLang="en-US" sz="2400" b="1" kern="1200" dirty="0"/>
          </a:p>
        </p:txBody>
      </p:sp>
      <p:sp>
        <p:nvSpPr>
          <p:cNvPr id="24" name="任意形状 23"/>
          <p:cNvSpPr/>
          <p:nvPr/>
        </p:nvSpPr>
        <p:spPr>
          <a:xfrm>
            <a:off x="7365974" y="3423605"/>
            <a:ext cx="365099" cy="1587678"/>
          </a:xfrm>
          <a:custGeom>
            <a:avLst/>
            <a:gdLst>
              <a:gd name="connsiteX0" fmla="*/ 0 w 365099"/>
              <a:gd name="connsiteY0" fmla="*/ 0 h 1587678"/>
              <a:gd name="connsiteX1" fmla="*/ 182549 w 365099"/>
              <a:gd name="connsiteY1" fmla="*/ 0 h 1587678"/>
              <a:gd name="connsiteX2" fmla="*/ 182549 w 365099"/>
              <a:gd name="connsiteY2" fmla="*/ 1587678 h 1587678"/>
              <a:gd name="connsiteX3" fmla="*/ 365099 w 365099"/>
              <a:gd name="connsiteY3" fmla="*/ 1587678 h 1587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099" h="1587678">
                <a:moveTo>
                  <a:pt x="0" y="0"/>
                </a:moveTo>
                <a:lnTo>
                  <a:pt x="182549" y="0"/>
                </a:lnTo>
                <a:lnTo>
                  <a:pt x="182549" y="1587678"/>
                </a:lnTo>
                <a:lnTo>
                  <a:pt x="365099" y="1587678"/>
                </a:lnTo>
              </a:path>
            </a:pathLst>
          </a:custGeom>
          <a:noFill/>
          <a:ln>
            <a:solidFill>
              <a:srgbClr val="133C65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4522" tIns="753111" rIns="154522" bIns="753112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 kern="1200"/>
          </a:p>
        </p:txBody>
      </p:sp>
      <p:sp>
        <p:nvSpPr>
          <p:cNvPr id="25" name="任意形状 24"/>
          <p:cNvSpPr/>
          <p:nvPr/>
        </p:nvSpPr>
        <p:spPr>
          <a:xfrm>
            <a:off x="7365974" y="3423605"/>
            <a:ext cx="365099" cy="533398"/>
          </a:xfrm>
          <a:custGeom>
            <a:avLst/>
            <a:gdLst>
              <a:gd name="connsiteX0" fmla="*/ 0 w 365099"/>
              <a:gd name="connsiteY0" fmla="*/ 0 h 533398"/>
              <a:gd name="connsiteX1" fmla="*/ 182549 w 365099"/>
              <a:gd name="connsiteY1" fmla="*/ 0 h 533398"/>
              <a:gd name="connsiteX2" fmla="*/ 182549 w 365099"/>
              <a:gd name="connsiteY2" fmla="*/ 533398 h 533398"/>
              <a:gd name="connsiteX3" fmla="*/ 365099 w 365099"/>
              <a:gd name="connsiteY3" fmla="*/ 533398 h 53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099" h="533398">
                <a:moveTo>
                  <a:pt x="0" y="0"/>
                </a:moveTo>
                <a:lnTo>
                  <a:pt x="182549" y="0"/>
                </a:lnTo>
                <a:lnTo>
                  <a:pt x="182549" y="533398"/>
                </a:lnTo>
                <a:lnTo>
                  <a:pt x="365099" y="533398"/>
                </a:lnTo>
              </a:path>
            </a:pathLst>
          </a:custGeom>
          <a:noFill/>
          <a:ln>
            <a:solidFill>
              <a:srgbClr val="133C65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9090" tIns="250540" rIns="179090" bIns="250539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 kern="1200"/>
          </a:p>
        </p:txBody>
      </p:sp>
      <p:sp>
        <p:nvSpPr>
          <p:cNvPr id="26" name="任意形状 25"/>
          <p:cNvSpPr/>
          <p:nvPr/>
        </p:nvSpPr>
        <p:spPr>
          <a:xfrm>
            <a:off x="7365974" y="2896465"/>
            <a:ext cx="365099" cy="527139"/>
          </a:xfrm>
          <a:custGeom>
            <a:avLst/>
            <a:gdLst>
              <a:gd name="connsiteX0" fmla="*/ 0 w 365099"/>
              <a:gd name="connsiteY0" fmla="*/ 527139 h 527139"/>
              <a:gd name="connsiteX1" fmla="*/ 182549 w 365099"/>
              <a:gd name="connsiteY1" fmla="*/ 527139 h 527139"/>
              <a:gd name="connsiteX2" fmla="*/ 182549 w 365099"/>
              <a:gd name="connsiteY2" fmla="*/ 0 h 527139"/>
              <a:gd name="connsiteX3" fmla="*/ 365099 w 365099"/>
              <a:gd name="connsiteY3" fmla="*/ 0 h 527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099" h="527139">
                <a:moveTo>
                  <a:pt x="0" y="527139"/>
                </a:moveTo>
                <a:lnTo>
                  <a:pt x="182549" y="527139"/>
                </a:lnTo>
                <a:lnTo>
                  <a:pt x="182549" y="0"/>
                </a:lnTo>
                <a:lnTo>
                  <a:pt x="365099" y="0"/>
                </a:lnTo>
              </a:path>
            </a:pathLst>
          </a:custGeom>
          <a:noFill/>
          <a:ln>
            <a:solidFill>
              <a:srgbClr val="133C65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9219" tIns="247539" rIns="179219" bIns="247539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 kern="1200"/>
          </a:p>
        </p:txBody>
      </p:sp>
      <p:sp>
        <p:nvSpPr>
          <p:cNvPr id="28" name="任意形状 27"/>
          <p:cNvSpPr/>
          <p:nvPr/>
        </p:nvSpPr>
        <p:spPr>
          <a:xfrm>
            <a:off x="7365974" y="1835927"/>
            <a:ext cx="365099" cy="1587678"/>
          </a:xfrm>
          <a:custGeom>
            <a:avLst/>
            <a:gdLst>
              <a:gd name="connsiteX0" fmla="*/ 0 w 365099"/>
              <a:gd name="connsiteY0" fmla="*/ 1587678 h 1587678"/>
              <a:gd name="connsiteX1" fmla="*/ 182549 w 365099"/>
              <a:gd name="connsiteY1" fmla="*/ 1587678 h 1587678"/>
              <a:gd name="connsiteX2" fmla="*/ 182549 w 365099"/>
              <a:gd name="connsiteY2" fmla="*/ 0 h 1587678"/>
              <a:gd name="connsiteX3" fmla="*/ 365099 w 365099"/>
              <a:gd name="connsiteY3" fmla="*/ 0 h 1587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099" h="1587678">
                <a:moveTo>
                  <a:pt x="0" y="1587678"/>
                </a:moveTo>
                <a:lnTo>
                  <a:pt x="182549" y="1587678"/>
                </a:lnTo>
                <a:lnTo>
                  <a:pt x="182549" y="0"/>
                </a:lnTo>
                <a:lnTo>
                  <a:pt x="365099" y="0"/>
                </a:lnTo>
              </a:path>
            </a:pathLst>
          </a:custGeom>
          <a:noFill/>
          <a:ln>
            <a:solidFill>
              <a:srgbClr val="133C65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4522" tIns="753111" rIns="154522" bIns="753112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 kern="1200"/>
          </a:p>
        </p:txBody>
      </p:sp>
      <p:sp>
        <p:nvSpPr>
          <p:cNvPr id="29" name="任意形状 28"/>
          <p:cNvSpPr/>
          <p:nvPr/>
        </p:nvSpPr>
        <p:spPr>
          <a:xfrm rot="16200000">
            <a:off x="4884188" y="2989877"/>
            <a:ext cx="4096118" cy="867455"/>
          </a:xfrm>
          <a:custGeom>
            <a:avLst/>
            <a:gdLst>
              <a:gd name="connsiteX0" fmla="*/ 0 w 4096118"/>
              <a:gd name="connsiteY0" fmla="*/ 144579 h 867455"/>
              <a:gd name="connsiteX1" fmla="*/ 144579 w 4096118"/>
              <a:gd name="connsiteY1" fmla="*/ 0 h 867455"/>
              <a:gd name="connsiteX2" fmla="*/ 3951539 w 4096118"/>
              <a:gd name="connsiteY2" fmla="*/ 0 h 867455"/>
              <a:gd name="connsiteX3" fmla="*/ 4096118 w 4096118"/>
              <a:gd name="connsiteY3" fmla="*/ 144579 h 867455"/>
              <a:gd name="connsiteX4" fmla="*/ 4096118 w 4096118"/>
              <a:gd name="connsiteY4" fmla="*/ 722876 h 867455"/>
              <a:gd name="connsiteX5" fmla="*/ 3951539 w 4096118"/>
              <a:gd name="connsiteY5" fmla="*/ 867455 h 867455"/>
              <a:gd name="connsiteX6" fmla="*/ 144579 w 4096118"/>
              <a:gd name="connsiteY6" fmla="*/ 867455 h 867455"/>
              <a:gd name="connsiteX7" fmla="*/ 0 w 4096118"/>
              <a:gd name="connsiteY7" fmla="*/ 722876 h 867455"/>
              <a:gd name="connsiteX8" fmla="*/ 0 w 4096118"/>
              <a:gd name="connsiteY8" fmla="*/ 144579 h 867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96118" h="867455">
                <a:moveTo>
                  <a:pt x="0" y="144579"/>
                </a:moveTo>
                <a:cubicBezTo>
                  <a:pt x="0" y="64730"/>
                  <a:pt x="64730" y="0"/>
                  <a:pt x="144579" y="0"/>
                </a:cubicBezTo>
                <a:lnTo>
                  <a:pt x="3951539" y="0"/>
                </a:lnTo>
                <a:cubicBezTo>
                  <a:pt x="4031388" y="0"/>
                  <a:pt x="4096118" y="64730"/>
                  <a:pt x="4096118" y="144579"/>
                </a:cubicBezTo>
                <a:lnTo>
                  <a:pt x="4096118" y="722876"/>
                </a:lnTo>
                <a:cubicBezTo>
                  <a:pt x="4096118" y="802725"/>
                  <a:pt x="4031388" y="867455"/>
                  <a:pt x="3951539" y="867455"/>
                </a:cubicBezTo>
                <a:lnTo>
                  <a:pt x="144579" y="867455"/>
                </a:lnTo>
                <a:cubicBezTo>
                  <a:pt x="64730" y="867455"/>
                  <a:pt x="0" y="802725"/>
                  <a:pt x="0" y="722876"/>
                </a:cubicBezTo>
                <a:lnTo>
                  <a:pt x="0" y="144579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585" tIns="57585" rIns="57586" bIns="57586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 kern="1200" dirty="0"/>
              <a:t>PROGRAMMING</a:t>
            </a:r>
            <a:endParaRPr lang="zh-CN" altLang="en-US" sz="2400" b="1" kern="1200" dirty="0"/>
          </a:p>
        </p:txBody>
      </p:sp>
      <p:pic>
        <p:nvPicPr>
          <p:cNvPr id="27" name="图片 2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512" y="413696"/>
            <a:ext cx="1828800" cy="243840"/>
          </a:xfrm>
          <a:prstGeom prst="rect">
            <a:avLst/>
          </a:prstGeom>
        </p:spPr>
      </p:pic>
      <p:grpSp>
        <p:nvGrpSpPr>
          <p:cNvPr id="5" name="组 4"/>
          <p:cNvGrpSpPr/>
          <p:nvPr/>
        </p:nvGrpSpPr>
        <p:grpSpPr>
          <a:xfrm>
            <a:off x="2551058" y="1372602"/>
            <a:ext cx="2949527" cy="1240191"/>
            <a:chOff x="2551058" y="1372602"/>
            <a:chExt cx="2949527" cy="1240191"/>
          </a:xfrm>
        </p:grpSpPr>
        <p:sp>
          <p:nvSpPr>
            <p:cNvPr id="20" name="任意形状 19"/>
            <p:cNvSpPr/>
            <p:nvPr/>
          </p:nvSpPr>
          <p:spPr>
            <a:xfrm>
              <a:off x="2551058" y="1372602"/>
              <a:ext cx="2949527" cy="1240191"/>
            </a:xfrm>
            <a:custGeom>
              <a:avLst/>
              <a:gdLst>
                <a:gd name="connsiteX0" fmla="*/ 0 w 2949527"/>
                <a:gd name="connsiteY0" fmla="*/ 206703 h 1240191"/>
                <a:gd name="connsiteX1" fmla="*/ 206703 w 2949527"/>
                <a:gd name="connsiteY1" fmla="*/ 0 h 1240191"/>
                <a:gd name="connsiteX2" fmla="*/ 2742824 w 2949527"/>
                <a:gd name="connsiteY2" fmla="*/ 0 h 1240191"/>
                <a:gd name="connsiteX3" fmla="*/ 2949527 w 2949527"/>
                <a:gd name="connsiteY3" fmla="*/ 206703 h 1240191"/>
                <a:gd name="connsiteX4" fmla="*/ 2949527 w 2949527"/>
                <a:gd name="connsiteY4" fmla="*/ 1033488 h 1240191"/>
                <a:gd name="connsiteX5" fmla="*/ 2742824 w 2949527"/>
                <a:gd name="connsiteY5" fmla="*/ 1240191 h 1240191"/>
                <a:gd name="connsiteX6" fmla="*/ 206703 w 2949527"/>
                <a:gd name="connsiteY6" fmla="*/ 1240191 h 1240191"/>
                <a:gd name="connsiteX7" fmla="*/ 0 w 2949527"/>
                <a:gd name="connsiteY7" fmla="*/ 1033488 h 1240191"/>
                <a:gd name="connsiteX8" fmla="*/ 0 w 2949527"/>
                <a:gd name="connsiteY8" fmla="*/ 206703 h 1240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49527" h="1240191">
                  <a:moveTo>
                    <a:pt x="0" y="206703"/>
                  </a:moveTo>
                  <a:cubicBezTo>
                    <a:pt x="0" y="92544"/>
                    <a:pt x="92544" y="0"/>
                    <a:pt x="206703" y="0"/>
                  </a:cubicBezTo>
                  <a:lnTo>
                    <a:pt x="2742824" y="0"/>
                  </a:lnTo>
                  <a:cubicBezTo>
                    <a:pt x="2856983" y="0"/>
                    <a:pt x="2949527" y="92544"/>
                    <a:pt x="2949527" y="206703"/>
                  </a:cubicBezTo>
                  <a:lnTo>
                    <a:pt x="2949527" y="1033488"/>
                  </a:lnTo>
                  <a:cubicBezTo>
                    <a:pt x="2949527" y="1147647"/>
                    <a:pt x="2856983" y="1240191"/>
                    <a:pt x="2742824" y="1240191"/>
                  </a:cubicBezTo>
                  <a:lnTo>
                    <a:pt x="206703" y="1240191"/>
                  </a:lnTo>
                  <a:cubicBezTo>
                    <a:pt x="92544" y="1240191"/>
                    <a:pt x="0" y="1147647"/>
                    <a:pt x="0" y="1033488"/>
                  </a:cubicBezTo>
                  <a:lnTo>
                    <a:pt x="0" y="206703"/>
                  </a:lnTo>
                  <a:close/>
                </a:path>
              </a:pathLst>
            </a:cu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161" tIns="68161" rIns="68161" bIns="68161" numCol="1" spcCol="1270" anchor="t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200" kern="1200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800850" y="1540495"/>
              <a:ext cx="14880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>
                  <a:solidFill>
                    <a:schemeClr val="bg1"/>
                  </a:solidFill>
                </a:rPr>
                <a:t>NAME</a:t>
              </a:r>
              <a:r>
                <a:rPr kumimoji="1" lang="zh-CN" altLang="en-US" sz="1600" b="1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600" b="1" dirty="0">
                  <a:solidFill>
                    <a:schemeClr val="bg1"/>
                  </a:solidFill>
                </a:rPr>
                <a:t>HERE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800850" y="1877209"/>
              <a:ext cx="1488061" cy="256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</a:rPr>
                <a:t>Position</a:t>
              </a:r>
            </a:p>
          </p:txBody>
        </p:sp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1084" y="1525101"/>
              <a:ext cx="960759" cy="960759"/>
            </a:xfrm>
            <a:prstGeom prst="ellipse">
              <a:avLst/>
            </a:prstGeom>
            <a:ln w="76200">
              <a:solidFill>
                <a:schemeClr val="accent5">
                  <a:lumMod val="50000"/>
                </a:schemeClr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6" name="组 15"/>
          <p:cNvGrpSpPr/>
          <p:nvPr/>
        </p:nvGrpSpPr>
        <p:grpSpPr>
          <a:xfrm>
            <a:off x="2551058" y="2801366"/>
            <a:ext cx="2949527" cy="1240191"/>
            <a:chOff x="2551058" y="2801366"/>
            <a:chExt cx="2949527" cy="1240191"/>
          </a:xfrm>
        </p:grpSpPr>
        <p:sp>
          <p:nvSpPr>
            <p:cNvPr id="21" name="任意形状 20"/>
            <p:cNvSpPr/>
            <p:nvPr/>
          </p:nvSpPr>
          <p:spPr>
            <a:xfrm>
              <a:off x="2551058" y="2801366"/>
              <a:ext cx="2949527" cy="1240191"/>
            </a:xfrm>
            <a:custGeom>
              <a:avLst/>
              <a:gdLst>
                <a:gd name="connsiteX0" fmla="*/ 0 w 2949527"/>
                <a:gd name="connsiteY0" fmla="*/ 206703 h 1240191"/>
                <a:gd name="connsiteX1" fmla="*/ 206703 w 2949527"/>
                <a:gd name="connsiteY1" fmla="*/ 0 h 1240191"/>
                <a:gd name="connsiteX2" fmla="*/ 2742824 w 2949527"/>
                <a:gd name="connsiteY2" fmla="*/ 0 h 1240191"/>
                <a:gd name="connsiteX3" fmla="*/ 2949527 w 2949527"/>
                <a:gd name="connsiteY3" fmla="*/ 206703 h 1240191"/>
                <a:gd name="connsiteX4" fmla="*/ 2949527 w 2949527"/>
                <a:gd name="connsiteY4" fmla="*/ 1033488 h 1240191"/>
                <a:gd name="connsiteX5" fmla="*/ 2742824 w 2949527"/>
                <a:gd name="connsiteY5" fmla="*/ 1240191 h 1240191"/>
                <a:gd name="connsiteX6" fmla="*/ 206703 w 2949527"/>
                <a:gd name="connsiteY6" fmla="*/ 1240191 h 1240191"/>
                <a:gd name="connsiteX7" fmla="*/ 0 w 2949527"/>
                <a:gd name="connsiteY7" fmla="*/ 1033488 h 1240191"/>
                <a:gd name="connsiteX8" fmla="*/ 0 w 2949527"/>
                <a:gd name="connsiteY8" fmla="*/ 206703 h 1240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49527" h="1240191">
                  <a:moveTo>
                    <a:pt x="0" y="206703"/>
                  </a:moveTo>
                  <a:cubicBezTo>
                    <a:pt x="0" y="92544"/>
                    <a:pt x="92544" y="0"/>
                    <a:pt x="206703" y="0"/>
                  </a:cubicBezTo>
                  <a:lnTo>
                    <a:pt x="2742824" y="0"/>
                  </a:lnTo>
                  <a:cubicBezTo>
                    <a:pt x="2856983" y="0"/>
                    <a:pt x="2949527" y="92544"/>
                    <a:pt x="2949527" y="206703"/>
                  </a:cubicBezTo>
                  <a:lnTo>
                    <a:pt x="2949527" y="1033488"/>
                  </a:lnTo>
                  <a:cubicBezTo>
                    <a:pt x="2949527" y="1147647"/>
                    <a:pt x="2856983" y="1240191"/>
                    <a:pt x="2742824" y="1240191"/>
                  </a:cubicBezTo>
                  <a:lnTo>
                    <a:pt x="206703" y="1240191"/>
                  </a:lnTo>
                  <a:cubicBezTo>
                    <a:pt x="92544" y="1240191"/>
                    <a:pt x="0" y="1147647"/>
                    <a:pt x="0" y="1033488"/>
                  </a:cubicBezTo>
                  <a:lnTo>
                    <a:pt x="0" y="206703"/>
                  </a:lnTo>
                  <a:close/>
                </a:path>
              </a:pathLst>
            </a:cu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161" tIns="68161" rIns="68161" bIns="68161" numCol="1" spcCol="1270" anchor="t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200" kern="1200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800850" y="2901641"/>
              <a:ext cx="14880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>
                  <a:solidFill>
                    <a:schemeClr val="bg1"/>
                  </a:solidFill>
                </a:rPr>
                <a:t>NAME</a:t>
              </a:r>
              <a:r>
                <a:rPr kumimoji="1" lang="zh-CN" altLang="en-US" sz="1600" b="1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600" b="1" dirty="0">
                  <a:solidFill>
                    <a:schemeClr val="bg1"/>
                  </a:solidFill>
                </a:rPr>
                <a:t>HERE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800850" y="3238353"/>
              <a:ext cx="1488061" cy="256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</a:rPr>
                <a:t>Position</a:t>
              </a:r>
            </a:p>
          </p:txBody>
        </p:sp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1084" y="2943224"/>
              <a:ext cx="960759" cy="960759"/>
            </a:xfrm>
            <a:prstGeom prst="ellipse">
              <a:avLst/>
            </a:prstGeom>
            <a:ln w="76200">
              <a:solidFill>
                <a:schemeClr val="accent5">
                  <a:lumMod val="50000"/>
                </a:schemeClr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23" name="组 22"/>
          <p:cNvGrpSpPr/>
          <p:nvPr/>
        </p:nvGrpSpPr>
        <p:grpSpPr>
          <a:xfrm>
            <a:off x="2551058" y="4230117"/>
            <a:ext cx="2949527" cy="1240191"/>
            <a:chOff x="2551058" y="4230117"/>
            <a:chExt cx="2949527" cy="1240191"/>
          </a:xfrm>
        </p:grpSpPr>
        <p:sp>
          <p:nvSpPr>
            <p:cNvPr id="22" name="任意形状 21"/>
            <p:cNvSpPr/>
            <p:nvPr/>
          </p:nvSpPr>
          <p:spPr>
            <a:xfrm>
              <a:off x="2551058" y="4230117"/>
              <a:ext cx="2949527" cy="1240191"/>
            </a:xfrm>
            <a:custGeom>
              <a:avLst/>
              <a:gdLst>
                <a:gd name="connsiteX0" fmla="*/ 0 w 2949527"/>
                <a:gd name="connsiteY0" fmla="*/ 206703 h 1240191"/>
                <a:gd name="connsiteX1" fmla="*/ 206703 w 2949527"/>
                <a:gd name="connsiteY1" fmla="*/ 0 h 1240191"/>
                <a:gd name="connsiteX2" fmla="*/ 2742824 w 2949527"/>
                <a:gd name="connsiteY2" fmla="*/ 0 h 1240191"/>
                <a:gd name="connsiteX3" fmla="*/ 2949527 w 2949527"/>
                <a:gd name="connsiteY3" fmla="*/ 206703 h 1240191"/>
                <a:gd name="connsiteX4" fmla="*/ 2949527 w 2949527"/>
                <a:gd name="connsiteY4" fmla="*/ 1033488 h 1240191"/>
                <a:gd name="connsiteX5" fmla="*/ 2742824 w 2949527"/>
                <a:gd name="connsiteY5" fmla="*/ 1240191 h 1240191"/>
                <a:gd name="connsiteX6" fmla="*/ 206703 w 2949527"/>
                <a:gd name="connsiteY6" fmla="*/ 1240191 h 1240191"/>
                <a:gd name="connsiteX7" fmla="*/ 0 w 2949527"/>
                <a:gd name="connsiteY7" fmla="*/ 1033488 h 1240191"/>
                <a:gd name="connsiteX8" fmla="*/ 0 w 2949527"/>
                <a:gd name="connsiteY8" fmla="*/ 206703 h 1240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49527" h="1240191">
                  <a:moveTo>
                    <a:pt x="0" y="206703"/>
                  </a:moveTo>
                  <a:cubicBezTo>
                    <a:pt x="0" y="92544"/>
                    <a:pt x="92544" y="0"/>
                    <a:pt x="206703" y="0"/>
                  </a:cubicBezTo>
                  <a:lnTo>
                    <a:pt x="2742824" y="0"/>
                  </a:lnTo>
                  <a:cubicBezTo>
                    <a:pt x="2856983" y="0"/>
                    <a:pt x="2949527" y="92544"/>
                    <a:pt x="2949527" y="206703"/>
                  </a:cubicBezTo>
                  <a:lnTo>
                    <a:pt x="2949527" y="1033488"/>
                  </a:lnTo>
                  <a:cubicBezTo>
                    <a:pt x="2949527" y="1147647"/>
                    <a:pt x="2856983" y="1240191"/>
                    <a:pt x="2742824" y="1240191"/>
                  </a:cubicBezTo>
                  <a:lnTo>
                    <a:pt x="206703" y="1240191"/>
                  </a:lnTo>
                  <a:cubicBezTo>
                    <a:pt x="92544" y="1240191"/>
                    <a:pt x="0" y="1147647"/>
                    <a:pt x="0" y="1033488"/>
                  </a:cubicBezTo>
                  <a:lnTo>
                    <a:pt x="0" y="206703"/>
                  </a:lnTo>
                  <a:close/>
                </a:path>
              </a:pathLst>
            </a:cu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161" tIns="68161" rIns="68161" bIns="68161" numCol="1" spcCol="1270" anchor="t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200" kern="1200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800850" y="4329109"/>
              <a:ext cx="14880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>
                  <a:solidFill>
                    <a:schemeClr val="bg1"/>
                  </a:solidFill>
                </a:rPr>
                <a:t>NAME</a:t>
              </a:r>
              <a:r>
                <a:rPr kumimoji="1" lang="zh-CN" altLang="en-US" sz="1600" b="1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600" b="1" dirty="0">
                  <a:solidFill>
                    <a:schemeClr val="bg1"/>
                  </a:solidFill>
                </a:rPr>
                <a:t>HERE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800850" y="4665822"/>
              <a:ext cx="1488061" cy="256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</a:rPr>
                <a:t>Position</a:t>
              </a:r>
            </a:p>
          </p:txBody>
        </p:sp>
        <p:pic>
          <p:nvPicPr>
            <p:cNvPr id="56" name="图片 5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1084" y="4369832"/>
              <a:ext cx="960759" cy="960759"/>
            </a:xfrm>
            <a:prstGeom prst="ellipse">
              <a:avLst/>
            </a:prstGeom>
            <a:ln w="76200">
              <a:solidFill>
                <a:schemeClr val="accent5">
                  <a:lumMod val="50000"/>
                </a:schemeClr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61" name="组 60"/>
          <p:cNvGrpSpPr/>
          <p:nvPr/>
        </p:nvGrpSpPr>
        <p:grpSpPr>
          <a:xfrm>
            <a:off x="7731073" y="1378356"/>
            <a:ext cx="2848449" cy="915141"/>
            <a:chOff x="7731073" y="1378356"/>
            <a:chExt cx="2848449" cy="915141"/>
          </a:xfrm>
        </p:grpSpPr>
        <p:sp>
          <p:nvSpPr>
            <p:cNvPr id="30" name="任意形状 29"/>
            <p:cNvSpPr/>
            <p:nvPr/>
          </p:nvSpPr>
          <p:spPr>
            <a:xfrm>
              <a:off x="7731073" y="1378356"/>
              <a:ext cx="2848449" cy="915141"/>
            </a:xfrm>
            <a:custGeom>
              <a:avLst/>
              <a:gdLst>
                <a:gd name="connsiteX0" fmla="*/ 0 w 2848449"/>
                <a:gd name="connsiteY0" fmla="*/ 152527 h 915141"/>
                <a:gd name="connsiteX1" fmla="*/ 152527 w 2848449"/>
                <a:gd name="connsiteY1" fmla="*/ 0 h 915141"/>
                <a:gd name="connsiteX2" fmla="*/ 2695922 w 2848449"/>
                <a:gd name="connsiteY2" fmla="*/ 0 h 915141"/>
                <a:gd name="connsiteX3" fmla="*/ 2848449 w 2848449"/>
                <a:gd name="connsiteY3" fmla="*/ 152527 h 915141"/>
                <a:gd name="connsiteX4" fmla="*/ 2848449 w 2848449"/>
                <a:gd name="connsiteY4" fmla="*/ 762614 h 915141"/>
                <a:gd name="connsiteX5" fmla="*/ 2695922 w 2848449"/>
                <a:gd name="connsiteY5" fmla="*/ 915141 h 915141"/>
                <a:gd name="connsiteX6" fmla="*/ 152527 w 2848449"/>
                <a:gd name="connsiteY6" fmla="*/ 915141 h 915141"/>
                <a:gd name="connsiteX7" fmla="*/ 0 w 2848449"/>
                <a:gd name="connsiteY7" fmla="*/ 762614 h 915141"/>
                <a:gd name="connsiteX8" fmla="*/ 0 w 2848449"/>
                <a:gd name="connsiteY8" fmla="*/ 152527 h 915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48449" h="915141">
                  <a:moveTo>
                    <a:pt x="0" y="152527"/>
                  </a:moveTo>
                  <a:cubicBezTo>
                    <a:pt x="0" y="68289"/>
                    <a:pt x="68289" y="0"/>
                    <a:pt x="152527" y="0"/>
                  </a:cubicBezTo>
                  <a:lnTo>
                    <a:pt x="2695922" y="0"/>
                  </a:lnTo>
                  <a:cubicBezTo>
                    <a:pt x="2780160" y="0"/>
                    <a:pt x="2848449" y="68289"/>
                    <a:pt x="2848449" y="152527"/>
                  </a:cubicBezTo>
                  <a:lnTo>
                    <a:pt x="2848449" y="762614"/>
                  </a:lnTo>
                  <a:cubicBezTo>
                    <a:pt x="2848449" y="846852"/>
                    <a:pt x="2780160" y="915141"/>
                    <a:pt x="2695922" y="915141"/>
                  </a:cubicBezTo>
                  <a:lnTo>
                    <a:pt x="152527" y="915141"/>
                  </a:lnTo>
                  <a:cubicBezTo>
                    <a:pt x="68289" y="915141"/>
                    <a:pt x="0" y="846852"/>
                    <a:pt x="0" y="762614"/>
                  </a:cubicBezTo>
                  <a:lnTo>
                    <a:pt x="0" y="152527"/>
                  </a:ln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294" tIns="52294" rIns="52294" bIns="52294" numCol="1" spcCol="1270" anchor="t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200" kern="1200" dirty="0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8743257" y="1532210"/>
              <a:ext cx="14880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>
                  <a:solidFill>
                    <a:schemeClr val="bg1"/>
                  </a:solidFill>
                </a:rPr>
                <a:t>NAME</a:t>
              </a:r>
              <a:r>
                <a:rPr kumimoji="1" lang="zh-CN" altLang="en-US" sz="1600" b="1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600" b="1" dirty="0">
                  <a:solidFill>
                    <a:schemeClr val="bg1"/>
                  </a:solidFill>
                </a:rPr>
                <a:t>HERE</a:t>
              </a: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8743257" y="1868923"/>
              <a:ext cx="1488061" cy="256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</a:rPr>
                <a:t>Position</a:t>
              </a:r>
            </a:p>
          </p:txBody>
        </p:sp>
        <p:pic>
          <p:nvPicPr>
            <p:cNvPr id="57" name="图片 5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6384" y="1539782"/>
              <a:ext cx="601562" cy="601562"/>
            </a:xfrm>
            <a:prstGeom prst="ellipse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62" name="组 61"/>
          <p:cNvGrpSpPr/>
          <p:nvPr/>
        </p:nvGrpSpPr>
        <p:grpSpPr>
          <a:xfrm>
            <a:off x="7731073" y="2432636"/>
            <a:ext cx="2872856" cy="927658"/>
            <a:chOff x="7731073" y="2432636"/>
            <a:chExt cx="2872856" cy="927658"/>
          </a:xfrm>
        </p:grpSpPr>
        <p:sp>
          <p:nvSpPr>
            <p:cNvPr id="31" name="任意形状 30"/>
            <p:cNvSpPr/>
            <p:nvPr/>
          </p:nvSpPr>
          <p:spPr>
            <a:xfrm>
              <a:off x="7731073" y="2432636"/>
              <a:ext cx="2872856" cy="927658"/>
            </a:xfrm>
            <a:custGeom>
              <a:avLst/>
              <a:gdLst>
                <a:gd name="connsiteX0" fmla="*/ 0 w 2872856"/>
                <a:gd name="connsiteY0" fmla="*/ 154613 h 927658"/>
                <a:gd name="connsiteX1" fmla="*/ 154613 w 2872856"/>
                <a:gd name="connsiteY1" fmla="*/ 0 h 927658"/>
                <a:gd name="connsiteX2" fmla="*/ 2718243 w 2872856"/>
                <a:gd name="connsiteY2" fmla="*/ 0 h 927658"/>
                <a:gd name="connsiteX3" fmla="*/ 2872856 w 2872856"/>
                <a:gd name="connsiteY3" fmla="*/ 154613 h 927658"/>
                <a:gd name="connsiteX4" fmla="*/ 2872856 w 2872856"/>
                <a:gd name="connsiteY4" fmla="*/ 773045 h 927658"/>
                <a:gd name="connsiteX5" fmla="*/ 2718243 w 2872856"/>
                <a:gd name="connsiteY5" fmla="*/ 927658 h 927658"/>
                <a:gd name="connsiteX6" fmla="*/ 154613 w 2872856"/>
                <a:gd name="connsiteY6" fmla="*/ 927658 h 927658"/>
                <a:gd name="connsiteX7" fmla="*/ 0 w 2872856"/>
                <a:gd name="connsiteY7" fmla="*/ 773045 h 927658"/>
                <a:gd name="connsiteX8" fmla="*/ 0 w 2872856"/>
                <a:gd name="connsiteY8" fmla="*/ 154613 h 927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856" h="927658">
                  <a:moveTo>
                    <a:pt x="0" y="154613"/>
                  </a:moveTo>
                  <a:cubicBezTo>
                    <a:pt x="0" y="69223"/>
                    <a:pt x="69223" y="0"/>
                    <a:pt x="154613" y="0"/>
                  </a:cubicBezTo>
                  <a:lnTo>
                    <a:pt x="2718243" y="0"/>
                  </a:lnTo>
                  <a:cubicBezTo>
                    <a:pt x="2803633" y="0"/>
                    <a:pt x="2872856" y="69223"/>
                    <a:pt x="2872856" y="154613"/>
                  </a:cubicBezTo>
                  <a:lnTo>
                    <a:pt x="2872856" y="773045"/>
                  </a:lnTo>
                  <a:cubicBezTo>
                    <a:pt x="2872856" y="858435"/>
                    <a:pt x="2803633" y="927658"/>
                    <a:pt x="2718243" y="927658"/>
                  </a:cubicBezTo>
                  <a:lnTo>
                    <a:pt x="154613" y="927658"/>
                  </a:lnTo>
                  <a:cubicBezTo>
                    <a:pt x="69223" y="927658"/>
                    <a:pt x="0" y="858435"/>
                    <a:pt x="0" y="773045"/>
                  </a:cubicBezTo>
                  <a:lnTo>
                    <a:pt x="0" y="154613"/>
                  </a:ln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8940" tIns="78940" rIns="78940" bIns="78940" numCol="1" spcCol="1270" anchor="ctr" anchorCtr="0">
              <a:noAutofit/>
            </a:bodyPr>
            <a:lstStyle/>
            <a:p>
              <a:pPr lvl="0" algn="ctr" defTabSz="2355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300" kern="1200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8743257" y="2564927"/>
              <a:ext cx="14880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>
                  <a:solidFill>
                    <a:schemeClr val="bg1"/>
                  </a:solidFill>
                </a:rPr>
                <a:t>NAME</a:t>
              </a:r>
              <a:r>
                <a:rPr kumimoji="1" lang="zh-CN" altLang="en-US" sz="1600" b="1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600" b="1" dirty="0">
                  <a:solidFill>
                    <a:schemeClr val="bg1"/>
                  </a:solidFill>
                </a:rPr>
                <a:t>HERE</a:t>
              </a: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8743257" y="2901641"/>
              <a:ext cx="1488061" cy="256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</a:rPr>
                <a:t>Position</a:t>
              </a:r>
            </a:p>
          </p:txBody>
        </p:sp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6384" y="2595684"/>
              <a:ext cx="601562" cy="601562"/>
            </a:xfrm>
            <a:prstGeom prst="ellipse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63" name="组 62"/>
          <p:cNvGrpSpPr/>
          <p:nvPr/>
        </p:nvGrpSpPr>
        <p:grpSpPr>
          <a:xfrm>
            <a:off x="7731073" y="3499433"/>
            <a:ext cx="2848449" cy="915141"/>
            <a:chOff x="7731073" y="3499433"/>
            <a:chExt cx="2848449" cy="915141"/>
          </a:xfrm>
        </p:grpSpPr>
        <p:sp>
          <p:nvSpPr>
            <p:cNvPr id="32" name="任意形状 31"/>
            <p:cNvSpPr/>
            <p:nvPr/>
          </p:nvSpPr>
          <p:spPr>
            <a:xfrm>
              <a:off x="7731073" y="3499433"/>
              <a:ext cx="2848449" cy="915141"/>
            </a:xfrm>
            <a:custGeom>
              <a:avLst/>
              <a:gdLst>
                <a:gd name="connsiteX0" fmla="*/ 0 w 2848449"/>
                <a:gd name="connsiteY0" fmla="*/ 152527 h 915141"/>
                <a:gd name="connsiteX1" fmla="*/ 152527 w 2848449"/>
                <a:gd name="connsiteY1" fmla="*/ 0 h 915141"/>
                <a:gd name="connsiteX2" fmla="*/ 2695922 w 2848449"/>
                <a:gd name="connsiteY2" fmla="*/ 0 h 915141"/>
                <a:gd name="connsiteX3" fmla="*/ 2848449 w 2848449"/>
                <a:gd name="connsiteY3" fmla="*/ 152527 h 915141"/>
                <a:gd name="connsiteX4" fmla="*/ 2848449 w 2848449"/>
                <a:gd name="connsiteY4" fmla="*/ 762614 h 915141"/>
                <a:gd name="connsiteX5" fmla="*/ 2695922 w 2848449"/>
                <a:gd name="connsiteY5" fmla="*/ 915141 h 915141"/>
                <a:gd name="connsiteX6" fmla="*/ 152527 w 2848449"/>
                <a:gd name="connsiteY6" fmla="*/ 915141 h 915141"/>
                <a:gd name="connsiteX7" fmla="*/ 0 w 2848449"/>
                <a:gd name="connsiteY7" fmla="*/ 762614 h 915141"/>
                <a:gd name="connsiteX8" fmla="*/ 0 w 2848449"/>
                <a:gd name="connsiteY8" fmla="*/ 152527 h 915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48449" h="915141">
                  <a:moveTo>
                    <a:pt x="0" y="152527"/>
                  </a:moveTo>
                  <a:cubicBezTo>
                    <a:pt x="0" y="68289"/>
                    <a:pt x="68289" y="0"/>
                    <a:pt x="152527" y="0"/>
                  </a:cubicBezTo>
                  <a:lnTo>
                    <a:pt x="2695922" y="0"/>
                  </a:lnTo>
                  <a:cubicBezTo>
                    <a:pt x="2780160" y="0"/>
                    <a:pt x="2848449" y="68289"/>
                    <a:pt x="2848449" y="152527"/>
                  </a:cubicBezTo>
                  <a:lnTo>
                    <a:pt x="2848449" y="762614"/>
                  </a:lnTo>
                  <a:cubicBezTo>
                    <a:pt x="2848449" y="846852"/>
                    <a:pt x="2780160" y="915141"/>
                    <a:pt x="2695922" y="915141"/>
                  </a:cubicBezTo>
                  <a:lnTo>
                    <a:pt x="152527" y="915141"/>
                  </a:lnTo>
                  <a:cubicBezTo>
                    <a:pt x="68289" y="915141"/>
                    <a:pt x="0" y="846852"/>
                    <a:pt x="0" y="762614"/>
                  </a:cubicBezTo>
                  <a:lnTo>
                    <a:pt x="0" y="152527"/>
                  </a:ln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294" tIns="52294" rIns="52294" bIns="52294" numCol="1" spcCol="1270" anchor="t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200" kern="1200" dirty="0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8743257" y="3583650"/>
              <a:ext cx="14880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>
                  <a:solidFill>
                    <a:schemeClr val="bg1"/>
                  </a:solidFill>
                </a:rPr>
                <a:t>NAME</a:t>
              </a:r>
              <a:r>
                <a:rPr kumimoji="1" lang="zh-CN" altLang="en-US" sz="1600" b="1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600" b="1" dirty="0">
                  <a:solidFill>
                    <a:schemeClr val="bg1"/>
                  </a:solidFill>
                </a:rPr>
                <a:t>HERE</a:t>
              </a: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8743257" y="3920363"/>
              <a:ext cx="1488061" cy="256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</a:rPr>
                <a:t>Position</a:t>
              </a:r>
            </a:p>
          </p:txBody>
        </p:sp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6384" y="3662998"/>
              <a:ext cx="601562" cy="601562"/>
            </a:xfrm>
            <a:prstGeom prst="ellipse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64" name="组 63"/>
          <p:cNvGrpSpPr/>
          <p:nvPr/>
        </p:nvGrpSpPr>
        <p:grpSpPr>
          <a:xfrm>
            <a:off x="7731073" y="4553712"/>
            <a:ext cx="2848449" cy="915141"/>
            <a:chOff x="7731073" y="4553712"/>
            <a:chExt cx="2848449" cy="915141"/>
          </a:xfrm>
        </p:grpSpPr>
        <p:sp>
          <p:nvSpPr>
            <p:cNvPr id="33" name="任意形状 32"/>
            <p:cNvSpPr/>
            <p:nvPr/>
          </p:nvSpPr>
          <p:spPr>
            <a:xfrm>
              <a:off x="7731073" y="4553712"/>
              <a:ext cx="2848449" cy="915141"/>
            </a:xfrm>
            <a:custGeom>
              <a:avLst/>
              <a:gdLst>
                <a:gd name="connsiteX0" fmla="*/ 0 w 2848449"/>
                <a:gd name="connsiteY0" fmla="*/ 152527 h 915141"/>
                <a:gd name="connsiteX1" fmla="*/ 152527 w 2848449"/>
                <a:gd name="connsiteY1" fmla="*/ 0 h 915141"/>
                <a:gd name="connsiteX2" fmla="*/ 2695922 w 2848449"/>
                <a:gd name="connsiteY2" fmla="*/ 0 h 915141"/>
                <a:gd name="connsiteX3" fmla="*/ 2848449 w 2848449"/>
                <a:gd name="connsiteY3" fmla="*/ 152527 h 915141"/>
                <a:gd name="connsiteX4" fmla="*/ 2848449 w 2848449"/>
                <a:gd name="connsiteY4" fmla="*/ 762614 h 915141"/>
                <a:gd name="connsiteX5" fmla="*/ 2695922 w 2848449"/>
                <a:gd name="connsiteY5" fmla="*/ 915141 h 915141"/>
                <a:gd name="connsiteX6" fmla="*/ 152527 w 2848449"/>
                <a:gd name="connsiteY6" fmla="*/ 915141 h 915141"/>
                <a:gd name="connsiteX7" fmla="*/ 0 w 2848449"/>
                <a:gd name="connsiteY7" fmla="*/ 762614 h 915141"/>
                <a:gd name="connsiteX8" fmla="*/ 0 w 2848449"/>
                <a:gd name="connsiteY8" fmla="*/ 152527 h 915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48449" h="915141">
                  <a:moveTo>
                    <a:pt x="0" y="152527"/>
                  </a:moveTo>
                  <a:cubicBezTo>
                    <a:pt x="0" y="68289"/>
                    <a:pt x="68289" y="0"/>
                    <a:pt x="152527" y="0"/>
                  </a:cubicBezTo>
                  <a:lnTo>
                    <a:pt x="2695922" y="0"/>
                  </a:lnTo>
                  <a:cubicBezTo>
                    <a:pt x="2780160" y="0"/>
                    <a:pt x="2848449" y="68289"/>
                    <a:pt x="2848449" y="152527"/>
                  </a:cubicBezTo>
                  <a:lnTo>
                    <a:pt x="2848449" y="762614"/>
                  </a:lnTo>
                  <a:cubicBezTo>
                    <a:pt x="2848449" y="846852"/>
                    <a:pt x="2780160" y="915141"/>
                    <a:pt x="2695922" y="915141"/>
                  </a:cubicBezTo>
                  <a:lnTo>
                    <a:pt x="152527" y="915141"/>
                  </a:lnTo>
                  <a:cubicBezTo>
                    <a:pt x="68289" y="915141"/>
                    <a:pt x="0" y="846852"/>
                    <a:pt x="0" y="762614"/>
                  </a:cubicBezTo>
                  <a:lnTo>
                    <a:pt x="0" y="152527"/>
                  </a:ln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294" tIns="52294" rIns="52294" bIns="52294" numCol="1" spcCol="1270" anchor="t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200" kern="1200" dirty="0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8743257" y="4616367"/>
              <a:ext cx="14880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>
                  <a:solidFill>
                    <a:schemeClr val="bg1"/>
                  </a:solidFill>
                </a:rPr>
                <a:t>NAME</a:t>
              </a:r>
              <a:r>
                <a:rPr kumimoji="1" lang="zh-CN" altLang="en-US" sz="1600" b="1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600" b="1" dirty="0">
                  <a:solidFill>
                    <a:schemeClr val="bg1"/>
                  </a:solidFill>
                </a:rPr>
                <a:t>HERE</a:t>
              </a: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8743257" y="4953081"/>
              <a:ext cx="1488061" cy="256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</a:rPr>
                <a:t>Position</a:t>
              </a:r>
            </a:p>
          </p:txBody>
        </p:sp>
        <p:pic>
          <p:nvPicPr>
            <p:cNvPr id="60" name="图片 5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6384" y="4718900"/>
              <a:ext cx="601562" cy="601562"/>
            </a:xfrm>
            <a:prstGeom prst="ellipse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</p:grpSp>
    </p:spTree>
    <p:extLst>
      <p:ext uri="{BB962C8B-B14F-4D97-AF65-F5344CB8AC3E}">
        <p14:creationId xmlns:p14="http://schemas.microsoft.com/office/powerpoint/2010/main" val="278479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6863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4531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自定义 165">
      <a:dk1>
        <a:srgbClr val="000000"/>
      </a:dk1>
      <a:lt1>
        <a:srgbClr val="FFFFFF"/>
      </a:lt1>
      <a:dk2>
        <a:srgbClr val="444444"/>
      </a:dk2>
      <a:lt2>
        <a:srgbClr val="F1C71E"/>
      </a:lt2>
      <a:accent1>
        <a:srgbClr val="CE2A25"/>
      </a:accent1>
      <a:accent2>
        <a:srgbClr val="F28C10"/>
      </a:accent2>
      <a:accent3>
        <a:srgbClr val="97CD34"/>
      </a:accent3>
      <a:accent4>
        <a:srgbClr val="3DB76E"/>
      </a:accent4>
      <a:accent5>
        <a:srgbClr val="2578CA"/>
      </a:accent5>
      <a:accent6>
        <a:srgbClr val="9C4474"/>
      </a:accent6>
      <a:hlink>
        <a:srgbClr val="FCE446"/>
      </a:hlink>
      <a:folHlink>
        <a:srgbClr val="A9DBA3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紫罗兰色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Office Theme">
  <a:themeElements>
    <a:clrScheme name="自定义 142">
      <a:dk1>
        <a:srgbClr val="FFFFFF"/>
      </a:dk1>
      <a:lt1>
        <a:srgbClr val="404040"/>
      </a:lt1>
      <a:dk2>
        <a:srgbClr val="BFBFBF"/>
      </a:dk2>
      <a:lt2>
        <a:srgbClr val="000000"/>
      </a:lt2>
      <a:accent1>
        <a:srgbClr val="FA2442"/>
      </a:accent1>
      <a:accent2>
        <a:srgbClr val="006DD6"/>
      </a:accent2>
      <a:accent3>
        <a:srgbClr val="F09400"/>
      </a:accent3>
      <a:accent4>
        <a:srgbClr val="10141A"/>
      </a:accent4>
      <a:accent5>
        <a:srgbClr val="303B45"/>
      </a:accent5>
      <a:accent6>
        <a:srgbClr val="565F69"/>
      </a:accent6>
      <a:hlink>
        <a:srgbClr val="00FFFF"/>
      </a:hlink>
      <a:folHlink>
        <a:srgbClr val="0080FF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openxmlformats.org/package/2006/metadata/core-properties"/>
    <ds:schemaRef ds:uri="http://purl.org/dc/dcmitype/"/>
    <ds:schemaRef ds:uri="http://purl.org/dc/terms/"/>
    <ds:schemaRef ds:uri="http://schemas.microsoft.com/office/2006/metadata/properties"/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420</TotalTime>
  <Words>75</Words>
  <Application>Microsoft Office PowerPoint</Application>
  <PresentationFormat>自定义</PresentationFormat>
  <Paragraphs>51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宋体</vt:lpstr>
      <vt:lpstr>微软雅黑</vt:lpstr>
      <vt:lpstr>Arial</vt:lpstr>
      <vt:lpstr>Calibri</vt:lpstr>
      <vt:lpstr>Century Gothic</vt:lpstr>
      <vt:lpstr>Segoe UI Light</vt:lpstr>
      <vt:lpstr>Office Theme</vt:lpstr>
      <vt:lpstr>1_Office Theme</vt:lpstr>
      <vt:lpstr>3_Office Theme</vt:lpstr>
      <vt:lpstr>2_Office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subject/>
  <dc:creator>Office PLUS</dc:creator>
  <cp:keywords/>
  <dc:description/>
  <cp:lastModifiedBy>刘云轩</cp:lastModifiedBy>
  <cp:revision>84</cp:revision>
  <dcterms:created xsi:type="dcterms:W3CDTF">2010-04-12T23:12:02Z</dcterms:created>
  <dcterms:modified xsi:type="dcterms:W3CDTF">2016-02-29T11:57:44Z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