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0" r:id="rId5"/>
    <p:sldMasterId id="2147493462" r:id="rId6"/>
    <p:sldMasterId id="2147493457" r:id="rId7"/>
  </p:sldMasterIdLst>
  <p:sldIdLst>
    <p:sldId id="259" r:id="rId8"/>
    <p:sldId id="265" r:id="rId9"/>
    <p:sldId id="266" r:id="rId10"/>
    <p:sldId id="261" r:id="rId11"/>
    <p:sldId id="262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3" autoAdjust="0"/>
    <p:restoredTop sz="91463"/>
  </p:normalViewPr>
  <p:slideViewPr>
    <p:cSldViewPr snapToGrid="0" snapToObjects="1">
      <p:cViewPr varScale="1">
        <p:scale>
          <a:sx n="100" d="100"/>
          <a:sy n="100" d="100"/>
        </p:scale>
        <p:origin x="68" y="8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55427" y="-62347"/>
            <a:ext cx="1607337" cy="1766784"/>
          </a:xfrm>
          <a:custGeom>
            <a:avLst/>
            <a:gdLst>
              <a:gd name="connsiteX0" fmla="*/ 0 w 1634836"/>
              <a:gd name="connsiteY0" fmla="*/ 0 h 1461984"/>
              <a:gd name="connsiteX1" fmla="*/ 1634836 w 1634836"/>
              <a:gd name="connsiteY1" fmla="*/ 0 h 1461984"/>
              <a:gd name="connsiteX2" fmla="*/ 1634836 w 1634836"/>
              <a:gd name="connsiteY2" fmla="*/ 1461984 h 1461984"/>
              <a:gd name="connsiteX3" fmla="*/ 0 w 1634836"/>
              <a:gd name="connsiteY3" fmla="*/ 1461984 h 1461984"/>
              <a:gd name="connsiteX4" fmla="*/ 0 w 1634836"/>
              <a:gd name="connsiteY4" fmla="*/ 0 h 1461984"/>
              <a:gd name="connsiteX0" fmla="*/ 0 w 1634836"/>
              <a:gd name="connsiteY0" fmla="*/ 0 h 1891475"/>
              <a:gd name="connsiteX1" fmla="*/ 1634836 w 1634836"/>
              <a:gd name="connsiteY1" fmla="*/ 0 h 1891475"/>
              <a:gd name="connsiteX2" fmla="*/ 1607127 w 1634836"/>
              <a:gd name="connsiteY2" fmla="*/ 1891475 h 1891475"/>
              <a:gd name="connsiteX3" fmla="*/ 0 w 1634836"/>
              <a:gd name="connsiteY3" fmla="*/ 1461984 h 1891475"/>
              <a:gd name="connsiteX4" fmla="*/ 0 w 1634836"/>
              <a:gd name="connsiteY4" fmla="*/ 0 h 1891475"/>
              <a:gd name="connsiteX0" fmla="*/ 0 w 1634836"/>
              <a:gd name="connsiteY0" fmla="*/ 0 h 1891475"/>
              <a:gd name="connsiteX1" fmla="*/ 1634836 w 1634836"/>
              <a:gd name="connsiteY1" fmla="*/ 540327 h 1891475"/>
              <a:gd name="connsiteX2" fmla="*/ 1607127 w 1634836"/>
              <a:gd name="connsiteY2" fmla="*/ 1891475 h 1891475"/>
              <a:gd name="connsiteX3" fmla="*/ 0 w 1634836"/>
              <a:gd name="connsiteY3" fmla="*/ 1461984 h 1891475"/>
              <a:gd name="connsiteX4" fmla="*/ 0 w 1634836"/>
              <a:gd name="connsiteY4" fmla="*/ 0 h 1891475"/>
              <a:gd name="connsiteX0" fmla="*/ 0 w 1607127"/>
              <a:gd name="connsiteY0" fmla="*/ 193964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0 w 1607127"/>
              <a:gd name="connsiteY4" fmla="*/ 193964 h 2085439"/>
              <a:gd name="connsiteX0" fmla="*/ 0 w 2119746"/>
              <a:gd name="connsiteY0" fmla="*/ 41564 h 2085439"/>
              <a:gd name="connsiteX1" fmla="*/ 2036619 w 2119746"/>
              <a:gd name="connsiteY1" fmla="*/ 0 h 2085439"/>
              <a:gd name="connsiteX2" fmla="*/ 2119746 w 2119746"/>
              <a:gd name="connsiteY2" fmla="*/ 2085439 h 2085439"/>
              <a:gd name="connsiteX3" fmla="*/ 512619 w 2119746"/>
              <a:gd name="connsiteY3" fmla="*/ 1655948 h 2085439"/>
              <a:gd name="connsiteX4" fmla="*/ 0 w 2119746"/>
              <a:gd name="connsiteY4" fmla="*/ 41564 h 2085439"/>
              <a:gd name="connsiteX0" fmla="*/ 290945 w 1607127"/>
              <a:gd name="connsiteY0" fmla="*/ 207819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290945 w 1607127"/>
              <a:gd name="connsiteY4" fmla="*/ 207819 h 2085439"/>
              <a:gd name="connsiteX0" fmla="*/ 27708 w 1607127"/>
              <a:gd name="connsiteY0" fmla="*/ 401782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27708 w 1607127"/>
              <a:gd name="connsiteY4" fmla="*/ 401782 h 2085439"/>
              <a:gd name="connsiteX0" fmla="*/ 27708 w 1607127"/>
              <a:gd name="connsiteY0" fmla="*/ 41564 h 1725221"/>
              <a:gd name="connsiteX1" fmla="*/ 1565563 w 1607127"/>
              <a:gd name="connsiteY1" fmla="*/ 0 h 1725221"/>
              <a:gd name="connsiteX2" fmla="*/ 1607127 w 1607127"/>
              <a:gd name="connsiteY2" fmla="*/ 1725221 h 1725221"/>
              <a:gd name="connsiteX3" fmla="*/ 0 w 1607127"/>
              <a:gd name="connsiteY3" fmla="*/ 1295730 h 1725221"/>
              <a:gd name="connsiteX4" fmla="*/ 27708 w 1607127"/>
              <a:gd name="connsiteY4" fmla="*/ 41564 h 1725221"/>
              <a:gd name="connsiteX0" fmla="*/ 0 w 1607128"/>
              <a:gd name="connsiteY0" fmla="*/ 0 h 1766784"/>
              <a:gd name="connsiteX1" fmla="*/ 1565564 w 1607128"/>
              <a:gd name="connsiteY1" fmla="*/ 41563 h 1766784"/>
              <a:gd name="connsiteX2" fmla="*/ 1607128 w 1607128"/>
              <a:gd name="connsiteY2" fmla="*/ 1766784 h 1766784"/>
              <a:gd name="connsiteX3" fmla="*/ 1 w 1607128"/>
              <a:gd name="connsiteY3" fmla="*/ 1337293 h 1766784"/>
              <a:gd name="connsiteX4" fmla="*/ 0 w 1607128"/>
              <a:gd name="connsiteY4" fmla="*/ 0 h 1766784"/>
              <a:gd name="connsiteX0" fmla="*/ 0 w 1607128"/>
              <a:gd name="connsiteY0" fmla="*/ 0 h 1766784"/>
              <a:gd name="connsiteX1" fmla="*/ 1482437 w 1607128"/>
              <a:gd name="connsiteY1" fmla="*/ 41563 h 1766784"/>
              <a:gd name="connsiteX2" fmla="*/ 1607128 w 1607128"/>
              <a:gd name="connsiteY2" fmla="*/ 1766784 h 1766784"/>
              <a:gd name="connsiteX3" fmla="*/ 1 w 1607128"/>
              <a:gd name="connsiteY3" fmla="*/ 1337293 h 1766784"/>
              <a:gd name="connsiteX4" fmla="*/ 0 w 1607128"/>
              <a:gd name="connsiteY4" fmla="*/ 0 h 176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7128" h="1766784">
                <a:moveTo>
                  <a:pt x="0" y="0"/>
                </a:moveTo>
                <a:lnTo>
                  <a:pt x="1482437" y="41563"/>
                </a:lnTo>
                <a:lnTo>
                  <a:pt x="1607128" y="1766784"/>
                </a:lnTo>
                <a:lnTo>
                  <a:pt x="1" y="1337293"/>
                </a:lnTo>
                <a:cubicBezTo>
                  <a:pt x="1" y="891529"/>
                  <a:pt x="0" y="44576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104896" y="23535"/>
            <a:ext cx="1294706" cy="139921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5333" b="1" dirty="0"/>
              <a:t>01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51720" y="175460"/>
            <a:ext cx="4223299" cy="75344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7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GOES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直角三角形 12"/>
          <p:cNvSpPr/>
          <p:nvPr userDrawn="1"/>
        </p:nvSpPr>
        <p:spPr>
          <a:xfrm flipH="1">
            <a:off x="7453762" y="5940856"/>
            <a:ext cx="4739827" cy="917144"/>
          </a:xfrm>
          <a:prstGeom prst="rtTriangle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51720" y="928904"/>
            <a:ext cx="4223299" cy="28219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z="1600" dirty="0"/>
              <a:t>点击此处添加简短介绍。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55427" y="-62347"/>
            <a:ext cx="1607337" cy="1766784"/>
          </a:xfrm>
          <a:custGeom>
            <a:avLst/>
            <a:gdLst>
              <a:gd name="connsiteX0" fmla="*/ 0 w 1634836"/>
              <a:gd name="connsiteY0" fmla="*/ 0 h 1461984"/>
              <a:gd name="connsiteX1" fmla="*/ 1634836 w 1634836"/>
              <a:gd name="connsiteY1" fmla="*/ 0 h 1461984"/>
              <a:gd name="connsiteX2" fmla="*/ 1634836 w 1634836"/>
              <a:gd name="connsiteY2" fmla="*/ 1461984 h 1461984"/>
              <a:gd name="connsiteX3" fmla="*/ 0 w 1634836"/>
              <a:gd name="connsiteY3" fmla="*/ 1461984 h 1461984"/>
              <a:gd name="connsiteX4" fmla="*/ 0 w 1634836"/>
              <a:gd name="connsiteY4" fmla="*/ 0 h 1461984"/>
              <a:gd name="connsiteX0" fmla="*/ 0 w 1634836"/>
              <a:gd name="connsiteY0" fmla="*/ 0 h 1891475"/>
              <a:gd name="connsiteX1" fmla="*/ 1634836 w 1634836"/>
              <a:gd name="connsiteY1" fmla="*/ 0 h 1891475"/>
              <a:gd name="connsiteX2" fmla="*/ 1607127 w 1634836"/>
              <a:gd name="connsiteY2" fmla="*/ 1891475 h 1891475"/>
              <a:gd name="connsiteX3" fmla="*/ 0 w 1634836"/>
              <a:gd name="connsiteY3" fmla="*/ 1461984 h 1891475"/>
              <a:gd name="connsiteX4" fmla="*/ 0 w 1634836"/>
              <a:gd name="connsiteY4" fmla="*/ 0 h 1891475"/>
              <a:gd name="connsiteX0" fmla="*/ 0 w 1634836"/>
              <a:gd name="connsiteY0" fmla="*/ 0 h 1891475"/>
              <a:gd name="connsiteX1" fmla="*/ 1634836 w 1634836"/>
              <a:gd name="connsiteY1" fmla="*/ 540327 h 1891475"/>
              <a:gd name="connsiteX2" fmla="*/ 1607127 w 1634836"/>
              <a:gd name="connsiteY2" fmla="*/ 1891475 h 1891475"/>
              <a:gd name="connsiteX3" fmla="*/ 0 w 1634836"/>
              <a:gd name="connsiteY3" fmla="*/ 1461984 h 1891475"/>
              <a:gd name="connsiteX4" fmla="*/ 0 w 1634836"/>
              <a:gd name="connsiteY4" fmla="*/ 0 h 1891475"/>
              <a:gd name="connsiteX0" fmla="*/ 0 w 1607127"/>
              <a:gd name="connsiteY0" fmla="*/ 193964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0 w 1607127"/>
              <a:gd name="connsiteY4" fmla="*/ 193964 h 2085439"/>
              <a:gd name="connsiteX0" fmla="*/ 0 w 2119746"/>
              <a:gd name="connsiteY0" fmla="*/ 41564 h 2085439"/>
              <a:gd name="connsiteX1" fmla="*/ 2036619 w 2119746"/>
              <a:gd name="connsiteY1" fmla="*/ 0 h 2085439"/>
              <a:gd name="connsiteX2" fmla="*/ 2119746 w 2119746"/>
              <a:gd name="connsiteY2" fmla="*/ 2085439 h 2085439"/>
              <a:gd name="connsiteX3" fmla="*/ 512619 w 2119746"/>
              <a:gd name="connsiteY3" fmla="*/ 1655948 h 2085439"/>
              <a:gd name="connsiteX4" fmla="*/ 0 w 2119746"/>
              <a:gd name="connsiteY4" fmla="*/ 41564 h 2085439"/>
              <a:gd name="connsiteX0" fmla="*/ 290945 w 1607127"/>
              <a:gd name="connsiteY0" fmla="*/ 207819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290945 w 1607127"/>
              <a:gd name="connsiteY4" fmla="*/ 207819 h 2085439"/>
              <a:gd name="connsiteX0" fmla="*/ 27708 w 1607127"/>
              <a:gd name="connsiteY0" fmla="*/ 401782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27708 w 1607127"/>
              <a:gd name="connsiteY4" fmla="*/ 401782 h 2085439"/>
              <a:gd name="connsiteX0" fmla="*/ 27708 w 1607127"/>
              <a:gd name="connsiteY0" fmla="*/ 41564 h 1725221"/>
              <a:gd name="connsiteX1" fmla="*/ 1565563 w 1607127"/>
              <a:gd name="connsiteY1" fmla="*/ 0 h 1725221"/>
              <a:gd name="connsiteX2" fmla="*/ 1607127 w 1607127"/>
              <a:gd name="connsiteY2" fmla="*/ 1725221 h 1725221"/>
              <a:gd name="connsiteX3" fmla="*/ 0 w 1607127"/>
              <a:gd name="connsiteY3" fmla="*/ 1295730 h 1725221"/>
              <a:gd name="connsiteX4" fmla="*/ 27708 w 1607127"/>
              <a:gd name="connsiteY4" fmla="*/ 41564 h 1725221"/>
              <a:gd name="connsiteX0" fmla="*/ 0 w 1607128"/>
              <a:gd name="connsiteY0" fmla="*/ 0 h 1766784"/>
              <a:gd name="connsiteX1" fmla="*/ 1565564 w 1607128"/>
              <a:gd name="connsiteY1" fmla="*/ 41563 h 1766784"/>
              <a:gd name="connsiteX2" fmla="*/ 1607128 w 1607128"/>
              <a:gd name="connsiteY2" fmla="*/ 1766784 h 1766784"/>
              <a:gd name="connsiteX3" fmla="*/ 1 w 1607128"/>
              <a:gd name="connsiteY3" fmla="*/ 1337293 h 1766784"/>
              <a:gd name="connsiteX4" fmla="*/ 0 w 1607128"/>
              <a:gd name="connsiteY4" fmla="*/ 0 h 1766784"/>
              <a:gd name="connsiteX0" fmla="*/ 0 w 1607128"/>
              <a:gd name="connsiteY0" fmla="*/ 0 h 1766784"/>
              <a:gd name="connsiteX1" fmla="*/ 1482437 w 1607128"/>
              <a:gd name="connsiteY1" fmla="*/ 41563 h 1766784"/>
              <a:gd name="connsiteX2" fmla="*/ 1607128 w 1607128"/>
              <a:gd name="connsiteY2" fmla="*/ 1766784 h 1766784"/>
              <a:gd name="connsiteX3" fmla="*/ 1 w 1607128"/>
              <a:gd name="connsiteY3" fmla="*/ 1337293 h 1766784"/>
              <a:gd name="connsiteX4" fmla="*/ 0 w 1607128"/>
              <a:gd name="connsiteY4" fmla="*/ 0 h 176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7128" h="1766784">
                <a:moveTo>
                  <a:pt x="0" y="0"/>
                </a:moveTo>
                <a:lnTo>
                  <a:pt x="1482437" y="41563"/>
                </a:lnTo>
                <a:lnTo>
                  <a:pt x="1607128" y="1766784"/>
                </a:lnTo>
                <a:lnTo>
                  <a:pt x="1" y="1337293"/>
                </a:lnTo>
                <a:cubicBezTo>
                  <a:pt x="1" y="891529"/>
                  <a:pt x="0" y="44576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104896" y="23535"/>
            <a:ext cx="1294706" cy="139921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5333" b="1" dirty="0"/>
              <a:t>01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51720" y="175460"/>
            <a:ext cx="4223299" cy="75344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7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GOES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直角三角形 12"/>
          <p:cNvSpPr/>
          <p:nvPr userDrawn="1"/>
        </p:nvSpPr>
        <p:spPr>
          <a:xfrm flipH="1">
            <a:off x="7453762" y="5940856"/>
            <a:ext cx="4739827" cy="917144"/>
          </a:xfrm>
          <a:prstGeom prst="rtTriangle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51720" y="928904"/>
            <a:ext cx="4223299" cy="28219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z="1600" dirty="0"/>
              <a:t>点击此处添加简短介绍。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55427" y="-62347"/>
            <a:ext cx="1607337" cy="1766784"/>
          </a:xfrm>
          <a:custGeom>
            <a:avLst/>
            <a:gdLst>
              <a:gd name="connsiteX0" fmla="*/ 0 w 1634836"/>
              <a:gd name="connsiteY0" fmla="*/ 0 h 1461984"/>
              <a:gd name="connsiteX1" fmla="*/ 1634836 w 1634836"/>
              <a:gd name="connsiteY1" fmla="*/ 0 h 1461984"/>
              <a:gd name="connsiteX2" fmla="*/ 1634836 w 1634836"/>
              <a:gd name="connsiteY2" fmla="*/ 1461984 h 1461984"/>
              <a:gd name="connsiteX3" fmla="*/ 0 w 1634836"/>
              <a:gd name="connsiteY3" fmla="*/ 1461984 h 1461984"/>
              <a:gd name="connsiteX4" fmla="*/ 0 w 1634836"/>
              <a:gd name="connsiteY4" fmla="*/ 0 h 1461984"/>
              <a:gd name="connsiteX0" fmla="*/ 0 w 1634836"/>
              <a:gd name="connsiteY0" fmla="*/ 0 h 1891475"/>
              <a:gd name="connsiteX1" fmla="*/ 1634836 w 1634836"/>
              <a:gd name="connsiteY1" fmla="*/ 0 h 1891475"/>
              <a:gd name="connsiteX2" fmla="*/ 1607127 w 1634836"/>
              <a:gd name="connsiteY2" fmla="*/ 1891475 h 1891475"/>
              <a:gd name="connsiteX3" fmla="*/ 0 w 1634836"/>
              <a:gd name="connsiteY3" fmla="*/ 1461984 h 1891475"/>
              <a:gd name="connsiteX4" fmla="*/ 0 w 1634836"/>
              <a:gd name="connsiteY4" fmla="*/ 0 h 1891475"/>
              <a:gd name="connsiteX0" fmla="*/ 0 w 1634836"/>
              <a:gd name="connsiteY0" fmla="*/ 0 h 1891475"/>
              <a:gd name="connsiteX1" fmla="*/ 1634836 w 1634836"/>
              <a:gd name="connsiteY1" fmla="*/ 540327 h 1891475"/>
              <a:gd name="connsiteX2" fmla="*/ 1607127 w 1634836"/>
              <a:gd name="connsiteY2" fmla="*/ 1891475 h 1891475"/>
              <a:gd name="connsiteX3" fmla="*/ 0 w 1634836"/>
              <a:gd name="connsiteY3" fmla="*/ 1461984 h 1891475"/>
              <a:gd name="connsiteX4" fmla="*/ 0 w 1634836"/>
              <a:gd name="connsiteY4" fmla="*/ 0 h 1891475"/>
              <a:gd name="connsiteX0" fmla="*/ 0 w 1607127"/>
              <a:gd name="connsiteY0" fmla="*/ 193964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0 w 1607127"/>
              <a:gd name="connsiteY4" fmla="*/ 193964 h 2085439"/>
              <a:gd name="connsiteX0" fmla="*/ 0 w 2119746"/>
              <a:gd name="connsiteY0" fmla="*/ 41564 h 2085439"/>
              <a:gd name="connsiteX1" fmla="*/ 2036619 w 2119746"/>
              <a:gd name="connsiteY1" fmla="*/ 0 h 2085439"/>
              <a:gd name="connsiteX2" fmla="*/ 2119746 w 2119746"/>
              <a:gd name="connsiteY2" fmla="*/ 2085439 h 2085439"/>
              <a:gd name="connsiteX3" fmla="*/ 512619 w 2119746"/>
              <a:gd name="connsiteY3" fmla="*/ 1655948 h 2085439"/>
              <a:gd name="connsiteX4" fmla="*/ 0 w 2119746"/>
              <a:gd name="connsiteY4" fmla="*/ 41564 h 2085439"/>
              <a:gd name="connsiteX0" fmla="*/ 290945 w 1607127"/>
              <a:gd name="connsiteY0" fmla="*/ 207819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290945 w 1607127"/>
              <a:gd name="connsiteY4" fmla="*/ 207819 h 2085439"/>
              <a:gd name="connsiteX0" fmla="*/ 27708 w 1607127"/>
              <a:gd name="connsiteY0" fmla="*/ 401782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27708 w 1607127"/>
              <a:gd name="connsiteY4" fmla="*/ 401782 h 2085439"/>
              <a:gd name="connsiteX0" fmla="*/ 27708 w 1607127"/>
              <a:gd name="connsiteY0" fmla="*/ 41564 h 1725221"/>
              <a:gd name="connsiteX1" fmla="*/ 1565563 w 1607127"/>
              <a:gd name="connsiteY1" fmla="*/ 0 h 1725221"/>
              <a:gd name="connsiteX2" fmla="*/ 1607127 w 1607127"/>
              <a:gd name="connsiteY2" fmla="*/ 1725221 h 1725221"/>
              <a:gd name="connsiteX3" fmla="*/ 0 w 1607127"/>
              <a:gd name="connsiteY3" fmla="*/ 1295730 h 1725221"/>
              <a:gd name="connsiteX4" fmla="*/ 27708 w 1607127"/>
              <a:gd name="connsiteY4" fmla="*/ 41564 h 1725221"/>
              <a:gd name="connsiteX0" fmla="*/ 0 w 1607128"/>
              <a:gd name="connsiteY0" fmla="*/ 0 h 1766784"/>
              <a:gd name="connsiteX1" fmla="*/ 1565564 w 1607128"/>
              <a:gd name="connsiteY1" fmla="*/ 41563 h 1766784"/>
              <a:gd name="connsiteX2" fmla="*/ 1607128 w 1607128"/>
              <a:gd name="connsiteY2" fmla="*/ 1766784 h 1766784"/>
              <a:gd name="connsiteX3" fmla="*/ 1 w 1607128"/>
              <a:gd name="connsiteY3" fmla="*/ 1337293 h 1766784"/>
              <a:gd name="connsiteX4" fmla="*/ 0 w 1607128"/>
              <a:gd name="connsiteY4" fmla="*/ 0 h 1766784"/>
              <a:gd name="connsiteX0" fmla="*/ 0 w 1607128"/>
              <a:gd name="connsiteY0" fmla="*/ 0 h 1766784"/>
              <a:gd name="connsiteX1" fmla="*/ 1482437 w 1607128"/>
              <a:gd name="connsiteY1" fmla="*/ 41563 h 1766784"/>
              <a:gd name="connsiteX2" fmla="*/ 1607128 w 1607128"/>
              <a:gd name="connsiteY2" fmla="*/ 1766784 h 1766784"/>
              <a:gd name="connsiteX3" fmla="*/ 1 w 1607128"/>
              <a:gd name="connsiteY3" fmla="*/ 1337293 h 1766784"/>
              <a:gd name="connsiteX4" fmla="*/ 0 w 1607128"/>
              <a:gd name="connsiteY4" fmla="*/ 0 h 176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7128" h="1766784">
                <a:moveTo>
                  <a:pt x="0" y="0"/>
                </a:moveTo>
                <a:lnTo>
                  <a:pt x="1482437" y="41563"/>
                </a:lnTo>
                <a:lnTo>
                  <a:pt x="1607128" y="1766784"/>
                </a:lnTo>
                <a:lnTo>
                  <a:pt x="1" y="1337293"/>
                </a:lnTo>
                <a:cubicBezTo>
                  <a:pt x="1" y="891529"/>
                  <a:pt x="0" y="44576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104896" y="23535"/>
            <a:ext cx="1294706" cy="139921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5333" b="1" dirty="0"/>
              <a:t>01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51720" y="175460"/>
            <a:ext cx="4223299" cy="75344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7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GOES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直角三角形 12"/>
          <p:cNvSpPr/>
          <p:nvPr userDrawn="1"/>
        </p:nvSpPr>
        <p:spPr>
          <a:xfrm flipH="1">
            <a:off x="7453762" y="5940856"/>
            <a:ext cx="4739827" cy="917144"/>
          </a:xfrm>
          <a:prstGeom prst="rtTriangle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51720" y="928904"/>
            <a:ext cx="4223299" cy="28219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z="1600" dirty="0"/>
              <a:t>点击此处添加简短介绍。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81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153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09935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1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28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8" r:id="rId1"/>
    <p:sldLayoutId id="21474934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57"/>
          <p:cNvCxnSpPr/>
          <p:nvPr/>
        </p:nvCxnSpPr>
        <p:spPr>
          <a:xfrm>
            <a:off x="2916791" y="3180937"/>
            <a:ext cx="0" cy="15501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8"/>
          <p:cNvCxnSpPr/>
          <p:nvPr/>
        </p:nvCxnSpPr>
        <p:spPr>
          <a:xfrm>
            <a:off x="5036793" y="3180937"/>
            <a:ext cx="0" cy="15501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59"/>
          <p:cNvCxnSpPr/>
          <p:nvPr/>
        </p:nvCxnSpPr>
        <p:spPr>
          <a:xfrm>
            <a:off x="7158874" y="3180937"/>
            <a:ext cx="0" cy="15501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60"/>
          <p:cNvCxnSpPr/>
          <p:nvPr/>
        </p:nvCxnSpPr>
        <p:spPr>
          <a:xfrm>
            <a:off x="9280954" y="3180937"/>
            <a:ext cx="0" cy="15501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YOUR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TITLE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HERE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点击此处添加简短介绍。</a:t>
            </a: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1946194" y="1575357"/>
            <a:ext cx="1941195" cy="19411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400" b="1" dirty="0">
                <a:solidFill>
                  <a:srgbClr val="FFFFFF"/>
                </a:solidFill>
              </a:rPr>
              <a:t>S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8306198" y="1575357"/>
            <a:ext cx="1941195" cy="19411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400" b="1" dirty="0">
                <a:solidFill>
                  <a:srgbClr val="FFFFFF"/>
                </a:solidFill>
              </a:rPr>
              <a:t>T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4066197" y="1575357"/>
            <a:ext cx="1941195" cy="19411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400" b="1" dirty="0">
                <a:solidFill>
                  <a:srgbClr val="FFFFFF"/>
                </a:solidFill>
              </a:rPr>
              <a:t>W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6186198" y="1575357"/>
            <a:ext cx="1941195" cy="19411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400" b="1" dirty="0">
                <a:solidFill>
                  <a:srgbClr val="FFFFFF"/>
                </a:solidFill>
              </a:rPr>
              <a:t>O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52229" y="3760089"/>
            <a:ext cx="2329127" cy="485497"/>
            <a:chOff x="1313576" y="2820066"/>
            <a:chExt cx="1746845" cy="364123"/>
          </a:xfrm>
        </p:grpSpPr>
        <p:sp>
          <p:nvSpPr>
            <p:cNvPr id="13" name="燕尾形 12"/>
            <p:cNvSpPr/>
            <p:nvPr/>
          </p:nvSpPr>
          <p:spPr>
            <a:xfrm>
              <a:off x="1313576" y="2820066"/>
              <a:ext cx="1746845" cy="36412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STEP 01</a:t>
              </a:r>
              <a:endParaRPr lang="zh-CN" alt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直角三角形 40"/>
            <p:cNvSpPr/>
            <p:nvPr/>
          </p:nvSpPr>
          <p:spPr>
            <a:xfrm rot="5400000">
              <a:off x="2875036" y="2998805"/>
              <a:ext cx="185384" cy="185384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872232" y="3760088"/>
            <a:ext cx="2329127" cy="485497"/>
            <a:chOff x="2903578" y="2820065"/>
            <a:chExt cx="1746845" cy="364123"/>
          </a:xfrm>
        </p:grpSpPr>
        <p:sp>
          <p:nvSpPr>
            <p:cNvPr id="14" name="燕尾形 13"/>
            <p:cNvSpPr/>
            <p:nvPr/>
          </p:nvSpPr>
          <p:spPr>
            <a:xfrm>
              <a:off x="2903578" y="2820065"/>
              <a:ext cx="1746845" cy="36412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STEP 02</a:t>
              </a:r>
              <a:endParaRPr lang="zh-CN" alt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直角三角形 41"/>
            <p:cNvSpPr/>
            <p:nvPr/>
          </p:nvSpPr>
          <p:spPr>
            <a:xfrm rot="5400000">
              <a:off x="4465039" y="2998802"/>
              <a:ext cx="185384" cy="185384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92232" y="3760086"/>
            <a:ext cx="2329127" cy="485497"/>
            <a:chOff x="4493578" y="2820064"/>
            <a:chExt cx="1746845" cy="364123"/>
          </a:xfrm>
        </p:grpSpPr>
        <p:sp>
          <p:nvSpPr>
            <p:cNvPr id="15" name="燕尾形 14"/>
            <p:cNvSpPr/>
            <p:nvPr/>
          </p:nvSpPr>
          <p:spPr>
            <a:xfrm>
              <a:off x="4493578" y="2820064"/>
              <a:ext cx="1746845" cy="364123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STEP 03</a:t>
              </a:r>
              <a:endParaRPr lang="zh-CN" alt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直角三角形 42"/>
            <p:cNvSpPr/>
            <p:nvPr/>
          </p:nvSpPr>
          <p:spPr>
            <a:xfrm rot="5400000">
              <a:off x="6055039" y="2998802"/>
              <a:ext cx="185384" cy="185384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12235" y="3760085"/>
            <a:ext cx="2329127" cy="485497"/>
            <a:chOff x="6083580" y="2820063"/>
            <a:chExt cx="1746845" cy="364123"/>
          </a:xfrm>
        </p:grpSpPr>
        <p:sp>
          <p:nvSpPr>
            <p:cNvPr id="16" name="燕尾形 15"/>
            <p:cNvSpPr/>
            <p:nvPr/>
          </p:nvSpPr>
          <p:spPr>
            <a:xfrm>
              <a:off x="6083580" y="2820063"/>
              <a:ext cx="1746845" cy="364123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STEP 04</a:t>
              </a:r>
              <a:endParaRPr lang="zh-CN" alt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直角三角形 43"/>
            <p:cNvSpPr/>
            <p:nvPr/>
          </p:nvSpPr>
          <p:spPr>
            <a:xfrm rot="5400000">
              <a:off x="7645041" y="2998802"/>
              <a:ext cx="185384" cy="185384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</p:grpSp>
      <p:pic>
        <p:nvPicPr>
          <p:cNvPr id="33" name="图片 3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  <p:grpSp>
        <p:nvGrpSpPr>
          <p:cNvPr id="21" name="组 20"/>
          <p:cNvGrpSpPr/>
          <p:nvPr/>
        </p:nvGrpSpPr>
        <p:grpSpPr>
          <a:xfrm>
            <a:off x="1925380" y="4466581"/>
            <a:ext cx="1944079" cy="1330837"/>
            <a:chOff x="1925380" y="4466581"/>
            <a:chExt cx="1944079" cy="1330837"/>
          </a:xfrm>
        </p:grpSpPr>
        <p:sp>
          <p:nvSpPr>
            <p:cNvPr id="22" name="文本框 8"/>
            <p:cNvSpPr txBox="1"/>
            <p:nvPr/>
          </p:nvSpPr>
          <p:spPr>
            <a:xfrm>
              <a:off x="1925380" y="4905058"/>
              <a:ext cx="1944079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925380" y="4466581"/>
              <a:ext cx="1826141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/>
                <a:t>点击此处添加标题</a:t>
              </a:r>
              <a:endParaRPr lang="en-US" altLang="zh-CN" sz="1600" b="1" dirty="0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8289541" y="4466581"/>
            <a:ext cx="1944079" cy="1330837"/>
            <a:chOff x="8289541" y="4466581"/>
            <a:chExt cx="1944079" cy="1330837"/>
          </a:xfrm>
        </p:grpSpPr>
        <p:sp>
          <p:nvSpPr>
            <p:cNvPr id="25" name="文本框 8"/>
            <p:cNvSpPr txBox="1"/>
            <p:nvPr/>
          </p:nvSpPr>
          <p:spPr>
            <a:xfrm>
              <a:off x="8289541" y="4905058"/>
              <a:ext cx="1944079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8289541" y="4466581"/>
              <a:ext cx="1826141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/>
                <a:t>点击此处添加标题</a:t>
              </a:r>
              <a:endParaRPr lang="en-US" altLang="zh-CN" sz="1600" b="1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4046768" y="4466581"/>
            <a:ext cx="1944079" cy="1330837"/>
            <a:chOff x="4046768" y="4466581"/>
            <a:chExt cx="1944079" cy="1330837"/>
          </a:xfrm>
        </p:grpSpPr>
        <p:sp>
          <p:nvSpPr>
            <p:cNvPr id="28" name="文本框 8"/>
            <p:cNvSpPr txBox="1"/>
            <p:nvPr/>
          </p:nvSpPr>
          <p:spPr>
            <a:xfrm>
              <a:off x="4046768" y="4905058"/>
              <a:ext cx="1944079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046768" y="4466581"/>
              <a:ext cx="1826141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/>
                <a:t>点击此处添加标题</a:t>
              </a:r>
              <a:endParaRPr lang="en-US" altLang="zh-CN" sz="1600" b="1" dirty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6168156" y="4466581"/>
            <a:ext cx="1944079" cy="1330837"/>
            <a:chOff x="6168156" y="4466581"/>
            <a:chExt cx="1944079" cy="1330837"/>
          </a:xfrm>
        </p:grpSpPr>
        <p:sp>
          <p:nvSpPr>
            <p:cNvPr id="31" name="文本框 8"/>
            <p:cNvSpPr txBox="1"/>
            <p:nvPr/>
          </p:nvSpPr>
          <p:spPr>
            <a:xfrm>
              <a:off x="6168156" y="4905058"/>
              <a:ext cx="1944079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168156" y="4466581"/>
              <a:ext cx="1826141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/>
                <a:t>点击此处添加标题</a:t>
              </a:r>
              <a:endParaRPr lang="en-US" altLang="zh-CN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38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YOUR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TITLE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HERE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点击此处添加简短介绍。</a:t>
            </a:r>
          </a:p>
        </p:txBody>
      </p:sp>
      <p:cxnSp>
        <p:nvCxnSpPr>
          <p:cNvPr id="5" name="直接连接符 57"/>
          <p:cNvCxnSpPr/>
          <p:nvPr/>
        </p:nvCxnSpPr>
        <p:spPr>
          <a:xfrm>
            <a:off x="2916791" y="3180937"/>
            <a:ext cx="0" cy="15501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8"/>
          <p:cNvCxnSpPr/>
          <p:nvPr/>
        </p:nvCxnSpPr>
        <p:spPr>
          <a:xfrm>
            <a:off x="5036793" y="3180937"/>
            <a:ext cx="0" cy="15501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59"/>
          <p:cNvCxnSpPr/>
          <p:nvPr/>
        </p:nvCxnSpPr>
        <p:spPr>
          <a:xfrm>
            <a:off x="7158874" y="3180937"/>
            <a:ext cx="0" cy="15501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60"/>
          <p:cNvCxnSpPr/>
          <p:nvPr/>
        </p:nvCxnSpPr>
        <p:spPr>
          <a:xfrm>
            <a:off x="9280954" y="3180937"/>
            <a:ext cx="0" cy="15501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>
            <a:spLocks noChangeAspect="1"/>
          </p:cNvSpPr>
          <p:nvPr/>
        </p:nvSpPr>
        <p:spPr>
          <a:xfrm>
            <a:off x="1946194" y="1575357"/>
            <a:ext cx="1941195" cy="19411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400" b="1" dirty="0">
                <a:solidFill>
                  <a:srgbClr val="FFFFFF"/>
                </a:solidFill>
              </a:rPr>
              <a:t>S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8306198" y="1575357"/>
            <a:ext cx="1941195" cy="19411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400" b="1" dirty="0">
                <a:solidFill>
                  <a:srgbClr val="FFFFFF"/>
                </a:solidFill>
              </a:rPr>
              <a:t>T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4066197" y="1575357"/>
            <a:ext cx="1941195" cy="19411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400" b="1" dirty="0">
                <a:solidFill>
                  <a:srgbClr val="FFFFFF"/>
                </a:solidFill>
              </a:rPr>
              <a:t>W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6186198" y="1575357"/>
            <a:ext cx="1941195" cy="19411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400" b="1" dirty="0">
                <a:solidFill>
                  <a:srgbClr val="FFFFFF"/>
                </a:solidFill>
              </a:rPr>
              <a:t>O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1925380" y="4466581"/>
            <a:ext cx="1944079" cy="1330837"/>
            <a:chOff x="1925380" y="4466581"/>
            <a:chExt cx="1944079" cy="1330837"/>
          </a:xfrm>
        </p:grpSpPr>
        <p:sp>
          <p:nvSpPr>
            <p:cNvPr id="22" name="文本框 8"/>
            <p:cNvSpPr txBox="1"/>
            <p:nvPr/>
          </p:nvSpPr>
          <p:spPr>
            <a:xfrm>
              <a:off x="1925380" y="4905058"/>
              <a:ext cx="1944079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925380" y="4466581"/>
              <a:ext cx="1826141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/>
                <a:t>点击此处添加标题</a:t>
              </a:r>
              <a:endParaRPr lang="en-US" altLang="zh-CN" sz="1600" b="1" dirty="0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8289541" y="4466581"/>
            <a:ext cx="1944079" cy="1330837"/>
            <a:chOff x="8289541" y="4466581"/>
            <a:chExt cx="1944079" cy="1330837"/>
          </a:xfrm>
        </p:grpSpPr>
        <p:sp>
          <p:nvSpPr>
            <p:cNvPr id="25" name="文本框 8"/>
            <p:cNvSpPr txBox="1"/>
            <p:nvPr/>
          </p:nvSpPr>
          <p:spPr>
            <a:xfrm>
              <a:off x="8289541" y="4905058"/>
              <a:ext cx="1944079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8289541" y="4466581"/>
              <a:ext cx="1826141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/>
                <a:t>点击此处添加标题</a:t>
              </a:r>
              <a:endParaRPr lang="en-US" altLang="zh-CN" sz="1600" b="1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4046768" y="4466581"/>
            <a:ext cx="1944079" cy="1330837"/>
            <a:chOff x="4046768" y="4466581"/>
            <a:chExt cx="1944079" cy="1330837"/>
          </a:xfrm>
        </p:grpSpPr>
        <p:sp>
          <p:nvSpPr>
            <p:cNvPr id="28" name="文本框 8"/>
            <p:cNvSpPr txBox="1"/>
            <p:nvPr/>
          </p:nvSpPr>
          <p:spPr>
            <a:xfrm>
              <a:off x="4046768" y="4905058"/>
              <a:ext cx="1944079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046768" y="4466581"/>
              <a:ext cx="1826141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/>
                <a:t>点击此处添加标题</a:t>
              </a:r>
              <a:endParaRPr lang="en-US" altLang="zh-CN" sz="1600" b="1" dirty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6168156" y="4466581"/>
            <a:ext cx="1944079" cy="1330837"/>
            <a:chOff x="6168156" y="4466581"/>
            <a:chExt cx="1944079" cy="1330837"/>
          </a:xfrm>
        </p:grpSpPr>
        <p:sp>
          <p:nvSpPr>
            <p:cNvPr id="31" name="文本框 8"/>
            <p:cNvSpPr txBox="1"/>
            <p:nvPr/>
          </p:nvSpPr>
          <p:spPr>
            <a:xfrm>
              <a:off x="6168156" y="4905058"/>
              <a:ext cx="1944079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168156" y="4466581"/>
              <a:ext cx="1826141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/>
                <a:t>点击此处添加标题</a:t>
              </a:r>
              <a:endParaRPr lang="en-US" altLang="zh-CN" sz="1600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52229" y="3760089"/>
            <a:ext cx="2329127" cy="485497"/>
            <a:chOff x="1313576" y="2820066"/>
            <a:chExt cx="1746845" cy="364123"/>
          </a:xfrm>
        </p:grpSpPr>
        <p:sp>
          <p:nvSpPr>
            <p:cNvPr id="13" name="燕尾形 12"/>
            <p:cNvSpPr/>
            <p:nvPr/>
          </p:nvSpPr>
          <p:spPr>
            <a:xfrm>
              <a:off x="1313576" y="2820066"/>
              <a:ext cx="1746845" cy="36412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STEP 01</a:t>
              </a:r>
              <a:endParaRPr lang="zh-CN" alt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直角三角形 40"/>
            <p:cNvSpPr/>
            <p:nvPr/>
          </p:nvSpPr>
          <p:spPr>
            <a:xfrm rot="5400000">
              <a:off x="2875036" y="2998805"/>
              <a:ext cx="185384" cy="185384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872232" y="3760088"/>
            <a:ext cx="2329127" cy="485497"/>
            <a:chOff x="2903578" y="2820065"/>
            <a:chExt cx="1746845" cy="364123"/>
          </a:xfrm>
        </p:grpSpPr>
        <p:sp>
          <p:nvSpPr>
            <p:cNvPr id="14" name="燕尾形 13"/>
            <p:cNvSpPr/>
            <p:nvPr/>
          </p:nvSpPr>
          <p:spPr>
            <a:xfrm>
              <a:off x="2903578" y="2820065"/>
              <a:ext cx="1746845" cy="36412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STEP 02</a:t>
              </a:r>
              <a:endParaRPr lang="zh-CN" alt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直角三角形 41"/>
            <p:cNvSpPr/>
            <p:nvPr/>
          </p:nvSpPr>
          <p:spPr>
            <a:xfrm rot="5400000">
              <a:off x="4465039" y="2998802"/>
              <a:ext cx="185384" cy="185384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92232" y="3760086"/>
            <a:ext cx="2329127" cy="485497"/>
            <a:chOff x="4493578" y="2820064"/>
            <a:chExt cx="1746845" cy="364123"/>
          </a:xfrm>
        </p:grpSpPr>
        <p:sp>
          <p:nvSpPr>
            <p:cNvPr id="15" name="燕尾形 14"/>
            <p:cNvSpPr/>
            <p:nvPr/>
          </p:nvSpPr>
          <p:spPr>
            <a:xfrm>
              <a:off x="4493578" y="2820064"/>
              <a:ext cx="1746845" cy="364123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STEP 03</a:t>
              </a:r>
              <a:endParaRPr lang="zh-CN" alt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直角三角形 42"/>
            <p:cNvSpPr/>
            <p:nvPr/>
          </p:nvSpPr>
          <p:spPr>
            <a:xfrm rot="5400000">
              <a:off x="6055039" y="2998802"/>
              <a:ext cx="185384" cy="185384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12235" y="3760085"/>
            <a:ext cx="2329127" cy="485497"/>
            <a:chOff x="6083580" y="2820063"/>
            <a:chExt cx="1746845" cy="364123"/>
          </a:xfrm>
        </p:grpSpPr>
        <p:sp>
          <p:nvSpPr>
            <p:cNvPr id="16" name="燕尾形 15"/>
            <p:cNvSpPr/>
            <p:nvPr/>
          </p:nvSpPr>
          <p:spPr>
            <a:xfrm>
              <a:off x="6083580" y="2820063"/>
              <a:ext cx="1746845" cy="364123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STEP 04</a:t>
              </a:r>
              <a:endParaRPr lang="zh-CN" alt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直角三角形 43"/>
            <p:cNvSpPr/>
            <p:nvPr/>
          </p:nvSpPr>
          <p:spPr>
            <a:xfrm rot="5400000">
              <a:off x="7645041" y="2998802"/>
              <a:ext cx="185384" cy="185384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</p:grpSp>
      <p:pic>
        <p:nvPicPr>
          <p:cNvPr id="33" name="图片 3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YOUR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TITLE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HERE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点击此处添加简短介绍。</a:t>
            </a:r>
          </a:p>
        </p:txBody>
      </p:sp>
      <p:cxnSp>
        <p:nvCxnSpPr>
          <p:cNvPr id="5" name="直接连接符 57"/>
          <p:cNvCxnSpPr/>
          <p:nvPr/>
        </p:nvCxnSpPr>
        <p:spPr>
          <a:xfrm>
            <a:off x="2916791" y="3180937"/>
            <a:ext cx="0" cy="15501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8"/>
          <p:cNvCxnSpPr/>
          <p:nvPr/>
        </p:nvCxnSpPr>
        <p:spPr>
          <a:xfrm>
            <a:off x="5036793" y="3180937"/>
            <a:ext cx="0" cy="15501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59"/>
          <p:cNvCxnSpPr/>
          <p:nvPr/>
        </p:nvCxnSpPr>
        <p:spPr>
          <a:xfrm>
            <a:off x="7158874" y="3180937"/>
            <a:ext cx="0" cy="15501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60"/>
          <p:cNvCxnSpPr/>
          <p:nvPr/>
        </p:nvCxnSpPr>
        <p:spPr>
          <a:xfrm>
            <a:off x="9280954" y="3180937"/>
            <a:ext cx="0" cy="15501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>
            <a:spLocks noChangeAspect="1"/>
          </p:cNvSpPr>
          <p:nvPr/>
        </p:nvSpPr>
        <p:spPr>
          <a:xfrm>
            <a:off x="1946194" y="1575357"/>
            <a:ext cx="1941195" cy="19411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400" b="1" dirty="0">
                <a:solidFill>
                  <a:srgbClr val="FFFFFF"/>
                </a:solidFill>
              </a:rPr>
              <a:t>S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8306198" y="1575357"/>
            <a:ext cx="1941195" cy="19411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400" b="1" dirty="0">
                <a:solidFill>
                  <a:srgbClr val="FFFFFF"/>
                </a:solidFill>
              </a:rPr>
              <a:t>T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4066197" y="1575357"/>
            <a:ext cx="1941195" cy="19411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400" b="1" dirty="0">
                <a:solidFill>
                  <a:srgbClr val="FFFFFF"/>
                </a:solidFill>
              </a:rPr>
              <a:t>W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6186198" y="1575357"/>
            <a:ext cx="1941195" cy="19411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400" b="1" dirty="0">
                <a:solidFill>
                  <a:srgbClr val="FFFFFF"/>
                </a:solidFill>
              </a:rPr>
              <a:t>O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1925380" y="4466581"/>
            <a:ext cx="1944079" cy="1330837"/>
            <a:chOff x="1925380" y="4466581"/>
            <a:chExt cx="1944079" cy="1330837"/>
          </a:xfrm>
        </p:grpSpPr>
        <p:sp>
          <p:nvSpPr>
            <p:cNvPr id="22" name="文本框 8"/>
            <p:cNvSpPr txBox="1"/>
            <p:nvPr/>
          </p:nvSpPr>
          <p:spPr>
            <a:xfrm>
              <a:off x="1925380" y="4905058"/>
              <a:ext cx="1944079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925380" y="4466581"/>
              <a:ext cx="1826141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/>
                <a:t>点击此处添加标题</a:t>
              </a:r>
              <a:endParaRPr lang="en-US" altLang="zh-CN" sz="1600" b="1" dirty="0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8289541" y="4466581"/>
            <a:ext cx="1944079" cy="1330837"/>
            <a:chOff x="8289541" y="4466581"/>
            <a:chExt cx="1944079" cy="1330837"/>
          </a:xfrm>
        </p:grpSpPr>
        <p:sp>
          <p:nvSpPr>
            <p:cNvPr id="25" name="文本框 8"/>
            <p:cNvSpPr txBox="1"/>
            <p:nvPr/>
          </p:nvSpPr>
          <p:spPr>
            <a:xfrm>
              <a:off x="8289541" y="4905058"/>
              <a:ext cx="1944079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8289541" y="4466581"/>
              <a:ext cx="1826141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/>
                <a:t>点击此处添加标题</a:t>
              </a:r>
              <a:endParaRPr lang="en-US" altLang="zh-CN" sz="1600" b="1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4046768" y="4466581"/>
            <a:ext cx="1944079" cy="1330837"/>
            <a:chOff x="4046768" y="4466581"/>
            <a:chExt cx="1944079" cy="1330837"/>
          </a:xfrm>
        </p:grpSpPr>
        <p:sp>
          <p:nvSpPr>
            <p:cNvPr id="28" name="文本框 8"/>
            <p:cNvSpPr txBox="1"/>
            <p:nvPr/>
          </p:nvSpPr>
          <p:spPr>
            <a:xfrm>
              <a:off x="4046768" y="4905058"/>
              <a:ext cx="1944079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046768" y="4466581"/>
              <a:ext cx="1826141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/>
                <a:t>点击此处添加标题</a:t>
              </a:r>
              <a:endParaRPr lang="en-US" altLang="zh-CN" sz="1600" b="1" dirty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6168156" y="4466581"/>
            <a:ext cx="1944079" cy="1330837"/>
            <a:chOff x="6168156" y="4466581"/>
            <a:chExt cx="1944079" cy="1330837"/>
          </a:xfrm>
        </p:grpSpPr>
        <p:sp>
          <p:nvSpPr>
            <p:cNvPr id="31" name="文本框 8"/>
            <p:cNvSpPr txBox="1"/>
            <p:nvPr/>
          </p:nvSpPr>
          <p:spPr>
            <a:xfrm>
              <a:off x="6168156" y="4905058"/>
              <a:ext cx="1944079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168156" y="4466581"/>
              <a:ext cx="1826141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/>
                <a:t>点击此处添加标题</a:t>
              </a:r>
              <a:endParaRPr lang="en-US" altLang="zh-CN" sz="1600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52229" y="3760089"/>
            <a:ext cx="2329127" cy="485497"/>
            <a:chOff x="1313576" y="2820066"/>
            <a:chExt cx="1746845" cy="364123"/>
          </a:xfrm>
        </p:grpSpPr>
        <p:sp>
          <p:nvSpPr>
            <p:cNvPr id="13" name="燕尾形 12"/>
            <p:cNvSpPr/>
            <p:nvPr/>
          </p:nvSpPr>
          <p:spPr>
            <a:xfrm>
              <a:off x="1313576" y="2820066"/>
              <a:ext cx="1746845" cy="36412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STEP 01</a:t>
              </a:r>
              <a:endParaRPr lang="zh-CN" alt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直角三角形 40"/>
            <p:cNvSpPr/>
            <p:nvPr/>
          </p:nvSpPr>
          <p:spPr>
            <a:xfrm rot="5400000">
              <a:off x="2875036" y="2998805"/>
              <a:ext cx="185384" cy="185384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872232" y="3760088"/>
            <a:ext cx="2329127" cy="485497"/>
            <a:chOff x="2903578" y="2820065"/>
            <a:chExt cx="1746845" cy="364123"/>
          </a:xfrm>
        </p:grpSpPr>
        <p:sp>
          <p:nvSpPr>
            <p:cNvPr id="14" name="燕尾形 13"/>
            <p:cNvSpPr/>
            <p:nvPr/>
          </p:nvSpPr>
          <p:spPr>
            <a:xfrm>
              <a:off x="2903578" y="2820065"/>
              <a:ext cx="1746845" cy="36412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STEP 02</a:t>
              </a:r>
              <a:endParaRPr lang="zh-CN" alt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直角三角形 41"/>
            <p:cNvSpPr/>
            <p:nvPr/>
          </p:nvSpPr>
          <p:spPr>
            <a:xfrm rot="5400000">
              <a:off x="4465039" y="2998802"/>
              <a:ext cx="185384" cy="185384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92232" y="3760086"/>
            <a:ext cx="2329127" cy="485497"/>
            <a:chOff x="4493578" y="2820064"/>
            <a:chExt cx="1746845" cy="364123"/>
          </a:xfrm>
        </p:grpSpPr>
        <p:sp>
          <p:nvSpPr>
            <p:cNvPr id="15" name="燕尾形 14"/>
            <p:cNvSpPr/>
            <p:nvPr/>
          </p:nvSpPr>
          <p:spPr>
            <a:xfrm>
              <a:off x="4493578" y="2820064"/>
              <a:ext cx="1746845" cy="364123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STEP 03</a:t>
              </a:r>
              <a:endParaRPr lang="zh-CN" alt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直角三角形 42"/>
            <p:cNvSpPr/>
            <p:nvPr/>
          </p:nvSpPr>
          <p:spPr>
            <a:xfrm rot="5400000">
              <a:off x="6055039" y="2998802"/>
              <a:ext cx="185384" cy="185384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12235" y="3760085"/>
            <a:ext cx="2329127" cy="485497"/>
            <a:chOff x="6083580" y="2820063"/>
            <a:chExt cx="1746845" cy="364123"/>
          </a:xfrm>
        </p:grpSpPr>
        <p:sp>
          <p:nvSpPr>
            <p:cNvPr id="16" name="燕尾形 15"/>
            <p:cNvSpPr/>
            <p:nvPr/>
          </p:nvSpPr>
          <p:spPr>
            <a:xfrm>
              <a:off x="6083580" y="2820063"/>
              <a:ext cx="1746845" cy="364123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STEP 04</a:t>
              </a:r>
              <a:endParaRPr lang="zh-CN" alt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直角三角形 43"/>
            <p:cNvSpPr/>
            <p:nvPr/>
          </p:nvSpPr>
          <p:spPr>
            <a:xfrm rot="5400000">
              <a:off x="7645041" y="2998802"/>
              <a:ext cx="185384" cy="185384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</p:grpSp>
      <p:pic>
        <p:nvPicPr>
          <p:cNvPr id="33" name="图片 3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7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11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1104</TotalTime>
  <Words>330</Words>
  <Application>Microsoft Office PowerPoint</Application>
  <PresentationFormat>自定义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78</cp:revision>
  <dcterms:created xsi:type="dcterms:W3CDTF">2010-04-12T23:12:02Z</dcterms:created>
  <dcterms:modified xsi:type="dcterms:W3CDTF">2016-02-29T12:05:20Z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