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1" r:id="rId5"/>
    <p:sldMasterId id="2147493463" r:id="rId6"/>
    <p:sldMasterId id="2147493458" r:id="rId7"/>
  </p:sldMasterIdLst>
  <p:sldIdLst>
    <p:sldId id="258" r:id="rId8"/>
    <p:sldId id="265" r:id="rId9"/>
    <p:sldId id="266" r:id="rId10"/>
    <p:sldId id="261" r:id="rId11"/>
    <p:sldId id="26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0" autoAdjust="0"/>
    <p:restoredTop sz="93228"/>
  </p:normalViewPr>
  <p:slideViewPr>
    <p:cSldViewPr snapToGrid="0" snapToObjects="1">
      <p:cViewPr varScale="1">
        <p:scale>
          <a:sx n="100" d="100"/>
          <a:sy n="100" d="100"/>
        </p:scale>
        <p:origin x="64" y="12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596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961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97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47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61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9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798" y="258233"/>
            <a:ext cx="3539105" cy="529569"/>
          </a:xfrm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03628"/>
              </p:ext>
            </p:extLst>
          </p:nvPr>
        </p:nvGraphicFramePr>
        <p:xfrm>
          <a:off x="794702" y="1249650"/>
          <a:ext cx="10659516" cy="374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JAN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FEB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JUL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AUG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SEP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OCT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NOV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DEC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2732986" y="5301815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429694" y="5301815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五边形 3"/>
          <p:cNvSpPr/>
          <p:nvPr/>
        </p:nvSpPr>
        <p:spPr>
          <a:xfrm>
            <a:off x="2739835" y="1763485"/>
            <a:ext cx="2448895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五边形 28"/>
          <p:cNvSpPr/>
          <p:nvPr/>
        </p:nvSpPr>
        <p:spPr>
          <a:xfrm>
            <a:off x="2739835" y="2442547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五边形 29"/>
          <p:cNvSpPr/>
          <p:nvPr/>
        </p:nvSpPr>
        <p:spPr>
          <a:xfrm>
            <a:off x="4930139" y="3114873"/>
            <a:ext cx="359281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五边形 30"/>
          <p:cNvSpPr/>
          <p:nvPr/>
        </p:nvSpPr>
        <p:spPr>
          <a:xfrm>
            <a:off x="8522951" y="3793411"/>
            <a:ext cx="293127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五边形 31"/>
          <p:cNvSpPr/>
          <p:nvPr/>
        </p:nvSpPr>
        <p:spPr>
          <a:xfrm>
            <a:off x="9282175" y="3164119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五边形 32"/>
          <p:cNvSpPr/>
          <p:nvPr/>
        </p:nvSpPr>
        <p:spPr>
          <a:xfrm>
            <a:off x="4198902" y="4465217"/>
            <a:ext cx="1459067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五边形 34"/>
          <p:cNvSpPr/>
          <p:nvPr/>
        </p:nvSpPr>
        <p:spPr>
          <a:xfrm>
            <a:off x="7823110" y="4465217"/>
            <a:ext cx="699841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94702" y="1249650"/>
          <a:ext cx="10659516" cy="374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JAN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FEB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JUL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AUG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SEP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OCT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NOV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DEC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2732986" y="5301815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429694" y="5301815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五边形 3"/>
          <p:cNvSpPr/>
          <p:nvPr/>
        </p:nvSpPr>
        <p:spPr>
          <a:xfrm>
            <a:off x="2739835" y="1763485"/>
            <a:ext cx="2448895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五边形 28"/>
          <p:cNvSpPr/>
          <p:nvPr/>
        </p:nvSpPr>
        <p:spPr>
          <a:xfrm>
            <a:off x="2739835" y="2442547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五边形 29"/>
          <p:cNvSpPr/>
          <p:nvPr/>
        </p:nvSpPr>
        <p:spPr>
          <a:xfrm>
            <a:off x="4930139" y="3114873"/>
            <a:ext cx="359281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五边形 30"/>
          <p:cNvSpPr/>
          <p:nvPr/>
        </p:nvSpPr>
        <p:spPr>
          <a:xfrm>
            <a:off x="8522951" y="3793411"/>
            <a:ext cx="293127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五边形 31"/>
          <p:cNvSpPr/>
          <p:nvPr/>
        </p:nvSpPr>
        <p:spPr>
          <a:xfrm>
            <a:off x="9282175" y="3164119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五边形 32"/>
          <p:cNvSpPr/>
          <p:nvPr/>
        </p:nvSpPr>
        <p:spPr>
          <a:xfrm>
            <a:off x="4198902" y="4465217"/>
            <a:ext cx="1459067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五边形 34"/>
          <p:cNvSpPr/>
          <p:nvPr/>
        </p:nvSpPr>
        <p:spPr>
          <a:xfrm>
            <a:off x="7823110" y="4465217"/>
            <a:ext cx="699841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94702" y="1249650"/>
          <a:ext cx="10659516" cy="374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6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JAN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FEB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APR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JUL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AUG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SEP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OCT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NOV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DEC</a:t>
                      </a:r>
                      <a:endParaRPr lang="zh-CN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2B5F76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2B5F7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2B5F76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2732986" y="5301815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429694" y="5301815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五边形 3"/>
          <p:cNvSpPr/>
          <p:nvPr/>
        </p:nvSpPr>
        <p:spPr>
          <a:xfrm>
            <a:off x="2739835" y="1763485"/>
            <a:ext cx="2448895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五边形 28"/>
          <p:cNvSpPr/>
          <p:nvPr/>
        </p:nvSpPr>
        <p:spPr>
          <a:xfrm>
            <a:off x="2739835" y="2442547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五边形 29"/>
          <p:cNvSpPr/>
          <p:nvPr/>
        </p:nvSpPr>
        <p:spPr>
          <a:xfrm>
            <a:off x="4930139" y="3114873"/>
            <a:ext cx="359281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五边形 30"/>
          <p:cNvSpPr/>
          <p:nvPr/>
        </p:nvSpPr>
        <p:spPr>
          <a:xfrm>
            <a:off x="8522951" y="3793411"/>
            <a:ext cx="2931271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五边形 31"/>
          <p:cNvSpPr/>
          <p:nvPr/>
        </p:nvSpPr>
        <p:spPr>
          <a:xfrm>
            <a:off x="9282175" y="3164119"/>
            <a:ext cx="1459067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五边形 32"/>
          <p:cNvSpPr/>
          <p:nvPr/>
        </p:nvSpPr>
        <p:spPr>
          <a:xfrm>
            <a:off x="4198902" y="4465217"/>
            <a:ext cx="1459067" cy="391887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五边形 34"/>
          <p:cNvSpPr/>
          <p:nvPr/>
        </p:nvSpPr>
        <p:spPr>
          <a:xfrm>
            <a:off x="7823110" y="4465217"/>
            <a:ext cx="699841" cy="391887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345</TotalTime>
  <Words>93</Words>
  <Application>Microsoft Office PowerPoint</Application>
  <PresentationFormat>自定义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77</cp:revision>
  <dcterms:created xsi:type="dcterms:W3CDTF">2010-04-12T23:12:02Z</dcterms:created>
  <dcterms:modified xsi:type="dcterms:W3CDTF">2016-03-01T05:56:25Z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