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1" r:id="rId2"/>
  </p:sldMasterIdLst>
  <p:sldIdLst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4"/>
    <p:restoredTop sz="93599"/>
  </p:normalViewPr>
  <p:slideViewPr>
    <p:cSldViewPr snapToGrid="0" snapToObjects="1">
      <p:cViewPr varScale="1">
        <p:scale>
          <a:sx n="103" d="100"/>
          <a:sy n="103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>
            <p:extLst/>
          </p:nvPr>
        </p:nvGraphicFramePr>
        <p:xfrm>
          <a:off x="676509" y="1538868"/>
          <a:ext cx="10838982" cy="45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1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56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0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7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5400" b="1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教育行业 </a:t>
            </a:r>
            <a:r>
              <a:rPr lang="en-US" altLang="zh-CN" sz="5400" b="1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icon</a:t>
            </a:r>
            <a:r>
              <a:rPr lang="zh-CN" altLang="en-US" sz="5400" b="1" dirty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"/>
              </a:rPr>
              <a:t> 集合</a:t>
            </a:r>
            <a:endParaRPr lang="zh-CN" altLang="en-US" sz="1600" b="1" dirty="0">
              <a:blipFill>
                <a:blip r:embed="rId2"/>
                <a:stretch>
                  <a:fillRect/>
                </a:stretch>
              </a:blipFill>
              <a:latin typeface="Century Gothic" panose="020F0302020204030204"/>
              <a:ea typeface="宋体" charset="0"/>
              <a:cs typeface=""/>
            </a:endParaRPr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1030167" y="1778695"/>
            <a:ext cx="825654" cy="972214"/>
          </a:xfrm>
          <a:custGeom>
            <a:avLst/>
            <a:gdLst>
              <a:gd name="T0" fmla="*/ 149 w 312"/>
              <a:gd name="T1" fmla="*/ 37 h 365"/>
              <a:gd name="T2" fmla="*/ 26 w 312"/>
              <a:gd name="T3" fmla="*/ 29 h 365"/>
              <a:gd name="T4" fmla="*/ 0 w 312"/>
              <a:gd name="T5" fmla="*/ 103 h 365"/>
              <a:gd name="T6" fmla="*/ 262 w 312"/>
              <a:gd name="T7" fmla="*/ 365 h 365"/>
              <a:gd name="T8" fmla="*/ 304 w 312"/>
              <a:gd name="T9" fmla="*/ 76 h 365"/>
              <a:gd name="T10" fmla="*/ 51 w 312"/>
              <a:gd name="T11" fmla="*/ 6 h 365"/>
              <a:gd name="T12" fmla="*/ 148 w 312"/>
              <a:gd name="T13" fmla="*/ 43 h 365"/>
              <a:gd name="T14" fmla="*/ 153 w 312"/>
              <a:gd name="T15" fmla="*/ 53 h 365"/>
              <a:gd name="T16" fmla="*/ 64 w 312"/>
              <a:gd name="T17" fmla="*/ 286 h 365"/>
              <a:gd name="T18" fmla="*/ 32 w 312"/>
              <a:gd name="T19" fmla="*/ 56 h 365"/>
              <a:gd name="T20" fmla="*/ 182 w 312"/>
              <a:gd name="T21" fmla="*/ 53 h 365"/>
              <a:gd name="T22" fmla="*/ 206 w 312"/>
              <a:gd name="T23" fmla="*/ 82 h 365"/>
              <a:gd name="T24" fmla="*/ 261 w 312"/>
              <a:gd name="T25" fmla="*/ 50 h 365"/>
              <a:gd name="T26" fmla="*/ 292 w 312"/>
              <a:gd name="T27" fmla="*/ 290 h 365"/>
              <a:gd name="T28" fmla="*/ 159 w 312"/>
              <a:gd name="T29" fmla="*/ 53 h 365"/>
              <a:gd name="T30" fmla="*/ 182 w 312"/>
              <a:gd name="T31" fmla="*/ 53 h 365"/>
              <a:gd name="T32" fmla="*/ 96 w 312"/>
              <a:gd name="T33" fmla="*/ 110 h 365"/>
              <a:gd name="T34" fmla="*/ 135 w 312"/>
              <a:gd name="T35" fmla="*/ 156 h 365"/>
              <a:gd name="T36" fmla="*/ 135 w 312"/>
              <a:gd name="T37" fmla="*/ 150 h 365"/>
              <a:gd name="T38" fmla="*/ 57 w 312"/>
              <a:gd name="T39" fmla="*/ 149 h 365"/>
              <a:gd name="T40" fmla="*/ 135 w 312"/>
              <a:gd name="T41" fmla="*/ 180 h 365"/>
              <a:gd name="T42" fmla="*/ 57 w 312"/>
              <a:gd name="T43" fmla="*/ 167 h 365"/>
              <a:gd name="T44" fmla="*/ 135 w 312"/>
              <a:gd name="T45" fmla="*/ 229 h 365"/>
              <a:gd name="T46" fmla="*/ 135 w 312"/>
              <a:gd name="T47" fmla="*/ 223 h 365"/>
              <a:gd name="T48" fmla="*/ 66 w 312"/>
              <a:gd name="T49" fmla="*/ 123 h 365"/>
              <a:gd name="T50" fmla="*/ 83 w 312"/>
              <a:gd name="T51" fmla="*/ 137 h 365"/>
              <a:gd name="T52" fmla="*/ 72 w 312"/>
              <a:gd name="T53" fmla="*/ 98 h 365"/>
              <a:gd name="T54" fmla="*/ 61 w 312"/>
              <a:gd name="T55" fmla="*/ 128 h 365"/>
              <a:gd name="T56" fmla="*/ 72 w 312"/>
              <a:gd name="T57" fmla="*/ 106 h 365"/>
              <a:gd name="T58" fmla="*/ 76 w 312"/>
              <a:gd name="T59" fmla="*/ 121 h 365"/>
              <a:gd name="T60" fmla="*/ 232 w 312"/>
              <a:gd name="T61" fmla="*/ 233 h 365"/>
              <a:gd name="T62" fmla="*/ 232 w 312"/>
              <a:gd name="T63" fmla="*/ 207 h 365"/>
              <a:gd name="T64" fmla="*/ 261 w 312"/>
              <a:gd name="T65" fmla="*/ 223 h 365"/>
              <a:gd name="T66" fmla="*/ 248 w 312"/>
              <a:gd name="T67" fmla="*/ 201 h 365"/>
              <a:gd name="T68" fmla="*/ 202 w 312"/>
              <a:gd name="T69" fmla="*/ 226 h 365"/>
              <a:gd name="T70" fmla="*/ 278 w 312"/>
              <a:gd name="T71" fmla="*/ 206 h 365"/>
              <a:gd name="T72" fmla="*/ 281 w 312"/>
              <a:gd name="T73" fmla="*/ 201 h 365"/>
              <a:gd name="T74" fmla="*/ 199 w 312"/>
              <a:gd name="T75" fmla="*/ 187 h 365"/>
              <a:gd name="T76" fmla="*/ 176 w 312"/>
              <a:gd name="T77" fmla="*/ 200 h 365"/>
              <a:gd name="T78" fmla="*/ 246 w 312"/>
              <a:gd name="T79" fmla="*/ 155 h 365"/>
              <a:gd name="T80" fmla="*/ 241 w 312"/>
              <a:gd name="T81" fmla="*/ 134 h 365"/>
              <a:gd name="T82" fmla="*/ 217 w 312"/>
              <a:gd name="T83" fmla="*/ 152 h 365"/>
              <a:gd name="T84" fmla="*/ 230 w 312"/>
              <a:gd name="T85" fmla="*/ 199 h 365"/>
              <a:gd name="T86" fmla="*/ 223 w 312"/>
              <a:gd name="T87" fmla="*/ 144 h 365"/>
              <a:gd name="T88" fmla="*/ 242 w 312"/>
              <a:gd name="T89" fmla="*/ 160 h 365"/>
              <a:gd name="T90" fmla="*/ 215 w 312"/>
              <a:gd name="T91" fmla="*/ 18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2" h="365">
                <a:moveTo>
                  <a:pt x="304" y="76"/>
                </a:moveTo>
                <a:cubicBezTo>
                  <a:pt x="301" y="54"/>
                  <a:pt x="283" y="37"/>
                  <a:pt x="261" y="37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1"/>
                  <a:pt x="55" y="0"/>
                  <a:pt x="51" y="0"/>
                </a:cubicBezTo>
                <a:cubicBezTo>
                  <a:pt x="36" y="0"/>
                  <a:pt x="26" y="12"/>
                  <a:pt x="26" y="29"/>
                </a:cubicBezTo>
                <a:cubicBezTo>
                  <a:pt x="26" y="45"/>
                  <a:pt x="26" y="45"/>
                  <a:pt x="26" y="45"/>
                </a:cubicBezTo>
                <a:cubicBezTo>
                  <a:pt x="16" y="52"/>
                  <a:pt x="10" y="63"/>
                  <a:pt x="8" y="76"/>
                </a:cubicBezTo>
                <a:cubicBezTo>
                  <a:pt x="3" y="84"/>
                  <a:pt x="0" y="93"/>
                  <a:pt x="0" y="10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43"/>
                  <a:pt x="23" y="365"/>
                  <a:pt x="50" y="365"/>
                </a:cubicBezTo>
                <a:cubicBezTo>
                  <a:pt x="262" y="365"/>
                  <a:pt x="262" y="365"/>
                  <a:pt x="262" y="365"/>
                </a:cubicBezTo>
                <a:cubicBezTo>
                  <a:pt x="290" y="365"/>
                  <a:pt x="312" y="343"/>
                  <a:pt x="312" y="315"/>
                </a:cubicBezTo>
                <a:cubicBezTo>
                  <a:pt x="312" y="103"/>
                  <a:pt x="312" y="103"/>
                  <a:pt x="312" y="103"/>
                </a:cubicBezTo>
                <a:cubicBezTo>
                  <a:pt x="312" y="93"/>
                  <a:pt x="309" y="84"/>
                  <a:pt x="304" y="76"/>
                </a:cubicBezTo>
                <a:close/>
                <a:moveTo>
                  <a:pt x="32" y="42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15"/>
                  <a:pt x="40" y="6"/>
                  <a:pt x="51" y="6"/>
                </a:cubicBezTo>
                <a:cubicBezTo>
                  <a:pt x="54" y="6"/>
                  <a:pt x="58" y="7"/>
                  <a:pt x="61" y="8"/>
                </a:cubicBezTo>
                <a:cubicBezTo>
                  <a:pt x="133" y="37"/>
                  <a:pt x="133" y="37"/>
                  <a:pt x="133" y="37"/>
                </a:cubicBezTo>
                <a:cubicBezTo>
                  <a:pt x="148" y="43"/>
                  <a:pt x="148" y="43"/>
                  <a:pt x="148" y="43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53" y="50"/>
                  <a:pt x="153" y="50"/>
                  <a:pt x="153" y="50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53" y="321"/>
                  <a:pt x="153" y="321"/>
                  <a:pt x="153" y="321"/>
                </a:cubicBezTo>
                <a:cubicBezTo>
                  <a:pt x="149" y="321"/>
                  <a:pt x="149" y="321"/>
                  <a:pt x="149" y="321"/>
                </a:cubicBezTo>
                <a:cubicBezTo>
                  <a:pt x="64" y="286"/>
                  <a:pt x="64" y="286"/>
                  <a:pt x="64" y="286"/>
                </a:cubicBezTo>
                <a:cubicBezTo>
                  <a:pt x="46" y="279"/>
                  <a:pt x="32" y="258"/>
                  <a:pt x="32" y="239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2"/>
                  <a:pt x="32" y="42"/>
                  <a:pt x="32" y="42"/>
                </a:cubicBezTo>
                <a:close/>
                <a:moveTo>
                  <a:pt x="182" y="53"/>
                </a:moveTo>
                <a:cubicBezTo>
                  <a:pt x="182" y="82"/>
                  <a:pt x="182" y="82"/>
                  <a:pt x="182" y="82"/>
                </a:cubicBezTo>
                <a:cubicBezTo>
                  <a:pt x="194" y="72"/>
                  <a:pt x="194" y="72"/>
                  <a:pt x="194" y="72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6" y="50"/>
                  <a:pt x="206" y="50"/>
                  <a:pt x="206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69" y="50"/>
                  <a:pt x="275" y="52"/>
                  <a:pt x="281" y="57"/>
                </a:cubicBezTo>
                <a:cubicBezTo>
                  <a:pt x="287" y="63"/>
                  <a:pt x="292" y="71"/>
                  <a:pt x="292" y="80"/>
                </a:cubicBezTo>
                <a:cubicBezTo>
                  <a:pt x="292" y="290"/>
                  <a:pt x="292" y="290"/>
                  <a:pt x="292" y="290"/>
                </a:cubicBezTo>
                <a:cubicBezTo>
                  <a:pt x="292" y="307"/>
                  <a:pt x="278" y="321"/>
                  <a:pt x="261" y="321"/>
                </a:cubicBezTo>
                <a:cubicBezTo>
                  <a:pt x="159" y="321"/>
                  <a:pt x="159" y="321"/>
                  <a:pt x="159" y="321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82" y="50"/>
                  <a:pt x="182" y="50"/>
                  <a:pt x="182" y="50"/>
                </a:cubicBezTo>
                <a:cubicBezTo>
                  <a:pt x="182" y="53"/>
                  <a:pt x="182" y="53"/>
                  <a:pt x="182" y="53"/>
                </a:cubicBezTo>
                <a:close/>
                <a:moveTo>
                  <a:pt x="135" y="132"/>
                </a:moveTo>
                <a:cubicBezTo>
                  <a:pt x="96" y="116"/>
                  <a:pt x="96" y="116"/>
                  <a:pt x="96" y="116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135" y="126"/>
                  <a:pt x="135" y="126"/>
                  <a:pt x="135" y="126"/>
                </a:cubicBezTo>
                <a:lnTo>
                  <a:pt x="135" y="132"/>
                </a:lnTo>
                <a:close/>
                <a:moveTo>
                  <a:pt x="135" y="156"/>
                </a:moveTo>
                <a:cubicBezTo>
                  <a:pt x="96" y="141"/>
                  <a:pt x="96" y="141"/>
                  <a:pt x="96" y="141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135" y="150"/>
                  <a:pt x="135" y="150"/>
                  <a:pt x="135" y="150"/>
                </a:cubicBezTo>
                <a:lnTo>
                  <a:pt x="135" y="156"/>
                </a:lnTo>
                <a:close/>
                <a:moveTo>
                  <a:pt x="135" y="180"/>
                </a:moveTo>
                <a:cubicBezTo>
                  <a:pt x="57" y="149"/>
                  <a:pt x="57" y="149"/>
                  <a:pt x="57" y="149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135" y="174"/>
                  <a:pt x="135" y="174"/>
                  <a:pt x="135" y="174"/>
                </a:cubicBezTo>
                <a:lnTo>
                  <a:pt x="135" y="180"/>
                </a:lnTo>
                <a:close/>
                <a:moveTo>
                  <a:pt x="135" y="205"/>
                </a:moveTo>
                <a:cubicBezTo>
                  <a:pt x="57" y="174"/>
                  <a:pt x="57" y="174"/>
                  <a:pt x="57" y="17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35" y="198"/>
                  <a:pt x="135" y="198"/>
                  <a:pt x="135" y="198"/>
                </a:cubicBezTo>
                <a:lnTo>
                  <a:pt x="135" y="205"/>
                </a:lnTo>
                <a:close/>
                <a:moveTo>
                  <a:pt x="135" y="229"/>
                </a:moveTo>
                <a:cubicBezTo>
                  <a:pt x="57" y="198"/>
                  <a:pt x="57" y="198"/>
                  <a:pt x="57" y="198"/>
                </a:cubicBezTo>
                <a:cubicBezTo>
                  <a:pt x="57" y="192"/>
                  <a:pt x="57" y="192"/>
                  <a:pt x="57" y="192"/>
                </a:cubicBezTo>
                <a:cubicBezTo>
                  <a:pt x="135" y="223"/>
                  <a:pt x="135" y="223"/>
                  <a:pt x="135" y="223"/>
                </a:cubicBezTo>
                <a:lnTo>
                  <a:pt x="135" y="229"/>
                </a:lnTo>
                <a:close/>
                <a:moveTo>
                  <a:pt x="64" y="129"/>
                </a:moveTo>
                <a:cubicBezTo>
                  <a:pt x="66" y="123"/>
                  <a:pt x="66" y="123"/>
                  <a:pt x="66" y="123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7" y="139"/>
                  <a:pt x="87" y="139"/>
                  <a:pt x="87" y="139"/>
                </a:cubicBezTo>
                <a:cubicBezTo>
                  <a:pt x="76" y="100"/>
                  <a:pt x="76" y="100"/>
                  <a:pt x="76" y="100"/>
                </a:cubicBezTo>
                <a:cubicBezTo>
                  <a:pt x="72" y="98"/>
                  <a:pt x="72" y="98"/>
                  <a:pt x="72" y="98"/>
                </a:cubicBezTo>
                <a:cubicBezTo>
                  <a:pt x="68" y="97"/>
                  <a:pt x="68" y="97"/>
                  <a:pt x="68" y="97"/>
                </a:cubicBezTo>
                <a:cubicBezTo>
                  <a:pt x="57" y="127"/>
                  <a:pt x="57" y="127"/>
                  <a:pt x="57" y="127"/>
                </a:cubicBezTo>
                <a:cubicBezTo>
                  <a:pt x="61" y="128"/>
                  <a:pt x="61" y="128"/>
                  <a:pt x="61" y="128"/>
                </a:cubicBezTo>
                <a:lnTo>
                  <a:pt x="64" y="129"/>
                </a:lnTo>
                <a:close/>
                <a:moveTo>
                  <a:pt x="72" y="106"/>
                </a:moveTo>
                <a:cubicBezTo>
                  <a:pt x="72" y="106"/>
                  <a:pt x="72" y="106"/>
                  <a:pt x="72" y="106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68" y="118"/>
                  <a:pt x="68" y="118"/>
                  <a:pt x="68" y="118"/>
                </a:cubicBezTo>
                <a:lnTo>
                  <a:pt x="72" y="106"/>
                </a:lnTo>
                <a:close/>
                <a:moveTo>
                  <a:pt x="232" y="233"/>
                </a:moveTo>
                <a:cubicBezTo>
                  <a:pt x="230" y="233"/>
                  <a:pt x="228" y="233"/>
                  <a:pt x="226" y="233"/>
                </a:cubicBezTo>
                <a:cubicBezTo>
                  <a:pt x="226" y="224"/>
                  <a:pt x="226" y="215"/>
                  <a:pt x="226" y="207"/>
                </a:cubicBezTo>
                <a:cubicBezTo>
                  <a:pt x="228" y="207"/>
                  <a:pt x="230" y="207"/>
                  <a:pt x="232" y="207"/>
                </a:cubicBezTo>
                <a:cubicBezTo>
                  <a:pt x="232" y="215"/>
                  <a:pt x="232" y="224"/>
                  <a:pt x="232" y="233"/>
                </a:cubicBezTo>
                <a:close/>
                <a:moveTo>
                  <a:pt x="248" y="201"/>
                </a:moveTo>
                <a:cubicBezTo>
                  <a:pt x="252" y="208"/>
                  <a:pt x="256" y="216"/>
                  <a:pt x="261" y="223"/>
                </a:cubicBezTo>
                <a:cubicBezTo>
                  <a:pt x="259" y="224"/>
                  <a:pt x="257" y="225"/>
                  <a:pt x="256" y="226"/>
                </a:cubicBezTo>
                <a:cubicBezTo>
                  <a:pt x="251" y="219"/>
                  <a:pt x="247" y="211"/>
                  <a:pt x="242" y="204"/>
                </a:cubicBezTo>
                <a:cubicBezTo>
                  <a:pt x="244" y="203"/>
                  <a:pt x="246" y="202"/>
                  <a:pt x="248" y="201"/>
                </a:cubicBezTo>
                <a:close/>
                <a:moveTo>
                  <a:pt x="210" y="201"/>
                </a:moveTo>
                <a:cubicBezTo>
                  <a:pt x="211" y="202"/>
                  <a:pt x="213" y="203"/>
                  <a:pt x="215" y="204"/>
                </a:cubicBezTo>
                <a:cubicBezTo>
                  <a:pt x="211" y="211"/>
                  <a:pt x="206" y="219"/>
                  <a:pt x="202" y="226"/>
                </a:cubicBezTo>
                <a:cubicBezTo>
                  <a:pt x="200" y="225"/>
                  <a:pt x="199" y="224"/>
                  <a:pt x="197" y="223"/>
                </a:cubicBezTo>
                <a:cubicBezTo>
                  <a:pt x="201" y="215"/>
                  <a:pt x="205" y="208"/>
                  <a:pt x="210" y="201"/>
                </a:cubicBezTo>
                <a:close/>
                <a:moveTo>
                  <a:pt x="278" y="206"/>
                </a:moveTo>
                <a:cubicBezTo>
                  <a:pt x="271" y="202"/>
                  <a:pt x="263" y="198"/>
                  <a:pt x="256" y="193"/>
                </a:cubicBezTo>
                <a:cubicBezTo>
                  <a:pt x="257" y="191"/>
                  <a:pt x="258" y="189"/>
                  <a:pt x="259" y="187"/>
                </a:cubicBezTo>
                <a:cubicBezTo>
                  <a:pt x="266" y="192"/>
                  <a:pt x="274" y="196"/>
                  <a:pt x="281" y="201"/>
                </a:cubicBezTo>
                <a:cubicBezTo>
                  <a:pt x="280" y="202"/>
                  <a:pt x="279" y="204"/>
                  <a:pt x="278" y="206"/>
                </a:cubicBezTo>
                <a:close/>
                <a:moveTo>
                  <a:pt x="176" y="200"/>
                </a:moveTo>
                <a:cubicBezTo>
                  <a:pt x="184" y="196"/>
                  <a:pt x="191" y="192"/>
                  <a:pt x="199" y="187"/>
                </a:cubicBezTo>
                <a:cubicBezTo>
                  <a:pt x="200" y="189"/>
                  <a:pt x="201" y="191"/>
                  <a:pt x="202" y="193"/>
                </a:cubicBezTo>
                <a:cubicBezTo>
                  <a:pt x="195" y="198"/>
                  <a:pt x="187" y="201"/>
                  <a:pt x="180" y="206"/>
                </a:cubicBezTo>
                <a:cubicBezTo>
                  <a:pt x="178" y="204"/>
                  <a:pt x="177" y="202"/>
                  <a:pt x="176" y="200"/>
                </a:cubicBezTo>
                <a:close/>
                <a:moveTo>
                  <a:pt x="230" y="199"/>
                </a:moveTo>
                <a:cubicBezTo>
                  <a:pt x="241" y="198"/>
                  <a:pt x="249" y="191"/>
                  <a:pt x="252" y="183"/>
                </a:cubicBezTo>
                <a:cubicBezTo>
                  <a:pt x="256" y="173"/>
                  <a:pt x="252" y="161"/>
                  <a:pt x="246" y="155"/>
                </a:cubicBezTo>
                <a:cubicBezTo>
                  <a:pt x="244" y="154"/>
                  <a:pt x="241" y="153"/>
                  <a:pt x="241" y="151"/>
                </a:cubicBezTo>
                <a:cubicBezTo>
                  <a:pt x="240" y="149"/>
                  <a:pt x="241" y="145"/>
                  <a:pt x="241" y="143"/>
                </a:cubicBezTo>
                <a:cubicBezTo>
                  <a:pt x="241" y="140"/>
                  <a:pt x="241" y="137"/>
                  <a:pt x="241" y="134"/>
                </a:cubicBezTo>
                <a:cubicBezTo>
                  <a:pt x="234" y="132"/>
                  <a:pt x="223" y="132"/>
                  <a:pt x="217" y="134"/>
                </a:cubicBezTo>
                <a:cubicBezTo>
                  <a:pt x="217" y="137"/>
                  <a:pt x="217" y="140"/>
                  <a:pt x="217" y="143"/>
                </a:cubicBezTo>
                <a:cubicBezTo>
                  <a:pt x="217" y="146"/>
                  <a:pt x="218" y="149"/>
                  <a:pt x="217" y="152"/>
                </a:cubicBezTo>
                <a:cubicBezTo>
                  <a:pt x="216" y="152"/>
                  <a:pt x="215" y="153"/>
                  <a:pt x="214" y="154"/>
                </a:cubicBezTo>
                <a:cubicBezTo>
                  <a:pt x="208" y="158"/>
                  <a:pt x="204" y="165"/>
                  <a:pt x="204" y="174"/>
                </a:cubicBezTo>
                <a:cubicBezTo>
                  <a:pt x="204" y="188"/>
                  <a:pt x="216" y="200"/>
                  <a:pt x="230" y="199"/>
                </a:cubicBezTo>
                <a:close/>
                <a:moveTo>
                  <a:pt x="216" y="160"/>
                </a:moveTo>
                <a:cubicBezTo>
                  <a:pt x="218" y="158"/>
                  <a:pt x="220" y="158"/>
                  <a:pt x="222" y="155"/>
                </a:cubicBezTo>
                <a:cubicBezTo>
                  <a:pt x="223" y="153"/>
                  <a:pt x="223" y="149"/>
                  <a:pt x="223" y="144"/>
                </a:cubicBezTo>
                <a:cubicBezTo>
                  <a:pt x="226" y="143"/>
                  <a:pt x="231" y="143"/>
                  <a:pt x="235" y="143"/>
                </a:cubicBezTo>
                <a:cubicBezTo>
                  <a:pt x="234" y="149"/>
                  <a:pt x="234" y="154"/>
                  <a:pt x="237" y="157"/>
                </a:cubicBezTo>
                <a:cubicBezTo>
                  <a:pt x="238" y="158"/>
                  <a:pt x="240" y="159"/>
                  <a:pt x="242" y="160"/>
                </a:cubicBezTo>
                <a:cubicBezTo>
                  <a:pt x="246" y="164"/>
                  <a:pt x="248" y="169"/>
                  <a:pt x="248" y="175"/>
                </a:cubicBezTo>
                <a:cubicBezTo>
                  <a:pt x="247" y="184"/>
                  <a:pt x="240" y="192"/>
                  <a:pt x="230" y="193"/>
                </a:cubicBezTo>
                <a:cubicBezTo>
                  <a:pt x="224" y="193"/>
                  <a:pt x="218" y="190"/>
                  <a:pt x="215" y="187"/>
                </a:cubicBezTo>
                <a:cubicBezTo>
                  <a:pt x="212" y="184"/>
                  <a:pt x="210" y="179"/>
                  <a:pt x="210" y="174"/>
                </a:cubicBezTo>
                <a:cubicBezTo>
                  <a:pt x="210" y="167"/>
                  <a:pt x="213" y="163"/>
                  <a:pt x="216" y="16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436046" y="1880501"/>
            <a:ext cx="1150814" cy="876224"/>
            <a:chOff x="3708400" y="406400"/>
            <a:chExt cx="1776413" cy="1352551"/>
          </a:xfrm>
          <a:blipFill>
            <a:blip r:embed="rId2"/>
            <a:stretch>
              <a:fillRect/>
            </a:stretch>
          </a:blipFill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4587875" y="1036638"/>
              <a:ext cx="738187" cy="722313"/>
            </a:xfrm>
            <a:custGeom>
              <a:avLst/>
              <a:gdLst>
                <a:gd name="T0" fmla="*/ 191 w 197"/>
                <a:gd name="T1" fmla="*/ 149 h 191"/>
                <a:gd name="T2" fmla="*/ 162 w 197"/>
                <a:gd name="T3" fmla="*/ 103 h 191"/>
                <a:gd name="T4" fmla="*/ 151 w 197"/>
                <a:gd name="T5" fmla="*/ 86 h 191"/>
                <a:gd name="T6" fmla="*/ 138 w 197"/>
                <a:gd name="T7" fmla="*/ 66 h 191"/>
                <a:gd name="T8" fmla="*/ 138 w 197"/>
                <a:gd name="T9" fmla="*/ 13 h 191"/>
                <a:gd name="T10" fmla="*/ 145 w 197"/>
                <a:gd name="T11" fmla="*/ 13 h 191"/>
                <a:gd name="T12" fmla="*/ 145 w 197"/>
                <a:gd name="T13" fmla="*/ 0 h 191"/>
                <a:gd name="T14" fmla="*/ 49 w 197"/>
                <a:gd name="T15" fmla="*/ 0 h 191"/>
                <a:gd name="T16" fmla="*/ 49 w 197"/>
                <a:gd name="T17" fmla="*/ 13 h 191"/>
                <a:gd name="T18" fmla="*/ 59 w 197"/>
                <a:gd name="T19" fmla="*/ 13 h 191"/>
                <a:gd name="T20" fmla="*/ 59 w 197"/>
                <a:gd name="T21" fmla="*/ 66 h 191"/>
                <a:gd name="T22" fmla="*/ 46 w 197"/>
                <a:gd name="T23" fmla="*/ 86 h 191"/>
                <a:gd name="T24" fmla="*/ 35 w 197"/>
                <a:gd name="T25" fmla="*/ 103 h 191"/>
                <a:gd name="T26" fmla="*/ 6 w 197"/>
                <a:gd name="T27" fmla="*/ 149 h 191"/>
                <a:gd name="T28" fmla="*/ 5 w 197"/>
                <a:gd name="T29" fmla="*/ 152 h 191"/>
                <a:gd name="T30" fmla="*/ 5 w 197"/>
                <a:gd name="T31" fmla="*/ 181 h 191"/>
                <a:gd name="T32" fmla="*/ 22 w 197"/>
                <a:gd name="T33" fmla="*/ 191 h 191"/>
                <a:gd name="T34" fmla="*/ 175 w 197"/>
                <a:gd name="T35" fmla="*/ 191 h 191"/>
                <a:gd name="T36" fmla="*/ 175 w 197"/>
                <a:gd name="T37" fmla="*/ 191 h 191"/>
                <a:gd name="T38" fmla="*/ 192 w 197"/>
                <a:gd name="T39" fmla="*/ 181 h 191"/>
                <a:gd name="T40" fmla="*/ 192 w 197"/>
                <a:gd name="T41" fmla="*/ 152 h 191"/>
                <a:gd name="T42" fmla="*/ 191 w 197"/>
                <a:gd name="T43" fmla="*/ 149 h 191"/>
                <a:gd name="T44" fmla="*/ 183 w 197"/>
                <a:gd name="T45" fmla="*/ 176 h 191"/>
                <a:gd name="T46" fmla="*/ 175 w 197"/>
                <a:gd name="T47" fmla="*/ 180 h 191"/>
                <a:gd name="T48" fmla="*/ 22 w 197"/>
                <a:gd name="T49" fmla="*/ 180 h 191"/>
                <a:gd name="T50" fmla="*/ 14 w 197"/>
                <a:gd name="T51" fmla="*/ 176 h 191"/>
                <a:gd name="T52" fmla="*/ 15 w 197"/>
                <a:gd name="T53" fmla="*/ 157 h 191"/>
                <a:gd name="T54" fmla="*/ 16 w 197"/>
                <a:gd name="T55" fmla="*/ 155 h 191"/>
                <a:gd name="T56" fmla="*/ 44 w 197"/>
                <a:gd name="T57" fmla="*/ 109 h 191"/>
                <a:gd name="T58" fmla="*/ 55 w 197"/>
                <a:gd name="T59" fmla="*/ 93 h 191"/>
                <a:gd name="T60" fmla="*/ 70 w 197"/>
                <a:gd name="T61" fmla="*/ 65 h 191"/>
                <a:gd name="T62" fmla="*/ 70 w 197"/>
                <a:gd name="T63" fmla="*/ 16 h 191"/>
                <a:gd name="T64" fmla="*/ 127 w 197"/>
                <a:gd name="T65" fmla="*/ 16 h 191"/>
                <a:gd name="T66" fmla="*/ 127 w 197"/>
                <a:gd name="T67" fmla="*/ 65 h 191"/>
                <a:gd name="T68" fmla="*/ 142 w 197"/>
                <a:gd name="T69" fmla="*/ 93 h 191"/>
                <a:gd name="T70" fmla="*/ 153 w 197"/>
                <a:gd name="T71" fmla="*/ 109 h 191"/>
                <a:gd name="T72" fmla="*/ 181 w 197"/>
                <a:gd name="T73" fmla="*/ 155 h 191"/>
                <a:gd name="T74" fmla="*/ 182 w 197"/>
                <a:gd name="T75" fmla="*/ 157 h 191"/>
                <a:gd name="T76" fmla="*/ 183 w 197"/>
                <a:gd name="T77" fmla="*/ 17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1">
                  <a:moveTo>
                    <a:pt x="191" y="149"/>
                  </a:moveTo>
                  <a:cubicBezTo>
                    <a:pt x="186" y="141"/>
                    <a:pt x="174" y="120"/>
                    <a:pt x="162" y="103"/>
                  </a:cubicBezTo>
                  <a:cubicBezTo>
                    <a:pt x="158" y="97"/>
                    <a:pt x="154" y="91"/>
                    <a:pt x="151" y="86"/>
                  </a:cubicBezTo>
                  <a:cubicBezTo>
                    <a:pt x="145" y="78"/>
                    <a:pt x="138" y="68"/>
                    <a:pt x="138" y="66"/>
                  </a:cubicBezTo>
                  <a:cubicBezTo>
                    <a:pt x="138" y="53"/>
                    <a:pt x="138" y="22"/>
                    <a:pt x="138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22"/>
                    <a:pt x="59" y="53"/>
                    <a:pt x="59" y="66"/>
                  </a:cubicBezTo>
                  <a:cubicBezTo>
                    <a:pt x="59" y="68"/>
                    <a:pt x="52" y="78"/>
                    <a:pt x="46" y="86"/>
                  </a:cubicBezTo>
                  <a:cubicBezTo>
                    <a:pt x="43" y="91"/>
                    <a:pt x="39" y="97"/>
                    <a:pt x="35" y="103"/>
                  </a:cubicBezTo>
                  <a:cubicBezTo>
                    <a:pt x="23" y="120"/>
                    <a:pt x="11" y="141"/>
                    <a:pt x="6" y="14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0" y="161"/>
                    <a:pt x="0" y="173"/>
                    <a:pt x="5" y="181"/>
                  </a:cubicBezTo>
                  <a:cubicBezTo>
                    <a:pt x="8" y="188"/>
                    <a:pt x="15" y="191"/>
                    <a:pt x="22" y="191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82" y="191"/>
                    <a:pt x="188" y="188"/>
                    <a:pt x="192" y="181"/>
                  </a:cubicBezTo>
                  <a:cubicBezTo>
                    <a:pt x="197" y="173"/>
                    <a:pt x="197" y="161"/>
                    <a:pt x="192" y="152"/>
                  </a:cubicBezTo>
                  <a:lnTo>
                    <a:pt x="191" y="149"/>
                  </a:lnTo>
                  <a:close/>
                  <a:moveTo>
                    <a:pt x="183" y="176"/>
                  </a:moveTo>
                  <a:cubicBezTo>
                    <a:pt x="181" y="179"/>
                    <a:pt x="178" y="180"/>
                    <a:pt x="175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19" y="180"/>
                    <a:pt x="16" y="179"/>
                    <a:pt x="14" y="176"/>
                  </a:cubicBezTo>
                  <a:cubicBezTo>
                    <a:pt x="11" y="171"/>
                    <a:pt x="11" y="163"/>
                    <a:pt x="15" y="157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21" y="146"/>
                    <a:pt x="32" y="126"/>
                    <a:pt x="44" y="109"/>
                  </a:cubicBezTo>
                  <a:cubicBezTo>
                    <a:pt x="48" y="103"/>
                    <a:pt x="52" y="98"/>
                    <a:pt x="55" y="93"/>
                  </a:cubicBezTo>
                  <a:cubicBezTo>
                    <a:pt x="65" y="79"/>
                    <a:pt x="71" y="71"/>
                    <a:pt x="70" y="65"/>
                  </a:cubicBezTo>
                  <a:cubicBezTo>
                    <a:pt x="70" y="54"/>
                    <a:pt x="70" y="27"/>
                    <a:pt x="70" y="16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7" y="27"/>
                    <a:pt x="127" y="54"/>
                    <a:pt x="127" y="65"/>
                  </a:cubicBezTo>
                  <a:cubicBezTo>
                    <a:pt x="126" y="71"/>
                    <a:pt x="132" y="79"/>
                    <a:pt x="142" y="93"/>
                  </a:cubicBezTo>
                  <a:cubicBezTo>
                    <a:pt x="145" y="98"/>
                    <a:pt x="149" y="103"/>
                    <a:pt x="153" y="109"/>
                  </a:cubicBezTo>
                  <a:cubicBezTo>
                    <a:pt x="165" y="126"/>
                    <a:pt x="176" y="146"/>
                    <a:pt x="181" y="155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6" y="163"/>
                    <a:pt x="186" y="171"/>
                    <a:pt x="18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654550" y="1482725"/>
              <a:ext cx="604837" cy="227013"/>
            </a:xfrm>
            <a:custGeom>
              <a:avLst/>
              <a:gdLst>
                <a:gd name="T0" fmla="*/ 157 w 161"/>
                <a:gd name="T1" fmla="*/ 35 h 60"/>
                <a:gd name="T2" fmla="*/ 141 w 161"/>
                <a:gd name="T3" fmla="*/ 7 h 60"/>
                <a:gd name="T4" fmla="*/ 135 w 161"/>
                <a:gd name="T5" fmla="*/ 0 h 60"/>
                <a:gd name="T6" fmla="*/ 26 w 161"/>
                <a:gd name="T7" fmla="*/ 0 h 60"/>
                <a:gd name="T8" fmla="*/ 20 w 161"/>
                <a:gd name="T9" fmla="*/ 7 h 60"/>
                <a:gd name="T10" fmla="*/ 4 w 161"/>
                <a:gd name="T11" fmla="*/ 35 h 60"/>
                <a:gd name="T12" fmla="*/ 3 w 161"/>
                <a:gd name="T13" fmla="*/ 36 h 60"/>
                <a:gd name="T14" fmla="*/ 3 w 161"/>
                <a:gd name="T15" fmla="*/ 54 h 60"/>
                <a:gd name="T16" fmla="*/ 13 w 161"/>
                <a:gd name="T17" fmla="*/ 60 h 60"/>
                <a:gd name="T18" fmla="*/ 22 w 161"/>
                <a:gd name="T19" fmla="*/ 60 h 60"/>
                <a:gd name="T20" fmla="*/ 58 w 161"/>
                <a:gd name="T21" fmla="*/ 60 h 60"/>
                <a:gd name="T22" fmla="*/ 103 w 161"/>
                <a:gd name="T23" fmla="*/ 60 h 60"/>
                <a:gd name="T24" fmla="*/ 139 w 161"/>
                <a:gd name="T25" fmla="*/ 60 h 60"/>
                <a:gd name="T26" fmla="*/ 148 w 161"/>
                <a:gd name="T27" fmla="*/ 60 h 60"/>
                <a:gd name="T28" fmla="*/ 158 w 161"/>
                <a:gd name="T29" fmla="*/ 54 h 60"/>
                <a:gd name="T30" fmla="*/ 158 w 161"/>
                <a:gd name="T31" fmla="*/ 36 h 60"/>
                <a:gd name="T32" fmla="*/ 157 w 161"/>
                <a:gd name="T3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60">
                  <a:moveTo>
                    <a:pt x="157" y="35"/>
                  </a:moveTo>
                  <a:cubicBezTo>
                    <a:pt x="154" y="30"/>
                    <a:pt x="148" y="18"/>
                    <a:pt x="141" y="7"/>
                  </a:cubicBezTo>
                  <a:cubicBezTo>
                    <a:pt x="139" y="5"/>
                    <a:pt x="137" y="2"/>
                    <a:pt x="13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2"/>
                    <a:pt x="22" y="5"/>
                    <a:pt x="20" y="7"/>
                  </a:cubicBezTo>
                  <a:cubicBezTo>
                    <a:pt x="13" y="18"/>
                    <a:pt x="7" y="30"/>
                    <a:pt x="4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42"/>
                    <a:pt x="0" y="49"/>
                    <a:pt x="3" y="54"/>
                  </a:cubicBezTo>
                  <a:cubicBezTo>
                    <a:pt x="5" y="58"/>
                    <a:pt x="9" y="60"/>
                    <a:pt x="1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52" y="60"/>
                    <a:pt x="156" y="58"/>
                    <a:pt x="158" y="54"/>
                  </a:cubicBezTo>
                  <a:cubicBezTo>
                    <a:pt x="161" y="49"/>
                    <a:pt x="161" y="42"/>
                    <a:pt x="158" y="36"/>
                  </a:cubicBezTo>
                  <a:lnTo>
                    <a:pt x="15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160963" y="1104900"/>
              <a:ext cx="323850" cy="638175"/>
            </a:xfrm>
            <a:custGeom>
              <a:avLst/>
              <a:gdLst>
                <a:gd name="T0" fmla="*/ 0 w 86"/>
                <a:gd name="T1" fmla="*/ 0 h 169"/>
                <a:gd name="T2" fmla="*/ 0 w 86"/>
                <a:gd name="T3" fmla="*/ 22 h 169"/>
                <a:gd name="T4" fmla="*/ 12 w 86"/>
                <a:gd name="T5" fmla="*/ 22 h 169"/>
                <a:gd name="T6" fmla="*/ 12 w 86"/>
                <a:gd name="T7" fmla="*/ 74 h 169"/>
                <a:gd name="T8" fmla="*/ 17 w 86"/>
                <a:gd name="T9" fmla="*/ 82 h 169"/>
                <a:gd name="T10" fmla="*/ 22 w 86"/>
                <a:gd name="T11" fmla="*/ 89 h 169"/>
                <a:gd name="T12" fmla="*/ 22 w 86"/>
                <a:gd name="T13" fmla="*/ 22 h 169"/>
                <a:gd name="T14" fmla="*/ 64 w 86"/>
                <a:gd name="T15" fmla="*/ 22 h 169"/>
                <a:gd name="T16" fmla="*/ 64 w 86"/>
                <a:gd name="T17" fmla="*/ 139 h 169"/>
                <a:gd name="T18" fmla="*/ 59 w 86"/>
                <a:gd name="T19" fmla="*/ 153 h 169"/>
                <a:gd name="T20" fmla="*/ 53 w 86"/>
                <a:gd name="T21" fmla="*/ 157 h 169"/>
                <a:gd name="T22" fmla="*/ 49 w 86"/>
                <a:gd name="T23" fmla="*/ 167 h 169"/>
                <a:gd name="T24" fmla="*/ 48 w 86"/>
                <a:gd name="T25" fmla="*/ 169 h 169"/>
                <a:gd name="T26" fmla="*/ 66 w 86"/>
                <a:gd name="T27" fmla="*/ 161 h 169"/>
                <a:gd name="T28" fmla="*/ 74 w 86"/>
                <a:gd name="T29" fmla="*/ 139 h 169"/>
                <a:gd name="T30" fmla="*/ 74 w 86"/>
                <a:gd name="T31" fmla="*/ 22 h 169"/>
                <a:gd name="T32" fmla="*/ 86 w 86"/>
                <a:gd name="T33" fmla="*/ 22 h 169"/>
                <a:gd name="T34" fmla="*/ 86 w 86"/>
                <a:gd name="T35" fmla="*/ 0 h 169"/>
                <a:gd name="T36" fmla="*/ 0 w 86"/>
                <a:gd name="T3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69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6"/>
                    <a:pt x="15" y="79"/>
                    <a:pt x="17" y="82"/>
                  </a:cubicBezTo>
                  <a:cubicBezTo>
                    <a:pt x="19" y="84"/>
                    <a:pt x="21" y="87"/>
                    <a:pt x="22" y="89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4" y="145"/>
                    <a:pt x="62" y="150"/>
                    <a:pt x="59" y="153"/>
                  </a:cubicBezTo>
                  <a:cubicBezTo>
                    <a:pt x="57" y="155"/>
                    <a:pt x="55" y="156"/>
                    <a:pt x="53" y="157"/>
                  </a:cubicBezTo>
                  <a:cubicBezTo>
                    <a:pt x="52" y="161"/>
                    <a:pt x="51" y="164"/>
                    <a:pt x="49" y="167"/>
                  </a:cubicBezTo>
                  <a:cubicBezTo>
                    <a:pt x="49" y="168"/>
                    <a:pt x="49" y="168"/>
                    <a:pt x="48" y="169"/>
                  </a:cubicBezTo>
                  <a:cubicBezTo>
                    <a:pt x="56" y="168"/>
                    <a:pt x="62" y="165"/>
                    <a:pt x="66" y="161"/>
                  </a:cubicBezTo>
                  <a:cubicBezTo>
                    <a:pt x="71" y="156"/>
                    <a:pt x="74" y="148"/>
                    <a:pt x="74" y="139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5278438" y="1406525"/>
              <a:ext cx="88900" cy="250825"/>
            </a:xfrm>
            <a:custGeom>
              <a:avLst/>
              <a:gdLst>
                <a:gd name="T0" fmla="*/ 22 w 24"/>
                <a:gd name="T1" fmla="*/ 66 h 66"/>
                <a:gd name="T2" fmla="*/ 24 w 24"/>
                <a:gd name="T3" fmla="*/ 59 h 66"/>
                <a:gd name="T4" fmla="*/ 24 w 24"/>
                <a:gd name="T5" fmla="*/ 0 h 66"/>
                <a:gd name="T6" fmla="*/ 0 w 24"/>
                <a:gd name="T7" fmla="*/ 0 h 66"/>
                <a:gd name="T8" fmla="*/ 0 w 24"/>
                <a:gd name="T9" fmla="*/ 23 h 66"/>
                <a:gd name="T10" fmla="*/ 17 w 24"/>
                <a:gd name="T11" fmla="*/ 52 h 66"/>
                <a:gd name="T12" fmla="*/ 18 w 24"/>
                <a:gd name="T13" fmla="*/ 55 h 66"/>
                <a:gd name="T14" fmla="*/ 22 w 2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6">
                  <a:moveTo>
                    <a:pt x="22" y="66"/>
                  </a:moveTo>
                  <a:cubicBezTo>
                    <a:pt x="24" y="63"/>
                    <a:pt x="24" y="60"/>
                    <a:pt x="24" y="59"/>
                  </a:cubicBezTo>
                  <a:cubicBezTo>
                    <a:pt x="24" y="58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0" y="23"/>
                  </a:cubicBezTo>
                  <a:cubicBezTo>
                    <a:pt x="7" y="36"/>
                    <a:pt x="14" y="46"/>
                    <a:pt x="17" y="52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20" y="58"/>
                    <a:pt x="21" y="62"/>
                    <a:pt x="2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3708400" y="1157288"/>
              <a:ext cx="1062037" cy="457200"/>
            </a:xfrm>
            <a:custGeom>
              <a:avLst/>
              <a:gdLst>
                <a:gd name="T0" fmla="*/ 270 w 283"/>
                <a:gd name="T1" fmla="*/ 45 h 121"/>
                <a:gd name="T2" fmla="*/ 283 w 283"/>
                <a:gd name="T3" fmla="*/ 25 h 121"/>
                <a:gd name="T4" fmla="*/ 283 w 283"/>
                <a:gd name="T5" fmla="*/ 0 h 121"/>
                <a:gd name="T6" fmla="*/ 27 w 283"/>
                <a:gd name="T7" fmla="*/ 0 h 121"/>
                <a:gd name="T8" fmla="*/ 0 w 283"/>
                <a:gd name="T9" fmla="*/ 121 h 121"/>
                <a:gd name="T10" fmla="*/ 226 w 283"/>
                <a:gd name="T11" fmla="*/ 121 h 121"/>
                <a:gd name="T12" fmla="*/ 229 w 283"/>
                <a:gd name="T13" fmla="*/ 111 h 121"/>
                <a:gd name="T14" fmla="*/ 230 w 283"/>
                <a:gd name="T15" fmla="*/ 109 h 121"/>
                <a:gd name="T16" fmla="*/ 259 w 283"/>
                <a:gd name="T17" fmla="*/ 62 h 121"/>
                <a:gd name="T18" fmla="*/ 270 w 283"/>
                <a:gd name="T19" fmla="*/ 45 h 121"/>
                <a:gd name="T20" fmla="*/ 152 w 283"/>
                <a:gd name="T21" fmla="*/ 104 h 121"/>
                <a:gd name="T22" fmla="*/ 157 w 283"/>
                <a:gd name="T23" fmla="*/ 80 h 121"/>
                <a:gd name="T24" fmla="*/ 221 w 283"/>
                <a:gd name="T25" fmla="*/ 80 h 121"/>
                <a:gd name="T26" fmla="*/ 226 w 283"/>
                <a:gd name="T27" fmla="*/ 104 h 121"/>
                <a:gd name="T28" fmla="*/ 152 w 283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21">
                  <a:moveTo>
                    <a:pt x="270" y="45"/>
                  </a:moveTo>
                  <a:cubicBezTo>
                    <a:pt x="276" y="37"/>
                    <a:pt x="283" y="28"/>
                    <a:pt x="283" y="25"/>
                  </a:cubicBezTo>
                  <a:cubicBezTo>
                    <a:pt x="283" y="19"/>
                    <a:pt x="283" y="10"/>
                    <a:pt x="2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17"/>
                    <a:pt x="227" y="114"/>
                    <a:pt x="229" y="111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35" y="100"/>
                    <a:pt x="247" y="79"/>
                    <a:pt x="259" y="62"/>
                  </a:cubicBezTo>
                  <a:cubicBezTo>
                    <a:pt x="263" y="56"/>
                    <a:pt x="267" y="50"/>
                    <a:pt x="270" y="45"/>
                  </a:cubicBezTo>
                  <a:close/>
                  <a:moveTo>
                    <a:pt x="152" y="104"/>
                  </a:moveTo>
                  <a:cubicBezTo>
                    <a:pt x="157" y="80"/>
                    <a:pt x="157" y="80"/>
                    <a:pt x="157" y="80"/>
                  </a:cubicBezTo>
                  <a:cubicBezTo>
                    <a:pt x="221" y="80"/>
                    <a:pt x="221" y="80"/>
                    <a:pt x="221" y="80"/>
                  </a:cubicBezTo>
                  <a:cubicBezTo>
                    <a:pt x="226" y="104"/>
                    <a:pt x="226" y="104"/>
                    <a:pt x="226" y="104"/>
                  </a:cubicBezTo>
                  <a:lnTo>
                    <a:pt x="1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813175" y="406400"/>
              <a:ext cx="1209675" cy="720725"/>
            </a:xfrm>
            <a:custGeom>
              <a:avLst/>
              <a:gdLst>
                <a:gd name="T0" fmla="*/ 577 w 762"/>
                <a:gd name="T1" fmla="*/ 409 h 454"/>
                <a:gd name="T2" fmla="*/ 55 w 762"/>
                <a:gd name="T3" fmla="*/ 409 h 454"/>
                <a:gd name="T4" fmla="*/ 55 w 762"/>
                <a:gd name="T5" fmla="*/ 54 h 454"/>
                <a:gd name="T6" fmla="*/ 298 w 762"/>
                <a:gd name="T7" fmla="*/ 54 h 454"/>
                <a:gd name="T8" fmla="*/ 461 w 762"/>
                <a:gd name="T9" fmla="*/ 54 h 454"/>
                <a:gd name="T10" fmla="*/ 707 w 762"/>
                <a:gd name="T11" fmla="*/ 54 h 454"/>
                <a:gd name="T12" fmla="*/ 707 w 762"/>
                <a:gd name="T13" fmla="*/ 376 h 454"/>
                <a:gd name="T14" fmla="*/ 762 w 762"/>
                <a:gd name="T15" fmla="*/ 376 h 454"/>
                <a:gd name="T16" fmla="*/ 762 w 762"/>
                <a:gd name="T17" fmla="*/ 278 h 454"/>
                <a:gd name="T18" fmla="*/ 762 w 762"/>
                <a:gd name="T19" fmla="*/ 278 h 454"/>
                <a:gd name="T20" fmla="*/ 762 w 762"/>
                <a:gd name="T21" fmla="*/ 0 h 454"/>
                <a:gd name="T22" fmla="*/ 473 w 762"/>
                <a:gd name="T23" fmla="*/ 0 h 454"/>
                <a:gd name="T24" fmla="*/ 286 w 762"/>
                <a:gd name="T25" fmla="*/ 0 h 454"/>
                <a:gd name="T26" fmla="*/ 0 w 762"/>
                <a:gd name="T27" fmla="*/ 0 h 454"/>
                <a:gd name="T28" fmla="*/ 0 w 762"/>
                <a:gd name="T29" fmla="*/ 278 h 454"/>
                <a:gd name="T30" fmla="*/ 0 w 762"/>
                <a:gd name="T31" fmla="*/ 454 h 454"/>
                <a:gd name="T32" fmla="*/ 577 w 762"/>
                <a:gd name="T33" fmla="*/ 454 h 454"/>
                <a:gd name="T34" fmla="*/ 577 w 762"/>
                <a:gd name="T35" fmla="*/ 409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2" h="454">
                  <a:moveTo>
                    <a:pt x="577" y="409"/>
                  </a:moveTo>
                  <a:lnTo>
                    <a:pt x="55" y="409"/>
                  </a:lnTo>
                  <a:lnTo>
                    <a:pt x="55" y="54"/>
                  </a:lnTo>
                  <a:lnTo>
                    <a:pt x="298" y="54"/>
                  </a:lnTo>
                  <a:lnTo>
                    <a:pt x="461" y="54"/>
                  </a:lnTo>
                  <a:lnTo>
                    <a:pt x="707" y="54"/>
                  </a:lnTo>
                  <a:lnTo>
                    <a:pt x="707" y="376"/>
                  </a:lnTo>
                  <a:lnTo>
                    <a:pt x="762" y="376"/>
                  </a:lnTo>
                  <a:lnTo>
                    <a:pt x="762" y="278"/>
                  </a:lnTo>
                  <a:lnTo>
                    <a:pt x="762" y="278"/>
                  </a:lnTo>
                  <a:lnTo>
                    <a:pt x="762" y="0"/>
                  </a:lnTo>
                  <a:lnTo>
                    <a:pt x="473" y="0"/>
                  </a:lnTo>
                  <a:lnTo>
                    <a:pt x="286" y="0"/>
                  </a:lnTo>
                  <a:lnTo>
                    <a:pt x="0" y="0"/>
                  </a:lnTo>
                  <a:lnTo>
                    <a:pt x="0" y="278"/>
                  </a:lnTo>
                  <a:lnTo>
                    <a:pt x="0" y="454"/>
                  </a:lnTo>
                  <a:lnTo>
                    <a:pt x="577" y="454"/>
                  </a:lnTo>
                  <a:lnTo>
                    <a:pt x="577" y="4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068763" y="677863"/>
              <a:ext cx="115887" cy="219075"/>
            </a:xfrm>
            <a:custGeom>
              <a:avLst/>
              <a:gdLst>
                <a:gd name="T0" fmla="*/ 31 w 31"/>
                <a:gd name="T1" fmla="*/ 58 h 58"/>
                <a:gd name="T2" fmla="*/ 31 w 31"/>
                <a:gd name="T3" fmla="*/ 0 h 58"/>
                <a:gd name="T4" fmla="*/ 17 w 31"/>
                <a:gd name="T5" fmla="*/ 0 h 58"/>
                <a:gd name="T6" fmla="*/ 16 w 31"/>
                <a:gd name="T7" fmla="*/ 6 h 58"/>
                <a:gd name="T8" fmla="*/ 12 w 31"/>
                <a:gd name="T9" fmla="*/ 10 h 58"/>
                <a:gd name="T10" fmla="*/ 6 w 31"/>
                <a:gd name="T11" fmla="*/ 12 h 58"/>
                <a:gd name="T12" fmla="*/ 0 w 31"/>
                <a:gd name="T13" fmla="*/ 12 h 58"/>
                <a:gd name="T14" fmla="*/ 0 w 31"/>
                <a:gd name="T15" fmla="*/ 24 h 58"/>
                <a:gd name="T16" fmla="*/ 14 w 31"/>
                <a:gd name="T17" fmla="*/ 24 h 58"/>
                <a:gd name="T18" fmla="*/ 14 w 31"/>
                <a:gd name="T19" fmla="*/ 58 h 58"/>
                <a:gd name="T20" fmla="*/ 31 w 31"/>
                <a:gd name="T2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8">
                  <a:moveTo>
                    <a:pt x="31" y="58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6" y="6"/>
                  </a:cubicBezTo>
                  <a:cubicBezTo>
                    <a:pt x="15" y="7"/>
                    <a:pt x="13" y="9"/>
                    <a:pt x="12" y="10"/>
                  </a:cubicBezTo>
                  <a:cubicBezTo>
                    <a:pt x="10" y="11"/>
                    <a:pt x="8" y="11"/>
                    <a:pt x="6" y="12"/>
                  </a:cubicBezTo>
                  <a:cubicBezTo>
                    <a:pt x="4" y="12"/>
                    <a:pt x="2" y="12"/>
                    <a:pt x="0" y="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8"/>
                    <a:pt x="14" y="58"/>
                    <a:pt x="14" y="58"/>
                  </a:cubicBezTo>
                  <a:lnTo>
                    <a:pt x="3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256088" y="738188"/>
              <a:ext cx="158750" cy="158750"/>
            </a:xfrm>
            <a:custGeom>
              <a:avLst/>
              <a:gdLst>
                <a:gd name="T0" fmla="*/ 67 w 100"/>
                <a:gd name="T1" fmla="*/ 100 h 100"/>
                <a:gd name="T2" fmla="*/ 67 w 100"/>
                <a:gd name="T3" fmla="*/ 64 h 100"/>
                <a:gd name="T4" fmla="*/ 100 w 100"/>
                <a:gd name="T5" fmla="*/ 64 h 100"/>
                <a:gd name="T6" fmla="*/ 100 w 100"/>
                <a:gd name="T7" fmla="*/ 33 h 100"/>
                <a:gd name="T8" fmla="*/ 67 w 100"/>
                <a:gd name="T9" fmla="*/ 33 h 100"/>
                <a:gd name="T10" fmla="*/ 67 w 100"/>
                <a:gd name="T11" fmla="*/ 0 h 100"/>
                <a:gd name="T12" fmla="*/ 36 w 100"/>
                <a:gd name="T13" fmla="*/ 0 h 100"/>
                <a:gd name="T14" fmla="*/ 36 w 100"/>
                <a:gd name="T15" fmla="*/ 33 h 100"/>
                <a:gd name="T16" fmla="*/ 0 w 100"/>
                <a:gd name="T17" fmla="*/ 33 h 100"/>
                <a:gd name="T18" fmla="*/ 0 w 100"/>
                <a:gd name="T19" fmla="*/ 64 h 100"/>
                <a:gd name="T20" fmla="*/ 36 w 100"/>
                <a:gd name="T21" fmla="*/ 64 h 100"/>
                <a:gd name="T22" fmla="*/ 36 w 100"/>
                <a:gd name="T23" fmla="*/ 100 h 100"/>
                <a:gd name="T24" fmla="*/ 67 w 100"/>
                <a:gd name="T2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67" y="100"/>
                  </a:moveTo>
                  <a:lnTo>
                    <a:pt x="67" y="64"/>
                  </a:lnTo>
                  <a:lnTo>
                    <a:pt x="100" y="64"/>
                  </a:lnTo>
                  <a:lnTo>
                    <a:pt x="100" y="33"/>
                  </a:lnTo>
                  <a:lnTo>
                    <a:pt x="67" y="33"/>
                  </a:lnTo>
                  <a:lnTo>
                    <a:pt x="67" y="0"/>
                  </a:lnTo>
                  <a:lnTo>
                    <a:pt x="36" y="0"/>
                  </a:lnTo>
                  <a:lnTo>
                    <a:pt x="36" y="33"/>
                  </a:lnTo>
                  <a:lnTo>
                    <a:pt x="0" y="33"/>
                  </a:lnTo>
                  <a:lnTo>
                    <a:pt x="0" y="64"/>
                  </a:lnTo>
                  <a:lnTo>
                    <a:pt x="36" y="64"/>
                  </a:lnTo>
                  <a:lnTo>
                    <a:pt x="36" y="100"/>
                  </a:lnTo>
                  <a:lnTo>
                    <a:pt x="67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467225" y="677863"/>
              <a:ext cx="115887" cy="219075"/>
            </a:xfrm>
            <a:custGeom>
              <a:avLst/>
              <a:gdLst>
                <a:gd name="T0" fmla="*/ 31 w 31"/>
                <a:gd name="T1" fmla="*/ 58 h 58"/>
                <a:gd name="T2" fmla="*/ 31 w 31"/>
                <a:gd name="T3" fmla="*/ 0 h 58"/>
                <a:gd name="T4" fmla="*/ 17 w 31"/>
                <a:gd name="T5" fmla="*/ 0 h 58"/>
                <a:gd name="T6" fmla="*/ 16 w 31"/>
                <a:gd name="T7" fmla="*/ 6 h 58"/>
                <a:gd name="T8" fmla="*/ 12 w 31"/>
                <a:gd name="T9" fmla="*/ 10 h 58"/>
                <a:gd name="T10" fmla="*/ 6 w 31"/>
                <a:gd name="T11" fmla="*/ 12 h 58"/>
                <a:gd name="T12" fmla="*/ 0 w 31"/>
                <a:gd name="T13" fmla="*/ 12 h 58"/>
                <a:gd name="T14" fmla="*/ 0 w 31"/>
                <a:gd name="T15" fmla="*/ 24 h 58"/>
                <a:gd name="T16" fmla="*/ 14 w 31"/>
                <a:gd name="T17" fmla="*/ 24 h 58"/>
                <a:gd name="T18" fmla="*/ 14 w 31"/>
                <a:gd name="T19" fmla="*/ 58 h 58"/>
                <a:gd name="T20" fmla="*/ 31 w 31"/>
                <a:gd name="T2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58">
                  <a:moveTo>
                    <a:pt x="31" y="58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6" y="6"/>
                  </a:cubicBezTo>
                  <a:cubicBezTo>
                    <a:pt x="15" y="7"/>
                    <a:pt x="13" y="9"/>
                    <a:pt x="12" y="10"/>
                  </a:cubicBezTo>
                  <a:cubicBezTo>
                    <a:pt x="10" y="11"/>
                    <a:pt x="8" y="11"/>
                    <a:pt x="6" y="12"/>
                  </a:cubicBezTo>
                  <a:cubicBezTo>
                    <a:pt x="4" y="12"/>
                    <a:pt x="2" y="12"/>
                    <a:pt x="0" y="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8"/>
                    <a:pt x="14" y="58"/>
                    <a:pt x="14" y="58"/>
                  </a:cubicBezTo>
                  <a:lnTo>
                    <a:pt x="3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654550" y="754063"/>
              <a:ext cx="15716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654550" y="828675"/>
              <a:ext cx="157162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062686" y="1800247"/>
            <a:ext cx="902849" cy="993470"/>
            <a:chOff x="6951663" y="360363"/>
            <a:chExt cx="1281112" cy="1409700"/>
          </a:xfrm>
          <a:blipFill>
            <a:blip r:embed="rId2"/>
            <a:stretch>
              <a:fillRect/>
            </a:stretch>
          </a:blipFill>
        </p:grpSpPr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7823200" y="609600"/>
              <a:ext cx="300037" cy="223838"/>
            </a:xfrm>
            <a:custGeom>
              <a:avLst/>
              <a:gdLst>
                <a:gd name="T0" fmla="*/ 80 w 80"/>
                <a:gd name="T1" fmla="*/ 59 h 59"/>
                <a:gd name="T2" fmla="*/ 50 w 80"/>
                <a:gd name="T3" fmla="*/ 23 h 59"/>
                <a:gd name="T4" fmla="*/ 55 w 80"/>
                <a:gd name="T5" fmla="*/ 13 h 59"/>
                <a:gd name="T6" fmla="*/ 42 w 80"/>
                <a:gd name="T7" fmla="*/ 0 h 59"/>
                <a:gd name="T8" fmla="*/ 29 w 80"/>
                <a:gd name="T9" fmla="*/ 13 h 59"/>
                <a:gd name="T10" fmla="*/ 33 w 80"/>
                <a:gd name="T11" fmla="*/ 23 h 59"/>
                <a:gd name="T12" fmla="*/ 0 w 80"/>
                <a:gd name="T13" fmla="*/ 59 h 59"/>
                <a:gd name="T14" fmla="*/ 80 w 80"/>
                <a:gd name="T15" fmla="*/ 59 h 59"/>
                <a:gd name="T16" fmla="*/ 42 w 80"/>
                <a:gd name="T17" fmla="*/ 9 h 59"/>
                <a:gd name="T18" fmla="*/ 46 w 80"/>
                <a:gd name="T19" fmla="*/ 13 h 59"/>
                <a:gd name="T20" fmla="*/ 42 w 80"/>
                <a:gd name="T21" fmla="*/ 17 h 59"/>
                <a:gd name="T22" fmla="*/ 38 w 80"/>
                <a:gd name="T23" fmla="*/ 13 h 59"/>
                <a:gd name="T24" fmla="*/ 42 w 80"/>
                <a:gd name="T25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59">
                  <a:moveTo>
                    <a:pt x="80" y="59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3" y="21"/>
                    <a:pt x="55" y="17"/>
                    <a:pt x="55" y="13"/>
                  </a:cubicBezTo>
                  <a:cubicBezTo>
                    <a:pt x="55" y="6"/>
                    <a:pt x="49" y="0"/>
                    <a:pt x="42" y="0"/>
                  </a:cubicBezTo>
                  <a:cubicBezTo>
                    <a:pt x="35" y="0"/>
                    <a:pt x="29" y="6"/>
                    <a:pt x="29" y="13"/>
                  </a:cubicBezTo>
                  <a:cubicBezTo>
                    <a:pt x="29" y="17"/>
                    <a:pt x="31" y="20"/>
                    <a:pt x="33" y="23"/>
                  </a:cubicBezTo>
                  <a:cubicBezTo>
                    <a:pt x="0" y="59"/>
                    <a:pt x="0" y="59"/>
                    <a:pt x="0" y="59"/>
                  </a:cubicBezTo>
                  <a:lnTo>
                    <a:pt x="80" y="59"/>
                  </a:lnTo>
                  <a:close/>
                  <a:moveTo>
                    <a:pt x="42" y="9"/>
                  </a:moveTo>
                  <a:cubicBezTo>
                    <a:pt x="44" y="9"/>
                    <a:pt x="46" y="11"/>
                    <a:pt x="46" y="13"/>
                  </a:cubicBezTo>
                  <a:cubicBezTo>
                    <a:pt x="46" y="15"/>
                    <a:pt x="44" y="17"/>
                    <a:pt x="42" y="17"/>
                  </a:cubicBezTo>
                  <a:cubicBezTo>
                    <a:pt x="40" y="17"/>
                    <a:pt x="38" y="15"/>
                    <a:pt x="38" y="13"/>
                  </a:cubicBezTo>
                  <a:cubicBezTo>
                    <a:pt x="38" y="11"/>
                    <a:pt x="40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924800" y="957263"/>
              <a:ext cx="112712" cy="155575"/>
            </a:xfrm>
            <a:custGeom>
              <a:avLst/>
              <a:gdLst>
                <a:gd name="T0" fmla="*/ 26 w 30"/>
                <a:gd name="T1" fmla="*/ 34 h 41"/>
                <a:gd name="T2" fmla="*/ 21 w 30"/>
                <a:gd name="T3" fmla="*/ 34 h 41"/>
                <a:gd name="T4" fmla="*/ 26 w 30"/>
                <a:gd name="T5" fmla="*/ 29 h 41"/>
                <a:gd name="T6" fmla="*/ 27 w 30"/>
                <a:gd name="T7" fmla="*/ 16 h 41"/>
                <a:gd name="T8" fmla="*/ 25 w 30"/>
                <a:gd name="T9" fmla="*/ 12 h 41"/>
                <a:gd name="T10" fmla="*/ 25 w 30"/>
                <a:gd name="T11" fmla="*/ 16 h 41"/>
                <a:gd name="T12" fmla="*/ 23 w 30"/>
                <a:gd name="T13" fmla="*/ 22 h 41"/>
                <a:gd name="T14" fmla="*/ 20 w 30"/>
                <a:gd name="T15" fmla="*/ 7 h 41"/>
                <a:gd name="T16" fmla="*/ 10 w 30"/>
                <a:gd name="T17" fmla="*/ 1 h 41"/>
                <a:gd name="T18" fmla="*/ 7 w 30"/>
                <a:gd name="T19" fmla="*/ 0 h 41"/>
                <a:gd name="T20" fmla="*/ 9 w 30"/>
                <a:gd name="T21" fmla="*/ 2 h 41"/>
                <a:gd name="T22" fmla="*/ 13 w 30"/>
                <a:gd name="T23" fmla="*/ 10 h 41"/>
                <a:gd name="T24" fmla="*/ 12 w 30"/>
                <a:gd name="T25" fmla="*/ 13 h 41"/>
                <a:gd name="T26" fmla="*/ 9 w 30"/>
                <a:gd name="T27" fmla="*/ 8 h 41"/>
                <a:gd name="T28" fmla="*/ 7 w 30"/>
                <a:gd name="T29" fmla="*/ 8 h 41"/>
                <a:gd name="T30" fmla="*/ 7 w 30"/>
                <a:gd name="T31" fmla="*/ 9 h 41"/>
                <a:gd name="T32" fmla="*/ 5 w 30"/>
                <a:gd name="T33" fmla="*/ 17 h 41"/>
                <a:gd name="T34" fmla="*/ 1 w 30"/>
                <a:gd name="T35" fmla="*/ 26 h 41"/>
                <a:gd name="T36" fmla="*/ 6 w 30"/>
                <a:gd name="T37" fmla="*/ 34 h 41"/>
                <a:gd name="T38" fmla="*/ 0 w 30"/>
                <a:gd name="T39" fmla="*/ 34 h 41"/>
                <a:gd name="T40" fmla="*/ 0 w 30"/>
                <a:gd name="T41" fmla="*/ 41 h 41"/>
                <a:gd name="T42" fmla="*/ 26 w 30"/>
                <a:gd name="T43" fmla="*/ 41 h 41"/>
                <a:gd name="T44" fmla="*/ 26 w 30"/>
                <a:gd name="T45" fmla="*/ 34 h 41"/>
                <a:gd name="T46" fmla="*/ 26 w 30"/>
                <a:gd name="T47" fmla="*/ 34 h 41"/>
                <a:gd name="T48" fmla="*/ 16 w 30"/>
                <a:gd name="T49" fmla="*/ 34 h 41"/>
                <a:gd name="T50" fmla="*/ 13 w 30"/>
                <a:gd name="T51" fmla="*/ 19 h 41"/>
                <a:gd name="T52" fmla="*/ 10 w 30"/>
                <a:gd name="T53" fmla="*/ 26 h 41"/>
                <a:gd name="T54" fmla="*/ 6 w 30"/>
                <a:gd name="T55" fmla="*/ 32 h 41"/>
                <a:gd name="T56" fmla="*/ 7 w 30"/>
                <a:gd name="T57" fmla="*/ 33 h 41"/>
                <a:gd name="T58" fmla="*/ 3 w 30"/>
                <a:gd name="T59" fmla="*/ 26 h 41"/>
                <a:gd name="T60" fmla="*/ 6 w 30"/>
                <a:gd name="T61" fmla="*/ 18 h 41"/>
                <a:gd name="T62" fmla="*/ 9 w 30"/>
                <a:gd name="T63" fmla="*/ 11 h 41"/>
                <a:gd name="T64" fmla="*/ 10 w 30"/>
                <a:gd name="T65" fmla="*/ 16 h 41"/>
                <a:gd name="T66" fmla="*/ 9 w 30"/>
                <a:gd name="T67" fmla="*/ 20 h 41"/>
                <a:gd name="T68" fmla="*/ 11 w 30"/>
                <a:gd name="T69" fmla="*/ 17 h 41"/>
                <a:gd name="T70" fmla="*/ 14 w 30"/>
                <a:gd name="T71" fmla="*/ 10 h 41"/>
                <a:gd name="T72" fmla="*/ 12 w 30"/>
                <a:gd name="T73" fmla="*/ 3 h 41"/>
                <a:gd name="T74" fmla="*/ 18 w 30"/>
                <a:gd name="T75" fmla="*/ 8 h 41"/>
                <a:gd name="T76" fmla="*/ 21 w 30"/>
                <a:gd name="T77" fmla="*/ 24 h 41"/>
                <a:gd name="T78" fmla="*/ 20 w 30"/>
                <a:gd name="T79" fmla="*/ 25 h 41"/>
                <a:gd name="T80" fmla="*/ 22 w 30"/>
                <a:gd name="T81" fmla="*/ 25 h 41"/>
                <a:gd name="T82" fmla="*/ 26 w 30"/>
                <a:gd name="T83" fmla="*/ 20 h 41"/>
                <a:gd name="T84" fmla="*/ 25 w 30"/>
                <a:gd name="T85" fmla="*/ 28 h 41"/>
                <a:gd name="T86" fmla="*/ 18 w 30"/>
                <a:gd name="T87" fmla="*/ 34 h 41"/>
                <a:gd name="T88" fmla="*/ 16 w 30"/>
                <a:gd name="T8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" h="41">
                  <a:moveTo>
                    <a:pt x="26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5" y="31"/>
                    <a:pt x="26" y="29"/>
                  </a:cubicBezTo>
                  <a:cubicBezTo>
                    <a:pt x="28" y="26"/>
                    <a:pt x="30" y="22"/>
                    <a:pt x="27" y="16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20"/>
                    <a:pt x="24" y="21"/>
                    <a:pt x="23" y="22"/>
                  </a:cubicBezTo>
                  <a:cubicBezTo>
                    <a:pt x="23" y="19"/>
                    <a:pt x="23" y="12"/>
                    <a:pt x="20" y="7"/>
                  </a:cubicBezTo>
                  <a:cubicBezTo>
                    <a:pt x="18" y="3"/>
                    <a:pt x="14" y="1"/>
                    <a:pt x="1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5"/>
                    <a:pt x="13" y="7"/>
                    <a:pt x="13" y="10"/>
                  </a:cubicBezTo>
                  <a:cubicBezTo>
                    <a:pt x="13" y="11"/>
                    <a:pt x="12" y="12"/>
                    <a:pt x="12" y="13"/>
                  </a:cubicBezTo>
                  <a:cubicBezTo>
                    <a:pt x="12" y="11"/>
                    <a:pt x="11" y="9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3"/>
                    <a:pt x="6" y="15"/>
                    <a:pt x="5" y="17"/>
                  </a:cubicBezTo>
                  <a:cubicBezTo>
                    <a:pt x="3" y="20"/>
                    <a:pt x="1" y="22"/>
                    <a:pt x="1" y="26"/>
                  </a:cubicBezTo>
                  <a:cubicBezTo>
                    <a:pt x="2" y="30"/>
                    <a:pt x="3" y="32"/>
                    <a:pt x="6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lose/>
                  <a:moveTo>
                    <a:pt x="16" y="34"/>
                  </a:moveTo>
                  <a:cubicBezTo>
                    <a:pt x="19" y="31"/>
                    <a:pt x="19" y="20"/>
                    <a:pt x="13" y="19"/>
                  </a:cubicBezTo>
                  <a:cubicBezTo>
                    <a:pt x="15" y="22"/>
                    <a:pt x="12" y="25"/>
                    <a:pt x="10" y="26"/>
                  </a:cubicBezTo>
                  <a:cubicBezTo>
                    <a:pt x="7" y="28"/>
                    <a:pt x="5" y="29"/>
                    <a:pt x="6" y="32"/>
                  </a:cubicBezTo>
                  <a:cubicBezTo>
                    <a:pt x="6" y="33"/>
                    <a:pt x="7" y="33"/>
                    <a:pt x="7" y="33"/>
                  </a:cubicBezTo>
                  <a:cubicBezTo>
                    <a:pt x="5" y="31"/>
                    <a:pt x="3" y="29"/>
                    <a:pt x="3" y="26"/>
                  </a:cubicBezTo>
                  <a:cubicBezTo>
                    <a:pt x="3" y="23"/>
                    <a:pt x="4" y="21"/>
                    <a:pt x="6" y="18"/>
                  </a:cubicBezTo>
                  <a:cubicBezTo>
                    <a:pt x="7" y="16"/>
                    <a:pt x="9" y="14"/>
                    <a:pt x="9" y="11"/>
                  </a:cubicBezTo>
                  <a:cubicBezTo>
                    <a:pt x="10" y="13"/>
                    <a:pt x="10" y="16"/>
                    <a:pt x="10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4" y="14"/>
                    <a:pt x="14" y="10"/>
                  </a:cubicBezTo>
                  <a:cubicBezTo>
                    <a:pt x="14" y="7"/>
                    <a:pt x="14" y="5"/>
                    <a:pt x="12" y="3"/>
                  </a:cubicBezTo>
                  <a:cubicBezTo>
                    <a:pt x="15" y="4"/>
                    <a:pt x="17" y="6"/>
                    <a:pt x="18" y="8"/>
                  </a:cubicBezTo>
                  <a:cubicBezTo>
                    <a:pt x="23" y="1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5" y="24"/>
                    <a:pt x="26" y="20"/>
                  </a:cubicBezTo>
                  <a:cubicBezTo>
                    <a:pt x="27" y="24"/>
                    <a:pt x="26" y="26"/>
                    <a:pt x="25" y="28"/>
                  </a:cubicBezTo>
                  <a:cubicBezTo>
                    <a:pt x="23" y="31"/>
                    <a:pt x="20" y="33"/>
                    <a:pt x="18" y="34"/>
                  </a:cubicBezTo>
                  <a:cubicBezTo>
                    <a:pt x="18" y="34"/>
                    <a:pt x="16" y="34"/>
                    <a:pt x="1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996238" y="968375"/>
              <a:ext cx="22225" cy="26988"/>
            </a:xfrm>
            <a:custGeom>
              <a:avLst/>
              <a:gdLst>
                <a:gd name="T0" fmla="*/ 3 w 6"/>
                <a:gd name="T1" fmla="*/ 3 h 7"/>
                <a:gd name="T2" fmla="*/ 4 w 6"/>
                <a:gd name="T3" fmla="*/ 5 h 7"/>
                <a:gd name="T4" fmla="*/ 4 w 6"/>
                <a:gd name="T5" fmla="*/ 7 h 7"/>
                <a:gd name="T6" fmla="*/ 5 w 6"/>
                <a:gd name="T7" fmla="*/ 5 h 7"/>
                <a:gd name="T8" fmla="*/ 3 w 6"/>
                <a:gd name="T9" fmla="*/ 0 h 7"/>
                <a:gd name="T10" fmla="*/ 0 w 6"/>
                <a:gd name="T11" fmla="*/ 0 h 7"/>
                <a:gd name="T12" fmla="*/ 1 w 6"/>
                <a:gd name="T13" fmla="*/ 1 h 7"/>
                <a:gd name="T14" fmla="*/ 3 w 6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7">
                  <a:moveTo>
                    <a:pt x="3" y="3"/>
                  </a:move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951663" y="360363"/>
              <a:ext cx="1281112" cy="1409700"/>
            </a:xfrm>
            <a:custGeom>
              <a:avLst/>
              <a:gdLst>
                <a:gd name="T0" fmla="*/ 296 w 341"/>
                <a:gd name="T1" fmla="*/ 210 h 373"/>
                <a:gd name="T2" fmla="*/ 312 w 341"/>
                <a:gd name="T3" fmla="*/ 129 h 373"/>
                <a:gd name="T4" fmla="*/ 232 w 341"/>
                <a:gd name="T5" fmla="*/ 129 h 373"/>
                <a:gd name="T6" fmla="*/ 247 w 341"/>
                <a:gd name="T7" fmla="*/ 210 h 373"/>
                <a:gd name="T8" fmla="*/ 170 w 341"/>
                <a:gd name="T9" fmla="*/ 210 h 373"/>
                <a:gd name="T10" fmla="*/ 170 w 341"/>
                <a:gd name="T11" fmla="*/ 193 h 373"/>
                <a:gd name="T12" fmla="*/ 149 w 341"/>
                <a:gd name="T13" fmla="*/ 193 h 373"/>
                <a:gd name="T14" fmla="*/ 149 w 341"/>
                <a:gd name="T15" fmla="*/ 183 h 373"/>
                <a:gd name="T16" fmla="*/ 122 w 341"/>
                <a:gd name="T17" fmla="*/ 183 h 373"/>
                <a:gd name="T18" fmla="*/ 122 w 341"/>
                <a:gd name="T19" fmla="*/ 193 h 373"/>
                <a:gd name="T20" fmla="*/ 35 w 341"/>
                <a:gd name="T21" fmla="*/ 193 h 373"/>
                <a:gd name="T22" fmla="*/ 52 w 341"/>
                <a:gd name="T23" fmla="*/ 27 h 373"/>
                <a:gd name="T24" fmla="*/ 102 w 341"/>
                <a:gd name="T25" fmla="*/ 13 h 373"/>
                <a:gd name="T26" fmla="*/ 132 w 341"/>
                <a:gd name="T27" fmla="*/ 42 h 373"/>
                <a:gd name="T28" fmla="*/ 120 w 341"/>
                <a:gd name="T29" fmla="*/ 43 h 373"/>
                <a:gd name="T30" fmla="*/ 121 w 341"/>
                <a:gd name="T31" fmla="*/ 62 h 373"/>
                <a:gd name="T32" fmla="*/ 103 w 341"/>
                <a:gd name="T33" fmla="*/ 64 h 373"/>
                <a:gd name="T34" fmla="*/ 92 w 341"/>
                <a:gd name="T35" fmla="*/ 122 h 373"/>
                <a:gd name="T36" fmla="*/ 127 w 341"/>
                <a:gd name="T37" fmla="*/ 118 h 373"/>
                <a:gd name="T38" fmla="*/ 142 w 341"/>
                <a:gd name="T39" fmla="*/ 128 h 373"/>
                <a:gd name="T40" fmla="*/ 156 w 341"/>
                <a:gd name="T41" fmla="*/ 116 h 373"/>
                <a:gd name="T42" fmla="*/ 193 w 341"/>
                <a:gd name="T43" fmla="*/ 112 h 373"/>
                <a:gd name="T44" fmla="*/ 172 w 341"/>
                <a:gd name="T45" fmla="*/ 57 h 373"/>
                <a:gd name="T46" fmla="*/ 155 w 341"/>
                <a:gd name="T47" fmla="*/ 59 h 373"/>
                <a:gd name="T48" fmla="*/ 153 w 341"/>
                <a:gd name="T49" fmla="*/ 40 h 373"/>
                <a:gd name="T50" fmla="*/ 140 w 341"/>
                <a:gd name="T51" fmla="*/ 41 h 373"/>
                <a:gd name="T52" fmla="*/ 104 w 341"/>
                <a:gd name="T53" fmla="*/ 6 h 373"/>
                <a:gd name="T54" fmla="*/ 47 w 341"/>
                <a:gd name="T55" fmla="*/ 21 h 373"/>
                <a:gd name="T56" fmla="*/ 27 w 341"/>
                <a:gd name="T57" fmla="*/ 193 h 373"/>
                <a:gd name="T58" fmla="*/ 12 w 341"/>
                <a:gd name="T59" fmla="*/ 193 h 373"/>
                <a:gd name="T60" fmla="*/ 12 w 341"/>
                <a:gd name="T61" fmla="*/ 210 h 373"/>
                <a:gd name="T62" fmla="*/ 0 w 341"/>
                <a:gd name="T63" fmla="*/ 210 h 373"/>
                <a:gd name="T64" fmla="*/ 0 w 341"/>
                <a:gd name="T65" fmla="*/ 230 h 373"/>
                <a:gd name="T66" fmla="*/ 15 w 341"/>
                <a:gd name="T67" fmla="*/ 230 h 373"/>
                <a:gd name="T68" fmla="*/ 15 w 341"/>
                <a:gd name="T69" fmla="*/ 373 h 373"/>
                <a:gd name="T70" fmla="*/ 43 w 341"/>
                <a:gd name="T71" fmla="*/ 373 h 373"/>
                <a:gd name="T72" fmla="*/ 43 w 341"/>
                <a:gd name="T73" fmla="*/ 230 h 373"/>
                <a:gd name="T74" fmla="*/ 290 w 341"/>
                <a:gd name="T75" fmla="*/ 230 h 373"/>
                <a:gd name="T76" fmla="*/ 290 w 341"/>
                <a:gd name="T77" fmla="*/ 373 h 373"/>
                <a:gd name="T78" fmla="*/ 318 w 341"/>
                <a:gd name="T79" fmla="*/ 373 h 373"/>
                <a:gd name="T80" fmla="*/ 318 w 341"/>
                <a:gd name="T81" fmla="*/ 230 h 373"/>
                <a:gd name="T82" fmla="*/ 341 w 341"/>
                <a:gd name="T83" fmla="*/ 230 h 373"/>
                <a:gd name="T84" fmla="*/ 341 w 341"/>
                <a:gd name="T85" fmla="*/ 210 h 373"/>
                <a:gd name="T86" fmla="*/ 296 w 341"/>
                <a:gd name="T87" fmla="*/ 210 h 373"/>
                <a:gd name="T88" fmla="*/ 243 w 341"/>
                <a:gd name="T89" fmla="*/ 138 h 373"/>
                <a:gd name="T90" fmla="*/ 301 w 341"/>
                <a:gd name="T91" fmla="*/ 138 h 373"/>
                <a:gd name="T92" fmla="*/ 289 w 341"/>
                <a:gd name="T93" fmla="*/ 201 h 373"/>
                <a:gd name="T94" fmla="*/ 254 w 341"/>
                <a:gd name="T95" fmla="*/ 201 h 373"/>
                <a:gd name="T96" fmla="*/ 243 w 341"/>
                <a:gd name="T97" fmla="*/ 138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1" h="373">
                  <a:moveTo>
                    <a:pt x="296" y="210"/>
                  </a:moveTo>
                  <a:cubicBezTo>
                    <a:pt x="312" y="129"/>
                    <a:pt x="312" y="129"/>
                    <a:pt x="312" y="129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47" y="210"/>
                    <a:pt x="247" y="210"/>
                    <a:pt x="247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70" y="193"/>
                    <a:pt x="170" y="193"/>
                    <a:pt x="170" y="193"/>
                  </a:cubicBezTo>
                  <a:cubicBezTo>
                    <a:pt x="149" y="193"/>
                    <a:pt x="149" y="193"/>
                    <a:pt x="149" y="193"/>
                  </a:cubicBezTo>
                  <a:cubicBezTo>
                    <a:pt x="149" y="183"/>
                    <a:pt x="149" y="183"/>
                    <a:pt x="149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2" y="152"/>
                    <a:pt x="26" y="52"/>
                    <a:pt x="52" y="27"/>
                  </a:cubicBezTo>
                  <a:cubicBezTo>
                    <a:pt x="67" y="13"/>
                    <a:pt x="85" y="8"/>
                    <a:pt x="102" y="13"/>
                  </a:cubicBezTo>
                  <a:cubicBezTo>
                    <a:pt x="116" y="18"/>
                    <a:pt x="127" y="29"/>
                    <a:pt x="132" y="42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29" y="125"/>
                    <a:pt x="135" y="129"/>
                    <a:pt x="142" y="128"/>
                  </a:cubicBezTo>
                  <a:cubicBezTo>
                    <a:pt x="149" y="127"/>
                    <a:pt x="155" y="122"/>
                    <a:pt x="156" y="116"/>
                  </a:cubicBezTo>
                  <a:cubicBezTo>
                    <a:pt x="193" y="112"/>
                    <a:pt x="193" y="112"/>
                    <a:pt x="193" y="112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5" y="25"/>
                    <a:pt x="122" y="11"/>
                    <a:pt x="104" y="6"/>
                  </a:cubicBezTo>
                  <a:cubicBezTo>
                    <a:pt x="84" y="0"/>
                    <a:pt x="63" y="5"/>
                    <a:pt x="47" y="21"/>
                  </a:cubicBezTo>
                  <a:cubicBezTo>
                    <a:pt x="18" y="48"/>
                    <a:pt x="23" y="150"/>
                    <a:pt x="27" y="193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5" y="230"/>
                    <a:pt x="15" y="230"/>
                    <a:pt x="15" y="230"/>
                  </a:cubicBezTo>
                  <a:cubicBezTo>
                    <a:pt x="15" y="373"/>
                    <a:pt x="15" y="373"/>
                    <a:pt x="15" y="373"/>
                  </a:cubicBezTo>
                  <a:cubicBezTo>
                    <a:pt x="43" y="373"/>
                    <a:pt x="43" y="373"/>
                    <a:pt x="43" y="373"/>
                  </a:cubicBezTo>
                  <a:cubicBezTo>
                    <a:pt x="43" y="230"/>
                    <a:pt x="43" y="230"/>
                    <a:pt x="43" y="230"/>
                  </a:cubicBezTo>
                  <a:cubicBezTo>
                    <a:pt x="290" y="230"/>
                    <a:pt x="290" y="230"/>
                    <a:pt x="290" y="230"/>
                  </a:cubicBezTo>
                  <a:cubicBezTo>
                    <a:pt x="290" y="373"/>
                    <a:pt x="290" y="373"/>
                    <a:pt x="290" y="373"/>
                  </a:cubicBezTo>
                  <a:cubicBezTo>
                    <a:pt x="318" y="373"/>
                    <a:pt x="318" y="373"/>
                    <a:pt x="318" y="373"/>
                  </a:cubicBezTo>
                  <a:cubicBezTo>
                    <a:pt x="318" y="230"/>
                    <a:pt x="318" y="230"/>
                    <a:pt x="318" y="230"/>
                  </a:cubicBezTo>
                  <a:cubicBezTo>
                    <a:pt x="341" y="230"/>
                    <a:pt x="341" y="230"/>
                    <a:pt x="341" y="230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296" y="210"/>
                    <a:pt x="296" y="210"/>
                    <a:pt x="296" y="210"/>
                  </a:cubicBezTo>
                  <a:close/>
                  <a:moveTo>
                    <a:pt x="243" y="138"/>
                  </a:moveTo>
                  <a:cubicBezTo>
                    <a:pt x="301" y="138"/>
                    <a:pt x="301" y="138"/>
                    <a:pt x="301" y="138"/>
                  </a:cubicBezTo>
                  <a:cubicBezTo>
                    <a:pt x="289" y="201"/>
                    <a:pt x="289" y="201"/>
                    <a:pt x="289" y="201"/>
                  </a:cubicBezTo>
                  <a:cubicBezTo>
                    <a:pt x="254" y="201"/>
                    <a:pt x="254" y="201"/>
                    <a:pt x="254" y="201"/>
                  </a:cubicBezTo>
                  <a:lnTo>
                    <a:pt x="243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5671621" y="1841922"/>
            <a:ext cx="923443" cy="910120"/>
          </a:xfrm>
          <a:custGeom>
            <a:avLst/>
            <a:gdLst>
              <a:gd name="T0" fmla="*/ 901 w 901"/>
              <a:gd name="T1" fmla="*/ 833 h 888"/>
              <a:gd name="T2" fmla="*/ 811 w 901"/>
              <a:gd name="T3" fmla="*/ 776 h 888"/>
              <a:gd name="T4" fmla="*/ 811 w 901"/>
              <a:gd name="T5" fmla="*/ 814 h 888"/>
              <a:gd name="T6" fmla="*/ 792 w 901"/>
              <a:gd name="T7" fmla="*/ 814 h 888"/>
              <a:gd name="T8" fmla="*/ 792 w 901"/>
              <a:gd name="T9" fmla="*/ 483 h 888"/>
              <a:gd name="T10" fmla="*/ 636 w 901"/>
              <a:gd name="T11" fmla="*/ 483 h 888"/>
              <a:gd name="T12" fmla="*/ 636 w 901"/>
              <a:gd name="T13" fmla="*/ 814 h 888"/>
              <a:gd name="T14" fmla="*/ 615 w 901"/>
              <a:gd name="T15" fmla="*/ 814 h 888"/>
              <a:gd name="T16" fmla="*/ 615 w 901"/>
              <a:gd name="T17" fmla="*/ 383 h 888"/>
              <a:gd name="T18" fmla="*/ 456 w 901"/>
              <a:gd name="T19" fmla="*/ 383 h 888"/>
              <a:gd name="T20" fmla="*/ 456 w 901"/>
              <a:gd name="T21" fmla="*/ 814 h 888"/>
              <a:gd name="T22" fmla="*/ 437 w 901"/>
              <a:gd name="T23" fmla="*/ 814 h 888"/>
              <a:gd name="T24" fmla="*/ 437 w 901"/>
              <a:gd name="T25" fmla="*/ 181 h 888"/>
              <a:gd name="T26" fmla="*/ 279 w 901"/>
              <a:gd name="T27" fmla="*/ 181 h 888"/>
              <a:gd name="T28" fmla="*/ 279 w 901"/>
              <a:gd name="T29" fmla="*/ 814 h 888"/>
              <a:gd name="T30" fmla="*/ 258 w 901"/>
              <a:gd name="T31" fmla="*/ 814 h 888"/>
              <a:gd name="T32" fmla="*/ 258 w 901"/>
              <a:gd name="T33" fmla="*/ 359 h 888"/>
              <a:gd name="T34" fmla="*/ 102 w 901"/>
              <a:gd name="T35" fmla="*/ 359 h 888"/>
              <a:gd name="T36" fmla="*/ 102 w 901"/>
              <a:gd name="T37" fmla="*/ 814 h 888"/>
              <a:gd name="T38" fmla="*/ 73 w 901"/>
              <a:gd name="T39" fmla="*/ 814 h 888"/>
              <a:gd name="T40" fmla="*/ 73 w 901"/>
              <a:gd name="T41" fmla="*/ 90 h 888"/>
              <a:gd name="T42" fmla="*/ 111 w 901"/>
              <a:gd name="T43" fmla="*/ 90 h 888"/>
              <a:gd name="T44" fmla="*/ 54 w 901"/>
              <a:gd name="T45" fmla="*/ 0 h 888"/>
              <a:gd name="T46" fmla="*/ 0 w 901"/>
              <a:gd name="T47" fmla="*/ 90 h 888"/>
              <a:gd name="T48" fmla="*/ 38 w 901"/>
              <a:gd name="T49" fmla="*/ 90 h 888"/>
              <a:gd name="T50" fmla="*/ 38 w 901"/>
              <a:gd name="T51" fmla="*/ 850 h 888"/>
              <a:gd name="T52" fmla="*/ 811 w 901"/>
              <a:gd name="T53" fmla="*/ 850 h 888"/>
              <a:gd name="T54" fmla="*/ 811 w 901"/>
              <a:gd name="T55" fmla="*/ 888 h 888"/>
              <a:gd name="T56" fmla="*/ 901 w 901"/>
              <a:gd name="T57" fmla="*/ 833 h 888"/>
              <a:gd name="T58" fmla="*/ 653 w 901"/>
              <a:gd name="T59" fmla="*/ 502 h 888"/>
              <a:gd name="T60" fmla="*/ 773 w 901"/>
              <a:gd name="T61" fmla="*/ 502 h 888"/>
              <a:gd name="T62" fmla="*/ 773 w 901"/>
              <a:gd name="T63" fmla="*/ 590 h 888"/>
              <a:gd name="T64" fmla="*/ 653 w 901"/>
              <a:gd name="T65" fmla="*/ 590 h 888"/>
              <a:gd name="T66" fmla="*/ 653 w 901"/>
              <a:gd name="T67" fmla="*/ 502 h 888"/>
              <a:gd name="T68" fmla="*/ 475 w 901"/>
              <a:gd name="T69" fmla="*/ 402 h 888"/>
              <a:gd name="T70" fmla="*/ 596 w 901"/>
              <a:gd name="T71" fmla="*/ 402 h 888"/>
              <a:gd name="T72" fmla="*/ 596 w 901"/>
              <a:gd name="T73" fmla="*/ 631 h 888"/>
              <a:gd name="T74" fmla="*/ 475 w 901"/>
              <a:gd name="T75" fmla="*/ 631 h 888"/>
              <a:gd name="T76" fmla="*/ 475 w 901"/>
              <a:gd name="T77" fmla="*/ 402 h 888"/>
              <a:gd name="T78" fmla="*/ 298 w 901"/>
              <a:gd name="T79" fmla="*/ 198 h 888"/>
              <a:gd name="T80" fmla="*/ 418 w 901"/>
              <a:gd name="T81" fmla="*/ 198 h 888"/>
              <a:gd name="T82" fmla="*/ 418 w 901"/>
              <a:gd name="T83" fmla="*/ 293 h 888"/>
              <a:gd name="T84" fmla="*/ 298 w 901"/>
              <a:gd name="T85" fmla="*/ 293 h 888"/>
              <a:gd name="T86" fmla="*/ 298 w 901"/>
              <a:gd name="T87" fmla="*/ 198 h 888"/>
              <a:gd name="T88" fmla="*/ 118 w 901"/>
              <a:gd name="T89" fmla="*/ 376 h 888"/>
              <a:gd name="T90" fmla="*/ 241 w 901"/>
              <a:gd name="T91" fmla="*/ 376 h 888"/>
              <a:gd name="T92" fmla="*/ 241 w 901"/>
              <a:gd name="T93" fmla="*/ 559 h 888"/>
              <a:gd name="T94" fmla="*/ 118 w 901"/>
              <a:gd name="T95" fmla="*/ 559 h 888"/>
              <a:gd name="T96" fmla="*/ 118 w 901"/>
              <a:gd name="T97" fmla="*/ 37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01" h="888">
                <a:moveTo>
                  <a:pt x="901" y="833"/>
                </a:moveTo>
                <a:lnTo>
                  <a:pt x="811" y="776"/>
                </a:lnTo>
                <a:lnTo>
                  <a:pt x="811" y="814"/>
                </a:lnTo>
                <a:lnTo>
                  <a:pt x="792" y="814"/>
                </a:lnTo>
                <a:lnTo>
                  <a:pt x="792" y="483"/>
                </a:lnTo>
                <a:lnTo>
                  <a:pt x="636" y="483"/>
                </a:lnTo>
                <a:lnTo>
                  <a:pt x="636" y="814"/>
                </a:lnTo>
                <a:lnTo>
                  <a:pt x="615" y="814"/>
                </a:lnTo>
                <a:lnTo>
                  <a:pt x="615" y="383"/>
                </a:lnTo>
                <a:lnTo>
                  <a:pt x="456" y="383"/>
                </a:lnTo>
                <a:lnTo>
                  <a:pt x="456" y="814"/>
                </a:lnTo>
                <a:lnTo>
                  <a:pt x="437" y="814"/>
                </a:lnTo>
                <a:lnTo>
                  <a:pt x="437" y="181"/>
                </a:lnTo>
                <a:lnTo>
                  <a:pt x="279" y="181"/>
                </a:lnTo>
                <a:lnTo>
                  <a:pt x="279" y="814"/>
                </a:lnTo>
                <a:lnTo>
                  <a:pt x="258" y="814"/>
                </a:lnTo>
                <a:lnTo>
                  <a:pt x="258" y="359"/>
                </a:lnTo>
                <a:lnTo>
                  <a:pt x="102" y="359"/>
                </a:lnTo>
                <a:lnTo>
                  <a:pt x="102" y="814"/>
                </a:lnTo>
                <a:lnTo>
                  <a:pt x="73" y="814"/>
                </a:lnTo>
                <a:lnTo>
                  <a:pt x="73" y="90"/>
                </a:lnTo>
                <a:lnTo>
                  <a:pt x="111" y="90"/>
                </a:lnTo>
                <a:lnTo>
                  <a:pt x="54" y="0"/>
                </a:lnTo>
                <a:lnTo>
                  <a:pt x="0" y="90"/>
                </a:lnTo>
                <a:lnTo>
                  <a:pt x="38" y="90"/>
                </a:lnTo>
                <a:lnTo>
                  <a:pt x="38" y="850"/>
                </a:lnTo>
                <a:lnTo>
                  <a:pt x="811" y="850"/>
                </a:lnTo>
                <a:lnTo>
                  <a:pt x="811" y="888"/>
                </a:lnTo>
                <a:lnTo>
                  <a:pt x="901" y="833"/>
                </a:lnTo>
                <a:close/>
                <a:moveTo>
                  <a:pt x="653" y="502"/>
                </a:moveTo>
                <a:lnTo>
                  <a:pt x="773" y="502"/>
                </a:lnTo>
                <a:lnTo>
                  <a:pt x="773" y="590"/>
                </a:lnTo>
                <a:lnTo>
                  <a:pt x="653" y="590"/>
                </a:lnTo>
                <a:lnTo>
                  <a:pt x="653" y="502"/>
                </a:lnTo>
                <a:close/>
                <a:moveTo>
                  <a:pt x="475" y="402"/>
                </a:moveTo>
                <a:lnTo>
                  <a:pt x="596" y="402"/>
                </a:lnTo>
                <a:lnTo>
                  <a:pt x="596" y="631"/>
                </a:lnTo>
                <a:lnTo>
                  <a:pt x="475" y="631"/>
                </a:lnTo>
                <a:lnTo>
                  <a:pt x="475" y="402"/>
                </a:lnTo>
                <a:close/>
                <a:moveTo>
                  <a:pt x="298" y="198"/>
                </a:moveTo>
                <a:lnTo>
                  <a:pt x="418" y="198"/>
                </a:lnTo>
                <a:lnTo>
                  <a:pt x="418" y="293"/>
                </a:lnTo>
                <a:lnTo>
                  <a:pt x="298" y="293"/>
                </a:lnTo>
                <a:lnTo>
                  <a:pt x="298" y="198"/>
                </a:lnTo>
                <a:close/>
                <a:moveTo>
                  <a:pt x="118" y="376"/>
                </a:moveTo>
                <a:lnTo>
                  <a:pt x="241" y="376"/>
                </a:lnTo>
                <a:lnTo>
                  <a:pt x="241" y="559"/>
                </a:lnTo>
                <a:lnTo>
                  <a:pt x="118" y="559"/>
                </a:lnTo>
                <a:lnTo>
                  <a:pt x="118" y="37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Freeform 25"/>
          <p:cNvSpPr>
            <a:spLocks noEditPoints="1"/>
          </p:cNvSpPr>
          <p:nvPr/>
        </p:nvSpPr>
        <p:spPr bwMode="auto">
          <a:xfrm>
            <a:off x="1002268" y="3514948"/>
            <a:ext cx="965501" cy="585118"/>
          </a:xfrm>
          <a:custGeom>
            <a:avLst/>
            <a:gdLst>
              <a:gd name="T0" fmla="*/ 331 w 365"/>
              <a:gd name="T1" fmla="*/ 95 h 219"/>
              <a:gd name="T2" fmla="*/ 238 w 365"/>
              <a:gd name="T3" fmla="*/ 122 h 219"/>
              <a:gd name="T4" fmla="*/ 285 w 365"/>
              <a:gd name="T5" fmla="*/ 112 h 219"/>
              <a:gd name="T6" fmla="*/ 346 w 365"/>
              <a:gd name="T7" fmla="*/ 84 h 219"/>
              <a:gd name="T8" fmla="*/ 285 w 365"/>
              <a:gd name="T9" fmla="*/ 48 h 219"/>
              <a:gd name="T10" fmla="*/ 285 w 365"/>
              <a:gd name="T11" fmla="*/ 107 h 219"/>
              <a:gd name="T12" fmla="*/ 340 w 365"/>
              <a:gd name="T13" fmla="*/ 104 h 219"/>
              <a:gd name="T14" fmla="*/ 343 w 365"/>
              <a:gd name="T15" fmla="*/ 116 h 219"/>
              <a:gd name="T16" fmla="*/ 346 w 365"/>
              <a:gd name="T17" fmla="*/ 104 h 219"/>
              <a:gd name="T18" fmla="*/ 117 w 365"/>
              <a:gd name="T19" fmla="*/ 127 h 219"/>
              <a:gd name="T20" fmla="*/ 134 w 365"/>
              <a:gd name="T21" fmla="*/ 119 h 219"/>
              <a:gd name="T22" fmla="*/ 117 w 365"/>
              <a:gd name="T23" fmla="*/ 124 h 219"/>
              <a:gd name="T24" fmla="*/ 99 w 365"/>
              <a:gd name="T25" fmla="*/ 119 h 219"/>
              <a:gd name="T26" fmla="*/ 141 w 365"/>
              <a:gd name="T27" fmla="*/ 94 h 219"/>
              <a:gd name="T28" fmla="*/ 147 w 365"/>
              <a:gd name="T29" fmla="*/ 84 h 219"/>
              <a:gd name="T30" fmla="*/ 135 w 365"/>
              <a:gd name="T31" fmla="*/ 84 h 219"/>
              <a:gd name="T32" fmla="*/ 141 w 365"/>
              <a:gd name="T33" fmla="*/ 94 h 219"/>
              <a:gd name="T34" fmla="*/ 99 w 365"/>
              <a:gd name="T35" fmla="*/ 87 h 219"/>
              <a:gd name="T36" fmla="*/ 92 w 365"/>
              <a:gd name="T37" fmla="*/ 80 h 219"/>
              <a:gd name="T38" fmla="*/ 85 w 365"/>
              <a:gd name="T39" fmla="*/ 87 h 219"/>
              <a:gd name="T40" fmla="*/ 353 w 365"/>
              <a:gd name="T41" fmla="*/ 190 h 219"/>
              <a:gd name="T42" fmla="*/ 0 w 365"/>
              <a:gd name="T43" fmla="*/ 219 h 219"/>
              <a:gd name="T44" fmla="*/ 19 w 365"/>
              <a:gd name="T45" fmla="*/ 190 h 219"/>
              <a:gd name="T46" fmla="*/ 45 w 365"/>
              <a:gd name="T47" fmla="*/ 80 h 219"/>
              <a:gd name="T48" fmla="*/ 188 w 365"/>
              <a:gd name="T49" fmla="*/ 80 h 219"/>
              <a:gd name="T50" fmla="*/ 214 w 365"/>
              <a:gd name="T51" fmla="*/ 190 h 219"/>
              <a:gd name="T52" fmla="*/ 52 w 365"/>
              <a:gd name="T53" fmla="*/ 88 h 219"/>
              <a:gd name="T54" fmla="*/ 61 w 365"/>
              <a:gd name="T55" fmla="*/ 100 h 219"/>
              <a:gd name="T56" fmla="*/ 63 w 365"/>
              <a:gd name="T57" fmla="*/ 101 h 219"/>
              <a:gd name="T58" fmla="*/ 92 w 365"/>
              <a:gd name="T59" fmla="*/ 133 h 219"/>
              <a:gd name="T60" fmla="*/ 139 w 365"/>
              <a:gd name="T61" fmla="*/ 134 h 219"/>
              <a:gd name="T62" fmla="*/ 170 w 365"/>
              <a:gd name="T63" fmla="*/ 101 h 219"/>
              <a:gd name="T64" fmla="*/ 172 w 365"/>
              <a:gd name="T65" fmla="*/ 100 h 219"/>
              <a:gd name="T66" fmla="*/ 173 w 365"/>
              <a:gd name="T67" fmla="*/ 100 h 219"/>
              <a:gd name="T68" fmla="*/ 175 w 365"/>
              <a:gd name="T69" fmla="*/ 76 h 219"/>
              <a:gd name="T70" fmla="*/ 173 w 365"/>
              <a:gd name="T71" fmla="*/ 84 h 219"/>
              <a:gd name="T72" fmla="*/ 171 w 365"/>
              <a:gd name="T73" fmla="*/ 84 h 219"/>
              <a:gd name="T74" fmla="*/ 170 w 365"/>
              <a:gd name="T75" fmla="*/ 82 h 219"/>
              <a:gd name="T76" fmla="*/ 160 w 365"/>
              <a:gd name="T77" fmla="*/ 74 h 219"/>
              <a:gd name="T78" fmla="*/ 136 w 365"/>
              <a:gd name="T79" fmla="*/ 52 h 219"/>
              <a:gd name="T80" fmla="*/ 96 w 365"/>
              <a:gd name="T81" fmla="*/ 64 h 219"/>
              <a:gd name="T82" fmla="*/ 62 w 365"/>
              <a:gd name="T83" fmla="*/ 84 h 219"/>
              <a:gd name="T84" fmla="*/ 57 w 365"/>
              <a:gd name="T85" fmla="*/ 83 h 219"/>
              <a:gd name="T86" fmla="*/ 57 w 365"/>
              <a:gd name="T87" fmla="*/ 83 h 219"/>
              <a:gd name="T88" fmla="*/ 52 w 365"/>
              <a:gd name="T89" fmla="*/ 88 h 219"/>
              <a:gd name="T90" fmla="*/ 124 w 365"/>
              <a:gd name="T91" fmla="*/ 190 h 219"/>
              <a:gd name="T92" fmla="*/ 138 w 365"/>
              <a:gd name="T93" fmla="*/ 138 h 219"/>
              <a:gd name="T94" fmla="*/ 94 w 365"/>
              <a:gd name="T95" fmla="*/ 138 h 219"/>
              <a:gd name="T96" fmla="*/ 108 w 365"/>
              <a:gd name="T97" fmla="*/ 19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5" h="219">
                <a:moveTo>
                  <a:pt x="285" y="112"/>
                </a:moveTo>
                <a:cubicBezTo>
                  <a:pt x="331" y="95"/>
                  <a:pt x="331" y="95"/>
                  <a:pt x="331" y="95"/>
                </a:cubicBezTo>
                <a:cubicBezTo>
                  <a:pt x="331" y="122"/>
                  <a:pt x="331" y="122"/>
                  <a:pt x="331" y="122"/>
                </a:cubicBezTo>
                <a:cubicBezTo>
                  <a:pt x="238" y="122"/>
                  <a:pt x="238" y="122"/>
                  <a:pt x="238" y="122"/>
                </a:cubicBezTo>
                <a:cubicBezTo>
                  <a:pt x="238" y="96"/>
                  <a:pt x="238" y="96"/>
                  <a:pt x="238" y="96"/>
                </a:cubicBezTo>
                <a:lnTo>
                  <a:pt x="285" y="112"/>
                </a:lnTo>
                <a:close/>
                <a:moveTo>
                  <a:pt x="346" y="104"/>
                </a:moveTo>
                <a:cubicBezTo>
                  <a:pt x="346" y="84"/>
                  <a:pt x="346" y="84"/>
                  <a:pt x="346" y="84"/>
                </a:cubicBezTo>
                <a:cubicBezTo>
                  <a:pt x="365" y="77"/>
                  <a:pt x="365" y="77"/>
                  <a:pt x="365" y="77"/>
                </a:cubicBezTo>
                <a:cubicBezTo>
                  <a:pt x="285" y="48"/>
                  <a:pt x="285" y="48"/>
                  <a:pt x="285" y="4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85" y="107"/>
                  <a:pt x="285" y="107"/>
                  <a:pt x="285" y="107"/>
                </a:cubicBezTo>
                <a:cubicBezTo>
                  <a:pt x="340" y="86"/>
                  <a:pt x="340" y="86"/>
                  <a:pt x="340" y="86"/>
                </a:cubicBezTo>
                <a:cubicBezTo>
                  <a:pt x="340" y="104"/>
                  <a:pt x="340" y="104"/>
                  <a:pt x="340" y="104"/>
                </a:cubicBezTo>
                <a:cubicBezTo>
                  <a:pt x="338" y="105"/>
                  <a:pt x="337" y="107"/>
                  <a:pt x="337" y="110"/>
                </a:cubicBezTo>
                <a:cubicBezTo>
                  <a:pt x="337" y="113"/>
                  <a:pt x="340" y="116"/>
                  <a:pt x="343" y="116"/>
                </a:cubicBezTo>
                <a:cubicBezTo>
                  <a:pt x="347" y="116"/>
                  <a:pt x="349" y="113"/>
                  <a:pt x="349" y="110"/>
                </a:cubicBezTo>
                <a:cubicBezTo>
                  <a:pt x="349" y="107"/>
                  <a:pt x="348" y="105"/>
                  <a:pt x="346" y="104"/>
                </a:cubicBezTo>
                <a:close/>
                <a:moveTo>
                  <a:pt x="104" y="123"/>
                </a:moveTo>
                <a:cubicBezTo>
                  <a:pt x="107" y="125"/>
                  <a:pt x="112" y="127"/>
                  <a:pt x="117" y="127"/>
                </a:cubicBezTo>
                <a:cubicBezTo>
                  <a:pt x="121" y="127"/>
                  <a:pt x="126" y="125"/>
                  <a:pt x="129" y="123"/>
                </a:cubicBezTo>
                <a:cubicBezTo>
                  <a:pt x="131" y="122"/>
                  <a:pt x="133" y="121"/>
                  <a:pt x="134" y="119"/>
                </a:cubicBezTo>
                <a:cubicBezTo>
                  <a:pt x="131" y="121"/>
                  <a:pt x="127" y="123"/>
                  <a:pt x="122" y="123"/>
                </a:cubicBezTo>
                <a:cubicBezTo>
                  <a:pt x="120" y="124"/>
                  <a:pt x="119" y="124"/>
                  <a:pt x="117" y="124"/>
                </a:cubicBezTo>
                <a:cubicBezTo>
                  <a:pt x="114" y="124"/>
                  <a:pt x="112" y="124"/>
                  <a:pt x="111" y="123"/>
                </a:cubicBezTo>
                <a:cubicBezTo>
                  <a:pt x="106" y="123"/>
                  <a:pt x="102" y="121"/>
                  <a:pt x="99" y="119"/>
                </a:cubicBezTo>
                <a:cubicBezTo>
                  <a:pt x="100" y="121"/>
                  <a:pt x="102" y="122"/>
                  <a:pt x="104" y="123"/>
                </a:cubicBezTo>
                <a:close/>
                <a:moveTo>
                  <a:pt x="141" y="94"/>
                </a:moveTo>
                <a:cubicBezTo>
                  <a:pt x="145" y="94"/>
                  <a:pt x="148" y="91"/>
                  <a:pt x="148" y="87"/>
                </a:cubicBezTo>
                <a:cubicBezTo>
                  <a:pt x="148" y="86"/>
                  <a:pt x="148" y="85"/>
                  <a:pt x="147" y="84"/>
                </a:cubicBezTo>
                <a:cubicBezTo>
                  <a:pt x="146" y="82"/>
                  <a:pt x="144" y="80"/>
                  <a:pt x="141" y="80"/>
                </a:cubicBezTo>
                <a:cubicBezTo>
                  <a:pt x="138" y="80"/>
                  <a:pt x="136" y="82"/>
                  <a:pt x="135" y="84"/>
                </a:cubicBezTo>
                <a:cubicBezTo>
                  <a:pt x="134" y="85"/>
                  <a:pt x="134" y="86"/>
                  <a:pt x="134" y="87"/>
                </a:cubicBezTo>
                <a:cubicBezTo>
                  <a:pt x="134" y="91"/>
                  <a:pt x="137" y="94"/>
                  <a:pt x="141" y="94"/>
                </a:cubicBezTo>
                <a:close/>
                <a:moveTo>
                  <a:pt x="92" y="94"/>
                </a:moveTo>
                <a:cubicBezTo>
                  <a:pt x="96" y="94"/>
                  <a:pt x="99" y="91"/>
                  <a:pt x="99" y="87"/>
                </a:cubicBezTo>
                <a:cubicBezTo>
                  <a:pt x="99" y="86"/>
                  <a:pt x="99" y="85"/>
                  <a:pt x="98" y="84"/>
                </a:cubicBezTo>
                <a:cubicBezTo>
                  <a:pt x="97" y="82"/>
                  <a:pt x="95" y="80"/>
                  <a:pt x="92" y="80"/>
                </a:cubicBezTo>
                <a:cubicBezTo>
                  <a:pt x="89" y="80"/>
                  <a:pt x="87" y="82"/>
                  <a:pt x="86" y="84"/>
                </a:cubicBezTo>
                <a:cubicBezTo>
                  <a:pt x="85" y="85"/>
                  <a:pt x="85" y="86"/>
                  <a:pt x="85" y="87"/>
                </a:cubicBezTo>
                <a:cubicBezTo>
                  <a:pt x="85" y="91"/>
                  <a:pt x="88" y="94"/>
                  <a:pt x="92" y="94"/>
                </a:cubicBezTo>
                <a:close/>
                <a:moveTo>
                  <a:pt x="353" y="190"/>
                </a:moveTo>
                <a:cubicBezTo>
                  <a:pt x="353" y="219"/>
                  <a:pt x="353" y="219"/>
                  <a:pt x="353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190"/>
                  <a:pt x="0" y="190"/>
                  <a:pt x="0" y="190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22" y="169"/>
                  <a:pt x="31" y="150"/>
                  <a:pt x="45" y="135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36"/>
                  <a:pt x="77" y="0"/>
                  <a:pt x="117" y="0"/>
                </a:cubicBezTo>
                <a:cubicBezTo>
                  <a:pt x="156" y="0"/>
                  <a:pt x="188" y="36"/>
                  <a:pt x="188" y="80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202" y="150"/>
                  <a:pt x="211" y="169"/>
                  <a:pt x="214" y="190"/>
                </a:cubicBezTo>
                <a:lnTo>
                  <a:pt x="353" y="190"/>
                </a:lnTo>
                <a:close/>
                <a:moveTo>
                  <a:pt x="52" y="88"/>
                </a:moveTo>
                <a:cubicBezTo>
                  <a:pt x="52" y="94"/>
                  <a:pt x="56" y="100"/>
                  <a:pt x="61" y="100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65" y="106"/>
                  <a:pt x="68" y="111"/>
                  <a:pt x="71" y="115"/>
                </a:cubicBezTo>
                <a:cubicBezTo>
                  <a:pt x="76" y="123"/>
                  <a:pt x="84" y="129"/>
                  <a:pt x="92" y="133"/>
                </a:cubicBezTo>
                <a:cubicBezTo>
                  <a:pt x="100" y="137"/>
                  <a:pt x="108" y="139"/>
                  <a:pt x="116" y="139"/>
                </a:cubicBezTo>
                <a:cubicBezTo>
                  <a:pt x="124" y="139"/>
                  <a:pt x="132" y="137"/>
                  <a:pt x="139" y="134"/>
                </a:cubicBezTo>
                <a:cubicBezTo>
                  <a:pt x="148" y="130"/>
                  <a:pt x="156" y="124"/>
                  <a:pt x="162" y="115"/>
                </a:cubicBezTo>
                <a:cubicBezTo>
                  <a:pt x="165" y="111"/>
                  <a:pt x="168" y="106"/>
                  <a:pt x="170" y="101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72" y="100"/>
                  <a:pt x="172" y="100"/>
                  <a:pt x="173" y="100"/>
                </a:cubicBezTo>
                <a:cubicBezTo>
                  <a:pt x="173" y="100"/>
                  <a:pt x="173" y="100"/>
                  <a:pt x="173" y="100"/>
                </a:cubicBezTo>
                <a:cubicBezTo>
                  <a:pt x="177" y="100"/>
                  <a:pt x="181" y="94"/>
                  <a:pt x="181" y="88"/>
                </a:cubicBezTo>
                <a:cubicBezTo>
                  <a:pt x="181" y="82"/>
                  <a:pt x="178" y="78"/>
                  <a:pt x="175" y="76"/>
                </a:cubicBezTo>
                <a:cubicBezTo>
                  <a:pt x="174" y="80"/>
                  <a:pt x="174" y="82"/>
                  <a:pt x="173" y="83"/>
                </a:cubicBezTo>
                <a:cubicBezTo>
                  <a:pt x="173" y="83"/>
                  <a:pt x="173" y="84"/>
                  <a:pt x="173" y="84"/>
                </a:cubicBezTo>
                <a:cubicBezTo>
                  <a:pt x="173" y="84"/>
                  <a:pt x="173" y="84"/>
                  <a:pt x="173" y="84"/>
                </a:cubicBezTo>
                <a:cubicBezTo>
                  <a:pt x="172" y="84"/>
                  <a:pt x="172" y="84"/>
                  <a:pt x="171" y="84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70" y="82"/>
                  <a:pt x="170" y="82"/>
                  <a:pt x="170" y="82"/>
                </a:cubicBezTo>
                <a:cubicBezTo>
                  <a:pt x="169" y="80"/>
                  <a:pt x="168" y="76"/>
                  <a:pt x="165" y="71"/>
                </a:cubicBezTo>
                <a:cubicBezTo>
                  <a:pt x="164" y="72"/>
                  <a:pt x="162" y="73"/>
                  <a:pt x="160" y="74"/>
                </a:cubicBezTo>
                <a:cubicBezTo>
                  <a:pt x="158" y="74"/>
                  <a:pt x="147" y="76"/>
                  <a:pt x="140" y="66"/>
                </a:cubicBezTo>
                <a:cubicBezTo>
                  <a:pt x="138" y="62"/>
                  <a:pt x="136" y="54"/>
                  <a:pt x="136" y="52"/>
                </a:cubicBezTo>
                <a:cubicBezTo>
                  <a:pt x="131" y="63"/>
                  <a:pt x="122" y="68"/>
                  <a:pt x="111" y="66"/>
                </a:cubicBezTo>
                <a:cubicBezTo>
                  <a:pt x="106" y="65"/>
                  <a:pt x="101" y="64"/>
                  <a:pt x="96" y="64"/>
                </a:cubicBezTo>
                <a:cubicBezTo>
                  <a:pt x="70" y="64"/>
                  <a:pt x="62" y="79"/>
                  <a:pt x="61" y="82"/>
                </a:cubicBezTo>
                <a:cubicBezTo>
                  <a:pt x="62" y="84"/>
                  <a:pt x="62" y="84"/>
                  <a:pt x="62" y="84"/>
                </a:cubicBezTo>
                <a:cubicBezTo>
                  <a:pt x="59" y="84"/>
                  <a:pt x="59" y="84"/>
                  <a:pt x="59" y="84"/>
                </a:cubicBezTo>
                <a:cubicBezTo>
                  <a:pt x="59" y="84"/>
                  <a:pt x="58" y="84"/>
                  <a:pt x="57" y="83"/>
                </a:cubicBezTo>
                <a:cubicBezTo>
                  <a:pt x="57" y="83"/>
                  <a:pt x="57" y="83"/>
                  <a:pt x="57" y="83"/>
                </a:cubicBezTo>
                <a:cubicBezTo>
                  <a:pt x="57" y="83"/>
                  <a:pt x="57" y="83"/>
                  <a:pt x="57" y="83"/>
                </a:cubicBezTo>
                <a:cubicBezTo>
                  <a:pt x="57" y="83"/>
                  <a:pt x="56" y="81"/>
                  <a:pt x="55" y="79"/>
                </a:cubicBezTo>
                <a:cubicBezTo>
                  <a:pt x="53" y="81"/>
                  <a:pt x="52" y="84"/>
                  <a:pt x="52" y="88"/>
                </a:cubicBezTo>
                <a:close/>
                <a:moveTo>
                  <a:pt x="108" y="190"/>
                </a:moveTo>
                <a:cubicBezTo>
                  <a:pt x="124" y="190"/>
                  <a:pt x="124" y="190"/>
                  <a:pt x="124" y="190"/>
                </a:cubicBezTo>
                <a:cubicBezTo>
                  <a:pt x="130" y="165"/>
                  <a:pt x="130" y="165"/>
                  <a:pt x="130" y="165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31" y="141"/>
                  <a:pt x="124" y="143"/>
                  <a:pt x="117" y="143"/>
                </a:cubicBezTo>
                <a:cubicBezTo>
                  <a:pt x="108" y="143"/>
                  <a:pt x="101" y="141"/>
                  <a:pt x="94" y="138"/>
                </a:cubicBezTo>
                <a:cubicBezTo>
                  <a:pt x="101" y="166"/>
                  <a:pt x="101" y="166"/>
                  <a:pt x="101" y="166"/>
                </a:cubicBezTo>
                <a:lnTo>
                  <a:pt x="108" y="1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2659171" y="3373135"/>
            <a:ext cx="682451" cy="867049"/>
            <a:chOff x="4086225" y="2667001"/>
            <a:chExt cx="968375" cy="1230313"/>
          </a:xfrm>
          <a:blipFill>
            <a:blip r:embed="rId2"/>
            <a:stretch>
              <a:fillRect/>
            </a:stretch>
          </a:blip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4086225" y="2667001"/>
              <a:ext cx="968375" cy="1230313"/>
            </a:xfrm>
            <a:custGeom>
              <a:avLst/>
              <a:gdLst>
                <a:gd name="T0" fmla="*/ 23 w 258"/>
                <a:gd name="T1" fmla="*/ 0 h 325"/>
                <a:gd name="T2" fmla="*/ 0 w 258"/>
                <a:gd name="T3" fmla="*/ 24 h 325"/>
                <a:gd name="T4" fmla="*/ 0 w 258"/>
                <a:gd name="T5" fmla="*/ 301 h 325"/>
                <a:gd name="T6" fmla="*/ 23 w 258"/>
                <a:gd name="T7" fmla="*/ 325 h 325"/>
                <a:gd name="T8" fmla="*/ 235 w 258"/>
                <a:gd name="T9" fmla="*/ 325 h 325"/>
                <a:gd name="T10" fmla="*/ 258 w 258"/>
                <a:gd name="T11" fmla="*/ 301 h 325"/>
                <a:gd name="T12" fmla="*/ 258 w 258"/>
                <a:gd name="T13" fmla="*/ 24 h 325"/>
                <a:gd name="T14" fmla="*/ 235 w 258"/>
                <a:gd name="T15" fmla="*/ 0 h 325"/>
                <a:gd name="T16" fmla="*/ 23 w 258"/>
                <a:gd name="T17" fmla="*/ 0 h 325"/>
                <a:gd name="T18" fmla="*/ 121 w 258"/>
                <a:gd name="T19" fmla="*/ 279 h 325"/>
                <a:gd name="T20" fmla="*/ 108 w 258"/>
                <a:gd name="T21" fmla="*/ 293 h 325"/>
                <a:gd name="T22" fmla="*/ 53 w 258"/>
                <a:gd name="T23" fmla="*/ 293 h 325"/>
                <a:gd name="T24" fmla="*/ 40 w 258"/>
                <a:gd name="T25" fmla="*/ 279 h 325"/>
                <a:gd name="T26" fmla="*/ 40 w 258"/>
                <a:gd name="T27" fmla="*/ 265 h 325"/>
                <a:gd name="T28" fmla="*/ 53 w 258"/>
                <a:gd name="T29" fmla="*/ 251 h 325"/>
                <a:gd name="T30" fmla="*/ 108 w 258"/>
                <a:gd name="T31" fmla="*/ 251 h 325"/>
                <a:gd name="T32" fmla="*/ 121 w 258"/>
                <a:gd name="T33" fmla="*/ 265 h 325"/>
                <a:gd name="T34" fmla="*/ 121 w 258"/>
                <a:gd name="T35" fmla="*/ 279 h 325"/>
                <a:gd name="T36" fmla="*/ 121 w 258"/>
                <a:gd name="T37" fmla="*/ 207 h 325"/>
                <a:gd name="T38" fmla="*/ 108 w 258"/>
                <a:gd name="T39" fmla="*/ 221 h 325"/>
                <a:gd name="T40" fmla="*/ 53 w 258"/>
                <a:gd name="T41" fmla="*/ 221 h 325"/>
                <a:gd name="T42" fmla="*/ 40 w 258"/>
                <a:gd name="T43" fmla="*/ 207 h 325"/>
                <a:gd name="T44" fmla="*/ 40 w 258"/>
                <a:gd name="T45" fmla="*/ 196 h 325"/>
                <a:gd name="T46" fmla="*/ 53 w 258"/>
                <a:gd name="T47" fmla="*/ 182 h 325"/>
                <a:gd name="T48" fmla="*/ 108 w 258"/>
                <a:gd name="T49" fmla="*/ 182 h 325"/>
                <a:gd name="T50" fmla="*/ 121 w 258"/>
                <a:gd name="T51" fmla="*/ 196 h 325"/>
                <a:gd name="T52" fmla="*/ 121 w 258"/>
                <a:gd name="T53" fmla="*/ 207 h 325"/>
                <a:gd name="T54" fmla="*/ 219 w 258"/>
                <a:gd name="T55" fmla="*/ 279 h 325"/>
                <a:gd name="T56" fmla="*/ 206 w 258"/>
                <a:gd name="T57" fmla="*/ 293 h 325"/>
                <a:gd name="T58" fmla="*/ 156 w 258"/>
                <a:gd name="T59" fmla="*/ 293 h 325"/>
                <a:gd name="T60" fmla="*/ 142 w 258"/>
                <a:gd name="T61" fmla="*/ 279 h 325"/>
                <a:gd name="T62" fmla="*/ 142 w 258"/>
                <a:gd name="T63" fmla="*/ 265 h 325"/>
                <a:gd name="T64" fmla="*/ 156 w 258"/>
                <a:gd name="T65" fmla="*/ 251 h 325"/>
                <a:gd name="T66" fmla="*/ 206 w 258"/>
                <a:gd name="T67" fmla="*/ 251 h 325"/>
                <a:gd name="T68" fmla="*/ 219 w 258"/>
                <a:gd name="T69" fmla="*/ 265 h 325"/>
                <a:gd name="T70" fmla="*/ 219 w 258"/>
                <a:gd name="T71" fmla="*/ 279 h 325"/>
                <a:gd name="T72" fmla="*/ 219 w 258"/>
                <a:gd name="T73" fmla="*/ 207 h 325"/>
                <a:gd name="T74" fmla="*/ 206 w 258"/>
                <a:gd name="T75" fmla="*/ 221 h 325"/>
                <a:gd name="T76" fmla="*/ 156 w 258"/>
                <a:gd name="T77" fmla="*/ 221 h 325"/>
                <a:gd name="T78" fmla="*/ 142 w 258"/>
                <a:gd name="T79" fmla="*/ 207 h 325"/>
                <a:gd name="T80" fmla="*/ 142 w 258"/>
                <a:gd name="T81" fmla="*/ 196 h 325"/>
                <a:gd name="T82" fmla="*/ 156 w 258"/>
                <a:gd name="T83" fmla="*/ 182 h 325"/>
                <a:gd name="T84" fmla="*/ 206 w 258"/>
                <a:gd name="T85" fmla="*/ 182 h 325"/>
                <a:gd name="T86" fmla="*/ 219 w 258"/>
                <a:gd name="T87" fmla="*/ 196 h 325"/>
                <a:gd name="T88" fmla="*/ 219 w 258"/>
                <a:gd name="T89" fmla="*/ 207 h 325"/>
                <a:gd name="T90" fmla="*/ 219 w 258"/>
                <a:gd name="T91" fmla="*/ 137 h 325"/>
                <a:gd name="T92" fmla="*/ 206 w 258"/>
                <a:gd name="T93" fmla="*/ 150 h 325"/>
                <a:gd name="T94" fmla="*/ 52 w 258"/>
                <a:gd name="T95" fmla="*/ 150 h 325"/>
                <a:gd name="T96" fmla="*/ 39 w 258"/>
                <a:gd name="T97" fmla="*/ 137 h 325"/>
                <a:gd name="T98" fmla="*/ 39 w 258"/>
                <a:gd name="T99" fmla="*/ 56 h 325"/>
                <a:gd name="T100" fmla="*/ 52 w 258"/>
                <a:gd name="T101" fmla="*/ 42 h 325"/>
                <a:gd name="T102" fmla="*/ 206 w 258"/>
                <a:gd name="T103" fmla="*/ 42 h 325"/>
                <a:gd name="T104" fmla="*/ 219 w 258"/>
                <a:gd name="T105" fmla="*/ 56 h 325"/>
                <a:gd name="T106" fmla="*/ 219 w 258"/>
                <a:gd name="T107" fmla="*/ 1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8" h="325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4"/>
                    <a:pt x="10" y="325"/>
                    <a:pt x="23" y="325"/>
                  </a:cubicBezTo>
                  <a:cubicBezTo>
                    <a:pt x="235" y="325"/>
                    <a:pt x="235" y="325"/>
                    <a:pt x="235" y="325"/>
                  </a:cubicBezTo>
                  <a:cubicBezTo>
                    <a:pt x="248" y="325"/>
                    <a:pt x="258" y="314"/>
                    <a:pt x="258" y="301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11"/>
                    <a:pt x="248" y="0"/>
                    <a:pt x="235" y="0"/>
                  </a:cubicBezTo>
                  <a:lnTo>
                    <a:pt x="23" y="0"/>
                  </a:lnTo>
                  <a:close/>
                  <a:moveTo>
                    <a:pt x="121" y="279"/>
                  </a:moveTo>
                  <a:cubicBezTo>
                    <a:pt x="121" y="286"/>
                    <a:pt x="115" y="293"/>
                    <a:pt x="108" y="293"/>
                  </a:cubicBezTo>
                  <a:cubicBezTo>
                    <a:pt x="53" y="293"/>
                    <a:pt x="53" y="293"/>
                    <a:pt x="53" y="293"/>
                  </a:cubicBezTo>
                  <a:cubicBezTo>
                    <a:pt x="46" y="293"/>
                    <a:pt x="40" y="286"/>
                    <a:pt x="40" y="279"/>
                  </a:cubicBezTo>
                  <a:cubicBezTo>
                    <a:pt x="40" y="265"/>
                    <a:pt x="40" y="265"/>
                    <a:pt x="40" y="265"/>
                  </a:cubicBezTo>
                  <a:cubicBezTo>
                    <a:pt x="40" y="257"/>
                    <a:pt x="46" y="251"/>
                    <a:pt x="53" y="251"/>
                  </a:cubicBezTo>
                  <a:cubicBezTo>
                    <a:pt x="108" y="251"/>
                    <a:pt x="108" y="251"/>
                    <a:pt x="108" y="251"/>
                  </a:cubicBezTo>
                  <a:cubicBezTo>
                    <a:pt x="115" y="251"/>
                    <a:pt x="121" y="257"/>
                    <a:pt x="121" y="265"/>
                  </a:cubicBezTo>
                  <a:cubicBezTo>
                    <a:pt x="121" y="265"/>
                    <a:pt x="121" y="279"/>
                    <a:pt x="121" y="279"/>
                  </a:cubicBezTo>
                  <a:close/>
                  <a:moveTo>
                    <a:pt x="121" y="207"/>
                  </a:moveTo>
                  <a:cubicBezTo>
                    <a:pt x="121" y="215"/>
                    <a:pt x="115" y="221"/>
                    <a:pt x="108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46" y="221"/>
                    <a:pt x="40" y="215"/>
                    <a:pt x="40" y="207"/>
                  </a:cubicBezTo>
                  <a:cubicBezTo>
                    <a:pt x="40" y="196"/>
                    <a:pt x="40" y="196"/>
                    <a:pt x="40" y="196"/>
                  </a:cubicBezTo>
                  <a:cubicBezTo>
                    <a:pt x="40" y="188"/>
                    <a:pt x="46" y="182"/>
                    <a:pt x="53" y="182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15" y="182"/>
                    <a:pt x="121" y="188"/>
                    <a:pt x="121" y="196"/>
                  </a:cubicBezTo>
                  <a:cubicBezTo>
                    <a:pt x="121" y="196"/>
                    <a:pt x="121" y="207"/>
                    <a:pt x="121" y="207"/>
                  </a:cubicBezTo>
                  <a:close/>
                  <a:moveTo>
                    <a:pt x="219" y="279"/>
                  </a:moveTo>
                  <a:cubicBezTo>
                    <a:pt x="219" y="286"/>
                    <a:pt x="213" y="293"/>
                    <a:pt x="206" y="293"/>
                  </a:cubicBezTo>
                  <a:cubicBezTo>
                    <a:pt x="156" y="293"/>
                    <a:pt x="156" y="293"/>
                    <a:pt x="156" y="293"/>
                  </a:cubicBezTo>
                  <a:cubicBezTo>
                    <a:pt x="148" y="293"/>
                    <a:pt x="142" y="286"/>
                    <a:pt x="142" y="279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2" y="257"/>
                    <a:pt x="148" y="251"/>
                    <a:pt x="156" y="251"/>
                  </a:cubicBezTo>
                  <a:cubicBezTo>
                    <a:pt x="206" y="251"/>
                    <a:pt x="206" y="251"/>
                    <a:pt x="206" y="251"/>
                  </a:cubicBezTo>
                  <a:cubicBezTo>
                    <a:pt x="213" y="251"/>
                    <a:pt x="219" y="257"/>
                    <a:pt x="219" y="265"/>
                  </a:cubicBezTo>
                  <a:cubicBezTo>
                    <a:pt x="219" y="265"/>
                    <a:pt x="219" y="279"/>
                    <a:pt x="219" y="279"/>
                  </a:cubicBezTo>
                  <a:close/>
                  <a:moveTo>
                    <a:pt x="219" y="207"/>
                  </a:moveTo>
                  <a:cubicBezTo>
                    <a:pt x="219" y="215"/>
                    <a:pt x="213" y="221"/>
                    <a:pt x="206" y="221"/>
                  </a:cubicBezTo>
                  <a:cubicBezTo>
                    <a:pt x="156" y="221"/>
                    <a:pt x="156" y="221"/>
                    <a:pt x="156" y="221"/>
                  </a:cubicBezTo>
                  <a:cubicBezTo>
                    <a:pt x="148" y="221"/>
                    <a:pt x="142" y="215"/>
                    <a:pt x="142" y="207"/>
                  </a:cubicBezTo>
                  <a:cubicBezTo>
                    <a:pt x="142" y="196"/>
                    <a:pt x="142" y="196"/>
                    <a:pt x="142" y="196"/>
                  </a:cubicBezTo>
                  <a:cubicBezTo>
                    <a:pt x="142" y="188"/>
                    <a:pt x="148" y="182"/>
                    <a:pt x="15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13" y="182"/>
                    <a:pt x="219" y="188"/>
                    <a:pt x="219" y="196"/>
                  </a:cubicBezTo>
                  <a:cubicBezTo>
                    <a:pt x="219" y="196"/>
                    <a:pt x="219" y="207"/>
                    <a:pt x="219" y="207"/>
                  </a:cubicBezTo>
                  <a:close/>
                  <a:moveTo>
                    <a:pt x="219" y="137"/>
                  </a:moveTo>
                  <a:cubicBezTo>
                    <a:pt x="219" y="144"/>
                    <a:pt x="213" y="150"/>
                    <a:pt x="206" y="150"/>
                  </a:cubicBezTo>
                  <a:cubicBezTo>
                    <a:pt x="52" y="150"/>
                    <a:pt x="52" y="150"/>
                    <a:pt x="52" y="150"/>
                  </a:cubicBezTo>
                  <a:cubicBezTo>
                    <a:pt x="45" y="150"/>
                    <a:pt x="39" y="144"/>
                    <a:pt x="39" y="137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48"/>
                    <a:pt x="45" y="42"/>
                    <a:pt x="52" y="42"/>
                  </a:cubicBezTo>
                  <a:cubicBezTo>
                    <a:pt x="206" y="42"/>
                    <a:pt x="206" y="42"/>
                    <a:pt x="206" y="42"/>
                  </a:cubicBezTo>
                  <a:cubicBezTo>
                    <a:pt x="213" y="42"/>
                    <a:pt x="219" y="48"/>
                    <a:pt x="219" y="56"/>
                  </a:cubicBezTo>
                  <a:lnTo>
                    <a:pt x="21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4337050" y="2909888"/>
              <a:ext cx="109538" cy="246063"/>
            </a:xfrm>
            <a:custGeom>
              <a:avLst/>
              <a:gdLst>
                <a:gd name="T0" fmla="*/ 35 w 69"/>
                <a:gd name="T1" fmla="*/ 31 h 155"/>
                <a:gd name="T2" fmla="*/ 35 w 69"/>
                <a:gd name="T3" fmla="*/ 31 h 155"/>
                <a:gd name="T4" fmla="*/ 35 w 69"/>
                <a:gd name="T5" fmla="*/ 155 h 155"/>
                <a:gd name="T6" fmla="*/ 69 w 69"/>
                <a:gd name="T7" fmla="*/ 155 h 155"/>
                <a:gd name="T8" fmla="*/ 69 w 69"/>
                <a:gd name="T9" fmla="*/ 0 h 155"/>
                <a:gd name="T10" fmla="*/ 40 w 69"/>
                <a:gd name="T11" fmla="*/ 0 h 155"/>
                <a:gd name="T12" fmla="*/ 0 w 69"/>
                <a:gd name="T13" fmla="*/ 19 h 155"/>
                <a:gd name="T14" fmla="*/ 5 w 69"/>
                <a:gd name="T15" fmla="*/ 45 h 155"/>
                <a:gd name="T16" fmla="*/ 35 w 69"/>
                <a:gd name="T17" fmla="*/ 3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55">
                  <a:moveTo>
                    <a:pt x="35" y="31"/>
                  </a:moveTo>
                  <a:lnTo>
                    <a:pt x="35" y="31"/>
                  </a:lnTo>
                  <a:lnTo>
                    <a:pt x="35" y="155"/>
                  </a:lnTo>
                  <a:lnTo>
                    <a:pt x="69" y="155"/>
                  </a:lnTo>
                  <a:lnTo>
                    <a:pt x="69" y="0"/>
                  </a:lnTo>
                  <a:lnTo>
                    <a:pt x="40" y="0"/>
                  </a:lnTo>
                  <a:lnTo>
                    <a:pt x="0" y="19"/>
                  </a:lnTo>
                  <a:lnTo>
                    <a:pt x="5" y="45"/>
                  </a:lnTo>
                  <a:lnTo>
                    <a:pt x="3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79925" y="2954338"/>
              <a:ext cx="190500" cy="201613"/>
            </a:xfrm>
            <a:custGeom>
              <a:avLst/>
              <a:gdLst>
                <a:gd name="T0" fmla="*/ 50 w 120"/>
                <a:gd name="T1" fmla="*/ 127 h 127"/>
                <a:gd name="T2" fmla="*/ 73 w 120"/>
                <a:gd name="T3" fmla="*/ 127 h 127"/>
                <a:gd name="T4" fmla="*/ 73 w 120"/>
                <a:gd name="T5" fmla="*/ 74 h 127"/>
                <a:gd name="T6" fmla="*/ 120 w 120"/>
                <a:gd name="T7" fmla="*/ 74 h 127"/>
                <a:gd name="T8" fmla="*/ 120 w 120"/>
                <a:gd name="T9" fmla="*/ 53 h 127"/>
                <a:gd name="T10" fmla="*/ 73 w 120"/>
                <a:gd name="T11" fmla="*/ 53 h 127"/>
                <a:gd name="T12" fmla="*/ 73 w 120"/>
                <a:gd name="T13" fmla="*/ 0 h 127"/>
                <a:gd name="T14" fmla="*/ 50 w 120"/>
                <a:gd name="T15" fmla="*/ 0 h 127"/>
                <a:gd name="T16" fmla="*/ 50 w 120"/>
                <a:gd name="T17" fmla="*/ 53 h 127"/>
                <a:gd name="T18" fmla="*/ 0 w 120"/>
                <a:gd name="T19" fmla="*/ 53 h 127"/>
                <a:gd name="T20" fmla="*/ 0 w 120"/>
                <a:gd name="T21" fmla="*/ 74 h 127"/>
                <a:gd name="T22" fmla="*/ 50 w 120"/>
                <a:gd name="T23" fmla="*/ 74 h 127"/>
                <a:gd name="T24" fmla="*/ 50 w 120"/>
                <a:gd name="T2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27">
                  <a:moveTo>
                    <a:pt x="50" y="127"/>
                  </a:moveTo>
                  <a:lnTo>
                    <a:pt x="73" y="127"/>
                  </a:lnTo>
                  <a:lnTo>
                    <a:pt x="73" y="74"/>
                  </a:lnTo>
                  <a:lnTo>
                    <a:pt x="120" y="74"/>
                  </a:lnTo>
                  <a:lnTo>
                    <a:pt x="120" y="53"/>
                  </a:lnTo>
                  <a:lnTo>
                    <a:pt x="73" y="53"/>
                  </a:lnTo>
                  <a:lnTo>
                    <a:pt x="73" y="0"/>
                  </a:lnTo>
                  <a:lnTo>
                    <a:pt x="50" y="0"/>
                  </a:lnTo>
                  <a:lnTo>
                    <a:pt x="50" y="53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50" y="74"/>
                  </a:lnTo>
                  <a:lnTo>
                    <a:pt x="5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670425" y="2905126"/>
              <a:ext cx="173038" cy="250825"/>
            </a:xfrm>
            <a:custGeom>
              <a:avLst/>
              <a:gdLst>
                <a:gd name="T0" fmla="*/ 19 w 46"/>
                <a:gd name="T1" fmla="*/ 12 h 66"/>
                <a:gd name="T2" fmla="*/ 30 w 46"/>
                <a:gd name="T3" fmla="*/ 22 h 66"/>
                <a:gd name="T4" fmla="*/ 9 w 46"/>
                <a:gd name="T5" fmla="*/ 49 h 66"/>
                <a:gd name="T6" fmla="*/ 0 w 46"/>
                <a:gd name="T7" fmla="*/ 57 h 66"/>
                <a:gd name="T8" fmla="*/ 0 w 46"/>
                <a:gd name="T9" fmla="*/ 66 h 66"/>
                <a:gd name="T10" fmla="*/ 46 w 46"/>
                <a:gd name="T11" fmla="*/ 66 h 66"/>
                <a:gd name="T12" fmla="*/ 46 w 46"/>
                <a:gd name="T13" fmla="*/ 53 h 66"/>
                <a:gd name="T14" fmla="*/ 22 w 46"/>
                <a:gd name="T15" fmla="*/ 53 h 66"/>
                <a:gd name="T16" fmla="*/ 22 w 46"/>
                <a:gd name="T17" fmla="*/ 53 h 66"/>
                <a:gd name="T18" fmla="*/ 28 w 46"/>
                <a:gd name="T19" fmla="*/ 48 h 66"/>
                <a:gd name="T20" fmla="*/ 45 w 46"/>
                <a:gd name="T21" fmla="*/ 20 h 66"/>
                <a:gd name="T22" fmla="*/ 22 w 46"/>
                <a:gd name="T23" fmla="*/ 0 h 66"/>
                <a:gd name="T24" fmla="*/ 1 w 46"/>
                <a:gd name="T25" fmla="*/ 7 h 66"/>
                <a:gd name="T26" fmla="*/ 5 w 46"/>
                <a:gd name="T27" fmla="*/ 18 h 66"/>
                <a:gd name="T28" fmla="*/ 19 w 46"/>
                <a:gd name="T2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66">
                  <a:moveTo>
                    <a:pt x="19" y="12"/>
                  </a:moveTo>
                  <a:cubicBezTo>
                    <a:pt x="27" y="12"/>
                    <a:pt x="30" y="16"/>
                    <a:pt x="30" y="22"/>
                  </a:cubicBezTo>
                  <a:cubicBezTo>
                    <a:pt x="30" y="29"/>
                    <a:pt x="23" y="37"/>
                    <a:pt x="9" y="4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7" y="40"/>
                    <a:pt x="45" y="31"/>
                    <a:pt x="45" y="20"/>
                  </a:cubicBezTo>
                  <a:cubicBezTo>
                    <a:pt x="45" y="9"/>
                    <a:pt x="37" y="0"/>
                    <a:pt x="22" y="0"/>
                  </a:cubicBezTo>
                  <a:cubicBezTo>
                    <a:pt x="14" y="0"/>
                    <a:pt x="6" y="3"/>
                    <a:pt x="1" y="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9" y="15"/>
                    <a:pt x="14" y="12"/>
                    <a:pt x="1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857869" y="3515082"/>
            <a:ext cx="988995" cy="859217"/>
            <a:chOff x="7043738" y="2693988"/>
            <a:chExt cx="1403350" cy="1219200"/>
          </a:xfrm>
          <a:blipFill>
            <a:blip r:embed="rId2"/>
            <a:stretch>
              <a:fillRect/>
            </a:stretch>
          </a:blipFill>
        </p:grpSpPr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577138" y="3246438"/>
              <a:ext cx="344488" cy="174625"/>
            </a:xfrm>
            <a:custGeom>
              <a:avLst/>
              <a:gdLst>
                <a:gd name="T0" fmla="*/ 92 w 92"/>
                <a:gd name="T1" fmla="*/ 25 h 46"/>
                <a:gd name="T2" fmla="*/ 92 w 92"/>
                <a:gd name="T3" fmla="*/ 0 h 46"/>
                <a:gd name="T4" fmla="*/ 52 w 92"/>
                <a:gd name="T5" fmla="*/ 23 h 46"/>
                <a:gd name="T6" fmla="*/ 43 w 92"/>
                <a:gd name="T7" fmla="*/ 24 h 46"/>
                <a:gd name="T8" fmla="*/ 0 w 92"/>
                <a:gd name="T9" fmla="*/ 2 h 46"/>
                <a:gd name="T10" fmla="*/ 0 w 92"/>
                <a:gd name="T11" fmla="*/ 25 h 46"/>
                <a:gd name="T12" fmla="*/ 46 w 92"/>
                <a:gd name="T13" fmla="*/ 46 h 46"/>
                <a:gd name="T14" fmla="*/ 92 w 92"/>
                <a:gd name="T15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6">
                  <a:moveTo>
                    <a:pt x="92" y="25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9" y="25"/>
                    <a:pt x="46" y="25"/>
                    <a:pt x="43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9" y="46"/>
                    <a:pt x="46" y="46"/>
                  </a:cubicBezTo>
                  <a:cubicBezTo>
                    <a:pt x="80" y="46"/>
                    <a:pt x="92" y="25"/>
                    <a:pt x="9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437438" y="2962276"/>
              <a:ext cx="604838" cy="466725"/>
            </a:xfrm>
            <a:custGeom>
              <a:avLst/>
              <a:gdLst>
                <a:gd name="T0" fmla="*/ 0 w 161"/>
                <a:gd name="T1" fmla="*/ 123 h 123"/>
                <a:gd name="T2" fmla="*/ 22 w 161"/>
                <a:gd name="T3" fmla="*/ 117 h 123"/>
                <a:gd name="T4" fmla="*/ 20 w 161"/>
                <a:gd name="T5" fmla="*/ 107 h 123"/>
                <a:gd name="T6" fmla="*/ 23 w 161"/>
                <a:gd name="T7" fmla="*/ 101 h 123"/>
                <a:gd name="T8" fmla="*/ 17 w 161"/>
                <a:gd name="T9" fmla="*/ 93 h 123"/>
                <a:gd name="T10" fmla="*/ 17 w 161"/>
                <a:gd name="T11" fmla="*/ 59 h 123"/>
                <a:gd name="T12" fmla="*/ 70 w 161"/>
                <a:gd name="T13" fmla="*/ 41 h 123"/>
                <a:gd name="T14" fmla="*/ 72 w 161"/>
                <a:gd name="T15" fmla="*/ 37 h 123"/>
                <a:gd name="T16" fmla="*/ 83 w 161"/>
                <a:gd name="T17" fmla="*/ 45 h 123"/>
                <a:gd name="T18" fmla="*/ 95 w 161"/>
                <a:gd name="T19" fmla="*/ 38 h 123"/>
                <a:gd name="T20" fmla="*/ 94 w 161"/>
                <a:gd name="T21" fmla="*/ 36 h 123"/>
                <a:gd name="T22" fmla="*/ 97 w 161"/>
                <a:gd name="T23" fmla="*/ 43 h 123"/>
                <a:gd name="T24" fmla="*/ 84 w 161"/>
                <a:gd name="T25" fmla="*/ 50 h 123"/>
                <a:gd name="T26" fmla="*/ 71 w 161"/>
                <a:gd name="T27" fmla="*/ 47 h 123"/>
                <a:gd name="T28" fmla="*/ 23 w 161"/>
                <a:gd name="T29" fmla="*/ 63 h 123"/>
                <a:gd name="T30" fmla="*/ 80 w 161"/>
                <a:gd name="T31" fmla="*/ 92 h 123"/>
                <a:gd name="T32" fmla="*/ 90 w 161"/>
                <a:gd name="T33" fmla="*/ 92 h 123"/>
                <a:gd name="T34" fmla="*/ 156 w 161"/>
                <a:gd name="T35" fmla="*/ 53 h 123"/>
                <a:gd name="T36" fmla="*/ 161 w 161"/>
                <a:gd name="T37" fmla="*/ 44 h 123"/>
                <a:gd name="T38" fmla="*/ 156 w 161"/>
                <a:gd name="T39" fmla="*/ 36 h 123"/>
                <a:gd name="T40" fmla="*/ 87 w 161"/>
                <a:gd name="T41" fmla="*/ 1 h 123"/>
                <a:gd name="T42" fmla="*/ 77 w 161"/>
                <a:gd name="T43" fmla="*/ 1 h 123"/>
                <a:gd name="T44" fmla="*/ 11 w 161"/>
                <a:gd name="T45" fmla="*/ 40 h 123"/>
                <a:gd name="T46" fmla="*/ 6 w 161"/>
                <a:gd name="T47" fmla="*/ 49 h 123"/>
                <a:gd name="T48" fmla="*/ 11 w 161"/>
                <a:gd name="T49" fmla="*/ 57 h 123"/>
                <a:gd name="T50" fmla="*/ 11 w 161"/>
                <a:gd name="T51" fmla="*/ 57 h 123"/>
                <a:gd name="T52" fmla="*/ 11 w 161"/>
                <a:gd name="T53" fmla="*/ 93 h 123"/>
                <a:gd name="T54" fmla="*/ 5 w 161"/>
                <a:gd name="T55" fmla="*/ 101 h 123"/>
                <a:gd name="T56" fmla="*/ 9 w 161"/>
                <a:gd name="T57" fmla="*/ 108 h 123"/>
                <a:gd name="T58" fmla="*/ 3 w 161"/>
                <a:gd name="T59" fmla="*/ 119 h 123"/>
                <a:gd name="T60" fmla="*/ 0 w 161"/>
                <a:gd name="T6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1" h="123">
                  <a:moveTo>
                    <a:pt x="0" y="123"/>
                  </a:moveTo>
                  <a:cubicBezTo>
                    <a:pt x="22" y="117"/>
                    <a:pt x="22" y="117"/>
                    <a:pt x="22" y="117"/>
                  </a:cubicBezTo>
                  <a:cubicBezTo>
                    <a:pt x="22" y="113"/>
                    <a:pt x="21" y="110"/>
                    <a:pt x="20" y="107"/>
                  </a:cubicBezTo>
                  <a:cubicBezTo>
                    <a:pt x="22" y="106"/>
                    <a:pt x="23" y="103"/>
                    <a:pt x="23" y="101"/>
                  </a:cubicBezTo>
                  <a:cubicBezTo>
                    <a:pt x="23" y="97"/>
                    <a:pt x="21" y="94"/>
                    <a:pt x="17" y="9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2" y="37"/>
                    <a:pt x="72" y="37"/>
                  </a:cubicBezTo>
                  <a:cubicBezTo>
                    <a:pt x="72" y="37"/>
                    <a:pt x="72" y="45"/>
                    <a:pt x="83" y="45"/>
                  </a:cubicBezTo>
                  <a:cubicBezTo>
                    <a:pt x="90" y="45"/>
                    <a:pt x="95" y="43"/>
                    <a:pt x="95" y="38"/>
                  </a:cubicBezTo>
                  <a:cubicBezTo>
                    <a:pt x="95" y="38"/>
                    <a:pt x="95" y="37"/>
                    <a:pt x="94" y="36"/>
                  </a:cubicBezTo>
                  <a:cubicBezTo>
                    <a:pt x="96" y="38"/>
                    <a:pt x="97" y="41"/>
                    <a:pt x="97" y="43"/>
                  </a:cubicBezTo>
                  <a:cubicBezTo>
                    <a:pt x="97" y="48"/>
                    <a:pt x="91" y="50"/>
                    <a:pt x="84" y="50"/>
                  </a:cubicBezTo>
                  <a:cubicBezTo>
                    <a:pt x="79" y="50"/>
                    <a:pt x="74" y="49"/>
                    <a:pt x="71" y="47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3" y="93"/>
                    <a:pt x="87" y="93"/>
                    <a:pt x="90" y="92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9" y="51"/>
                    <a:pt x="161" y="48"/>
                    <a:pt x="161" y="44"/>
                  </a:cubicBezTo>
                  <a:cubicBezTo>
                    <a:pt x="161" y="40"/>
                    <a:pt x="159" y="37"/>
                    <a:pt x="156" y="36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4" y="0"/>
                    <a:pt x="80" y="0"/>
                    <a:pt x="77" y="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8" y="42"/>
                    <a:pt x="6" y="45"/>
                    <a:pt x="6" y="49"/>
                  </a:cubicBezTo>
                  <a:cubicBezTo>
                    <a:pt x="6" y="52"/>
                    <a:pt x="8" y="56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8" y="94"/>
                    <a:pt x="5" y="97"/>
                    <a:pt x="5" y="101"/>
                  </a:cubicBezTo>
                  <a:cubicBezTo>
                    <a:pt x="5" y="104"/>
                    <a:pt x="7" y="106"/>
                    <a:pt x="9" y="108"/>
                  </a:cubicBezTo>
                  <a:cubicBezTo>
                    <a:pt x="8" y="113"/>
                    <a:pt x="6" y="116"/>
                    <a:pt x="3" y="119"/>
                  </a:cubicBezTo>
                  <a:cubicBezTo>
                    <a:pt x="2" y="120"/>
                    <a:pt x="1" y="122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7043738" y="2693988"/>
              <a:ext cx="1403350" cy="1079500"/>
            </a:xfrm>
            <a:custGeom>
              <a:avLst/>
              <a:gdLst>
                <a:gd name="T0" fmla="*/ 374 w 374"/>
                <a:gd name="T1" fmla="*/ 181 h 285"/>
                <a:gd name="T2" fmla="*/ 292 w 374"/>
                <a:gd name="T3" fmla="*/ 83 h 285"/>
                <a:gd name="T4" fmla="*/ 198 w 374"/>
                <a:gd name="T5" fmla="*/ 0 h 285"/>
                <a:gd name="T6" fmla="*/ 103 w 374"/>
                <a:gd name="T7" fmla="*/ 65 h 285"/>
                <a:gd name="T8" fmla="*/ 96 w 374"/>
                <a:gd name="T9" fmla="*/ 65 h 285"/>
                <a:gd name="T10" fmla="*/ 0 w 374"/>
                <a:gd name="T11" fmla="*/ 181 h 285"/>
                <a:gd name="T12" fmla="*/ 2 w 374"/>
                <a:gd name="T13" fmla="*/ 198 h 285"/>
                <a:gd name="T14" fmla="*/ 5 w 374"/>
                <a:gd name="T15" fmla="*/ 219 h 285"/>
                <a:gd name="T16" fmla="*/ 16 w 374"/>
                <a:gd name="T17" fmla="*/ 230 h 285"/>
                <a:gd name="T18" fmla="*/ 31 w 374"/>
                <a:gd name="T19" fmla="*/ 230 h 285"/>
                <a:gd name="T20" fmla="*/ 32 w 374"/>
                <a:gd name="T21" fmla="*/ 224 h 285"/>
                <a:gd name="T22" fmla="*/ 44 w 374"/>
                <a:gd name="T23" fmla="*/ 211 h 285"/>
                <a:gd name="T24" fmla="*/ 65 w 374"/>
                <a:gd name="T25" fmla="*/ 205 h 285"/>
                <a:gd name="T26" fmla="*/ 27 w 374"/>
                <a:gd name="T27" fmla="*/ 205 h 285"/>
                <a:gd name="T28" fmla="*/ 25 w 374"/>
                <a:gd name="T29" fmla="*/ 195 h 285"/>
                <a:gd name="T30" fmla="*/ 24 w 374"/>
                <a:gd name="T31" fmla="*/ 181 h 285"/>
                <a:gd name="T32" fmla="*/ 97 w 374"/>
                <a:gd name="T33" fmla="*/ 89 h 285"/>
                <a:gd name="T34" fmla="*/ 108 w 374"/>
                <a:gd name="T35" fmla="*/ 90 h 285"/>
                <a:gd name="T36" fmla="*/ 122 w 374"/>
                <a:gd name="T37" fmla="*/ 82 h 285"/>
                <a:gd name="T38" fmla="*/ 198 w 374"/>
                <a:gd name="T39" fmla="*/ 23 h 285"/>
                <a:gd name="T40" fmla="*/ 269 w 374"/>
                <a:gd name="T41" fmla="*/ 95 h 285"/>
                <a:gd name="T42" fmla="*/ 272 w 374"/>
                <a:gd name="T43" fmla="*/ 103 h 285"/>
                <a:gd name="T44" fmla="*/ 281 w 374"/>
                <a:gd name="T45" fmla="*/ 107 h 285"/>
                <a:gd name="T46" fmla="*/ 290 w 374"/>
                <a:gd name="T47" fmla="*/ 106 h 285"/>
                <a:gd name="T48" fmla="*/ 350 w 374"/>
                <a:gd name="T49" fmla="*/ 181 h 285"/>
                <a:gd name="T50" fmla="*/ 349 w 374"/>
                <a:gd name="T51" fmla="*/ 194 h 285"/>
                <a:gd name="T52" fmla="*/ 347 w 374"/>
                <a:gd name="T53" fmla="*/ 205 h 285"/>
                <a:gd name="T54" fmla="*/ 304 w 374"/>
                <a:gd name="T55" fmla="*/ 205 h 285"/>
                <a:gd name="T56" fmla="*/ 296 w 374"/>
                <a:gd name="T57" fmla="*/ 210 h 285"/>
                <a:gd name="T58" fmla="*/ 293 w 374"/>
                <a:gd name="T59" fmla="*/ 219 h 285"/>
                <a:gd name="T60" fmla="*/ 296 w 374"/>
                <a:gd name="T61" fmla="*/ 244 h 285"/>
                <a:gd name="T62" fmla="*/ 245 w 374"/>
                <a:gd name="T63" fmla="*/ 208 h 285"/>
                <a:gd name="T64" fmla="*/ 238 w 374"/>
                <a:gd name="T65" fmla="*/ 205 h 285"/>
                <a:gd name="T66" fmla="*/ 158 w 374"/>
                <a:gd name="T67" fmla="*/ 205 h 285"/>
                <a:gd name="T68" fmla="*/ 157 w 374"/>
                <a:gd name="T69" fmla="*/ 207 h 285"/>
                <a:gd name="T70" fmla="*/ 152 w 374"/>
                <a:gd name="T71" fmla="*/ 230 h 285"/>
                <a:gd name="T72" fmla="*/ 235 w 374"/>
                <a:gd name="T73" fmla="*/ 230 h 285"/>
                <a:gd name="T74" fmla="*/ 305 w 374"/>
                <a:gd name="T75" fmla="*/ 277 h 285"/>
                <a:gd name="T76" fmla="*/ 324 w 374"/>
                <a:gd name="T77" fmla="*/ 268 h 285"/>
                <a:gd name="T78" fmla="*/ 318 w 374"/>
                <a:gd name="T79" fmla="*/ 230 h 285"/>
                <a:gd name="T80" fmla="*/ 357 w 374"/>
                <a:gd name="T81" fmla="*/ 230 h 285"/>
                <a:gd name="T82" fmla="*/ 369 w 374"/>
                <a:gd name="T83" fmla="*/ 219 h 285"/>
                <a:gd name="T84" fmla="*/ 374 w 374"/>
                <a:gd name="T85" fmla="*/ 18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4" h="285">
                  <a:moveTo>
                    <a:pt x="374" y="181"/>
                  </a:moveTo>
                  <a:cubicBezTo>
                    <a:pt x="373" y="123"/>
                    <a:pt x="340" y="84"/>
                    <a:pt x="292" y="83"/>
                  </a:cubicBezTo>
                  <a:cubicBezTo>
                    <a:pt x="286" y="35"/>
                    <a:pt x="247" y="0"/>
                    <a:pt x="198" y="0"/>
                  </a:cubicBezTo>
                  <a:cubicBezTo>
                    <a:pt x="157" y="0"/>
                    <a:pt x="121" y="25"/>
                    <a:pt x="103" y="65"/>
                  </a:cubicBezTo>
                  <a:cubicBezTo>
                    <a:pt x="101" y="65"/>
                    <a:pt x="99" y="65"/>
                    <a:pt x="96" y="65"/>
                  </a:cubicBezTo>
                  <a:cubicBezTo>
                    <a:pt x="37" y="65"/>
                    <a:pt x="0" y="110"/>
                    <a:pt x="0" y="181"/>
                  </a:cubicBezTo>
                  <a:cubicBezTo>
                    <a:pt x="0" y="188"/>
                    <a:pt x="1" y="192"/>
                    <a:pt x="2" y="198"/>
                  </a:cubicBezTo>
                  <a:cubicBezTo>
                    <a:pt x="3" y="203"/>
                    <a:pt x="3" y="209"/>
                    <a:pt x="5" y="219"/>
                  </a:cubicBezTo>
                  <a:cubicBezTo>
                    <a:pt x="5" y="225"/>
                    <a:pt x="10" y="230"/>
                    <a:pt x="16" y="230"/>
                  </a:cubicBezTo>
                  <a:cubicBezTo>
                    <a:pt x="31" y="230"/>
                    <a:pt x="31" y="230"/>
                    <a:pt x="31" y="230"/>
                  </a:cubicBezTo>
                  <a:cubicBezTo>
                    <a:pt x="31" y="228"/>
                    <a:pt x="31" y="226"/>
                    <a:pt x="32" y="224"/>
                  </a:cubicBezTo>
                  <a:cubicBezTo>
                    <a:pt x="33" y="218"/>
                    <a:pt x="38" y="213"/>
                    <a:pt x="44" y="211"/>
                  </a:cubicBezTo>
                  <a:cubicBezTo>
                    <a:pt x="65" y="205"/>
                    <a:pt x="65" y="205"/>
                    <a:pt x="65" y="205"/>
                  </a:cubicBezTo>
                  <a:cubicBezTo>
                    <a:pt x="27" y="205"/>
                    <a:pt x="27" y="205"/>
                    <a:pt x="27" y="205"/>
                  </a:cubicBezTo>
                  <a:cubicBezTo>
                    <a:pt x="26" y="201"/>
                    <a:pt x="26" y="198"/>
                    <a:pt x="25" y="195"/>
                  </a:cubicBezTo>
                  <a:cubicBezTo>
                    <a:pt x="25" y="189"/>
                    <a:pt x="24" y="186"/>
                    <a:pt x="24" y="181"/>
                  </a:cubicBezTo>
                  <a:cubicBezTo>
                    <a:pt x="24" y="154"/>
                    <a:pt x="31" y="89"/>
                    <a:pt x="97" y="89"/>
                  </a:cubicBezTo>
                  <a:cubicBezTo>
                    <a:pt x="101" y="89"/>
                    <a:pt x="105" y="89"/>
                    <a:pt x="108" y="90"/>
                  </a:cubicBezTo>
                  <a:cubicBezTo>
                    <a:pt x="114" y="91"/>
                    <a:pt x="120" y="88"/>
                    <a:pt x="122" y="82"/>
                  </a:cubicBezTo>
                  <a:cubicBezTo>
                    <a:pt x="135" y="47"/>
                    <a:pt x="165" y="23"/>
                    <a:pt x="198" y="23"/>
                  </a:cubicBezTo>
                  <a:cubicBezTo>
                    <a:pt x="233" y="23"/>
                    <a:pt x="269" y="50"/>
                    <a:pt x="269" y="95"/>
                  </a:cubicBezTo>
                  <a:cubicBezTo>
                    <a:pt x="269" y="98"/>
                    <a:pt x="270" y="101"/>
                    <a:pt x="272" y="103"/>
                  </a:cubicBezTo>
                  <a:cubicBezTo>
                    <a:pt x="275" y="105"/>
                    <a:pt x="278" y="107"/>
                    <a:pt x="281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326" y="106"/>
                    <a:pt x="350" y="136"/>
                    <a:pt x="350" y="181"/>
                  </a:cubicBezTo>
                  <a:cubicBezTo>
                    <a:pt x="350" y="186"/>
                    <a:pt x="350" y="189"/>
                    <a:pt x="349" y="194"/>
                  </a:cubicBezTo>
                  <a:cubicBezTo>
                    <a:pt x="348" y="197"/>
                    <a:pt x="348" y="200"/>
                    <a:pt x="347" y="205"/>
                  </a:cubicBezTo>
                  <a:cubicBezTo>
                    <a:pt x="304" y="205"/>
                    <a:pt x="304" y="205"/>
                    <a:pt x="304" y="205"/>
                  </a:cubicBezTo>
                  <a:cubicBezTo>
                    <a:pt x="301" y="205"/>
                    <a:pt x="298" y="207"/>
                    <a:pt x="296" y="210"/>
                  </a:cubicBezTo>
                  <a:cubicBezTo>
                    <a:pt x="293" y="212"/>
                    <a:pt x="292" y="216"/>
                    <a:pt x="293" y="219"/>
                  </a:cubicBezTo>
                  <a:cubicBezTo>
                    <a:pt x="296" y="244"/>
                    <a:pt x="296" y="244"/>
                    <a:pt x="296" y="244"/>
                  </a:cubicBezTo>
                  <a:cubicBezTo>
                    <a:pt x="245" y="208"/>
                    <a:pt x="245" y="208"/>
                    <a:pt x="245" y="208"/>
                  </a:cubicBezTo>
                  <a:cubicBezTo>
                    <a:pt x="243" y="206"/>
                    <a:pt x="241" y="205"/>
                    <a:pt x="238" y="205"/>
                  </a:cubicBezTo>
                  <a:cubicBezTo>
                    <a:pt x="158" y="205"/>
                    <a:pt x="158" y="205"/>
                    <a:pt x="158" y="205"/>
                  </a:cubicBezTo>
                  <a:cubicBezTo>
                    <a:pt x="158" y="206"/>
                    <a:pt x="157" y="207"/>
                    <a:pt x="157" y="207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235" y="230"/>
                    <a:pt x="235" y="230"/>
                    <a:pt x="235" y="230"/>
                  </a:cubicBezTo>
                  <a:cubicBezTo>
                    <a:pt x="305" y="277"/>
                    <a:pt x="305" y="277"/>
                    <a:pt x="305" y="277"/>
                  </a:cubicBezTo>
                  <a:cubicBezTo>
                    <a:pt x="310" y="281"/>
                    <a:pt x="324" y="285"/>
                    <a:pt x="324" y="268"/>
                  </a:cubicBezTo>
                  <a:cubicBezTo>
                    <a:pt x="324" y="266"/>
                    <a:pt x="318" y="230"/>
                    <a:pt x="318" y="230"/>
                  </a:cubicBezTo>
                  <a:cubicBezTo>
                    <a:pt x="357" y="230"/>
                    <a:pt x="357" y="230"/>
                    <a:pt x="357" y="230"/>
                  </a:cubicBezTo>
                  <a:cubicBezTo>
                    <a:pt x="363" y="230"/>
                    <a:pt x="368" y="225"/>
                    <a:pt x="369" y="219"/>
                  </a:cubicBezTo>
                  <a:cubicBezTo>
                    <a:pt x="370" y="209"/>
                    <a:pt x="374" y="188"/>
                    <a:pt x="374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129463" y="3478213"/>
              <a:ext cx="428625" cy="434975"/>
            </a:xfrm>
            <a:custGeom>
              <a:avLst/>
              <a:gdLst>
                <a:gd name="T0" fmla="*/ 42 w 114"/>
                <a:gd name="T1" fmla="*/ 37 h 115"/>
                <a:gd name="T2" fmla="*/ 4 w 114"/>
                <a:gd name="T3" fmla="*/ 77 h 115"/>
                <a:gd name="T4" fmla="*/ 4 w 114"/>
                <a:gd name="T5" fmla="*/ 91 h 115"/>
                <a:gd name="T6" fmla="*/ 25 w 114"/>
                <a:gd name="T7" fmla="*/ 111 h 115"/>
                <a:gd name="T8" fmla="*/ 39 w 114"/>
                <a:gd name="T9" fmla="*/ 110 h 115"/>
                <a:gd name="T10" fmla="*/ 77 w 114"/>
                <a:gd name="T11" fmla="*/ 70 h 115"/>
                <a:gd name="T12" fmla="*/ 81 w 114"/>
                <a:gd name="T13" fmla="*/ 74 h 115"/>
                <a:gd name="T14" fmla="*/ 93 w 114"/>
                <a:gd name="T15" fmla="*/ 77 h 115"/>
                <a:gd name="T16" fmla="*/ 101 w 114"/>
                <a:gd name="T17" fmla="*/ 68 h 115"/>
                <a:gd name="T18" fmla="*/ 113 w 114"/>
                <a:gd name="T19" fmla="*/ 14 h 115"/>
                <a:gd name="T20" fmla="*/ 110 w 114"/>
                <a:gd name="T21" fmla="*/ 4 h 115"/>
                <a:gd name="T22" fmla="*/ 99 w 114"/>
                <a:gd name="T23" fmla="*/ 1 h 115"/>
                <a:gd name="T24" fmla="*/ 46 w 114"/>
                <a:gd name="T25" fmla="*/ 16 h 115"/>
                <a:gd name="T26" fmla="*/ 38 w 114"/>
                <a:gd name="T27" fmla="*/ 24 h 115"/>
                <a:gd name="T28" fmla="*/ 41 w 114"/>
                <a:gd name="T29" fmla="*/ 35 h 115"/>
                <a:gd name="T30" fmla="*/ 42 w 114"/>
                <a:gd name="T31" fmla="*/ 3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15">
                  <a:moveTo>
                    <a:pt x="42" y="3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0" y="81"/>
                    <a:pt x="0" y="87"/>
                    <a:pt x="4" y="91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9" y="115"/>
                    <a:pt x="35" y="114"/>
                    <a:pt x="39" y="11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4" y="77"/>
                    <a:pt x="89" y="78"/>
                    <a:pt x="93" y="77"/>
                  </a:cubicBezTo>
                  <a:cubicBezTo>
                    <a:pt x="97" y="76"/>
                    <a:pt x="100" y="72"/>
                    <a:pt x="101" y="68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4" y="11"/>
                    <a:pt x="113" y="6"/>
                    <a:pt x="110" y="4"/>
                  </a:cubicBezTo>
                  <a:cubicBezTo>
                    <a:pt x="107" y="1"/>
                    <a:pt x="103" y="0"/>
                    <a:pt x="99" y="1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2" y="17"/>
                    <a:pt x="39" y="20"/>
                    <a:pt x="38" y="24"/>
                  </a:cubicBezTo>
                  <a:cubicBezTo>
                    <a:pt x="36" y="28"/>
                    <a:pt x="38" y="32"/>
                    <a:pt x="41" y="35"/>
                  </a:cubicBezTo>
                  <a:lnTo>
                    <a:pt x="4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5590229" y="3337197"/>
            <a:ext cx="905087" cy="883830"/>
            <a:chOff x="9844088" y="2659063"/>
            <a:chExt cx="1284288" cy="1254125"/>
          </a:xfrm>
          <a:blipFill>
            <a:blip r:embed="rId2"/>
            <a:stretch>
              <a:fillRect/>
            </a:stretch>
          </a:blipFill>
        </p:grpSpPr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9844088" y="3084513"/>
              <a:ext cx="1100138" cy="828675"/>
            </a:xfrm>
            <a:custGeom>
              <a:avLst/>
              <a:gdLst>
                <a:gd name="T0" fmla="*/ 273 w 293"/>
                <a:gd name="T1" fmla="*/ 187 h 219"/>
                <a:gd name="T2" fmla="*/ 232 w 293"/>
                <a:gd name="T3" fmla="*/ 179 h 219"/>
                <a:gd name="T4" fmla="*/ 149 w 293"/>
                <a:gd name="T5" fmla="*/ 198 h 219"/>
                <a:gd name="T6" fmla="*/ 149 w 293"/>
                <a:gd name="T7" fmla="*/ 130 h 219"/>
                <a:gd name="T8" fmla="*/ 154 w 293"/>
                <a:gd name="T9" fmla="*/ 136 h 219"/>
                <a:gd name="T10" fmla="*/ 154 w 293"/>
                <a:gd name="T11" fmla="*/ 34 h 219"/>
                <a:gd name="T12" fmla="*/ 222 w 293"/>
                <a:gd name="T13" fmla="*/ 8 h 219"/>
                <a:gd name="T14" fmla="*/ 227 w 293"/>
                <a:gd name="T15" fmla="*/ 0 h 219"/>
                <a:gd name="T16" fmla="*/ 148 w 293"/>
                <a:gd name="T17" fmla="*/ 28 h 219"/>
                <a:gd name="T18" fmla="*/ 68 w 293"/>
                <a:gd name="T19" fmla="*/ 0 h 219"/>
                <a:gd name="T20" fmla="*/ 17 w 293"/>
                <a:gd name="T21" fmla="*/ 9 h 219"/>
                <a:gd name="T22" fmla="*/ 14 w 293"/>
                <a:gd name="T23" fmla="*/ 10 h 219"/>
                <a:gd name="T24" fmla="*/ 14 w 293"/>
                <a:gd name="T25" fmla="*/ 27 h 219"/>
                <a:gd name="T26" fmla="*/ 0 w 293"/>
                <a:gd name="T27" fmla="*/ 36 h 219"/>
                <a:gd name="T28" fmla="*/ 0 w 293"/>
                <a:gd name="T29" fmla="*/ 212 h 219"/>
                <a:gd name="T30" fmla="*/ 130 w 293"/>
                <a:gd name="T31" fmla="*/ 212 h 219"/>
                <a:gd name="T32" fmla="*/ 148 w 293"/>
                <a:gd name="T33" fmla="*/ 219 h 219"/>
                <a:gd name="T34" fmla="*/ 167 w 293"/>
                <a:gd name="T35" fmla="*/ 212 h 219"/>
                <a:gd name="T36" fmla="*/ 293 w 293"/>
                <a:gd name="T37" fmla="*/ 212 h 219"/>
                <a:gd name="T38" fmla="*/ 293 w 293"/>
                <a:gd name="T39" fmla="*/ 36 h 219"/>
                <a:gd name="T40" fmla="*/ 273 w 293"/>
                <a:gd name="T41" fmla="*/ 78 h 219"/>
                <a:gd name="T42" fmla="*/ 273 w 293"/>
                <a:gd name="T43" fmla="*/ 187 h 219"/>
                <a:gd name="T44" fmla="*/ 146 w 293"/>
                <a:gd name="T45" fmla="*/ 198 h 219"/>
                <a:gd name="T46" fmla="*/ 61 w 293"/>
                <a:gd name="T47" fmla="*/ 180 h 219"/>
                <a:gd name="T48" fmla="*/ 23 w 293"/>
                <a:gd name="T49" fmla="*/ 187 h 219"/>
                <a:gd name="T50" fmla="*/ 23 w 293"/>
                <a:gd name="T51" fmla="*/ 16 h 219"/>
                <a:gd name="T52" fmla="*/ 68 w 293"/>
                <a:gd name="T53" fmla="*/ 8 h 219"/>
                <a:gd name="T54" fmla="*/ 141 w 293"/>
                <a:gd name="T55" fmla="*/ 34 h 219"/>
                <a:gd name="T56" fmla="*/ 141 w 293"/>
                <a:gd name="T57" fmla="*/ 136 h 219"/>
                <a:gd name="T58" fmla="*/ 146 w 293"/>
                <a:gd name="T59" fmla="*/ 130 h 219"/>
                <a:gd name="T60" fmla="*/ 146 w 293"/>
                <a:gd name="T61" fmla="*/ 19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3" h="219">
                  <a:moveTo>
                    <a:pt x="273" y="187"/>
                  </a:moveTo>
                  <a:cubicBezTo>
                    <a:pt x="261" y="182"/>
                    <a:pt x="247" y="179"/>
                    <a:pt x="232" y="179"/>
                  </a:cubicBezTo>
                  <a:cubicBezTo>
                    <a:pt x="195" y="179"/>
                    <a:pt x="160" y="194"/>
                    <a:pt x="149" y="198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54" y="136"/>
                    <a:pt x="154" y="136"/>
                    <a:pt x="154" y="136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73" y="18"/>
                    <a:pt x="196" y="9"/>
                    <a:pt x="222" y="8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96" y="0"/>
                    <a:pt x="170" y="9"/>
                    <a:pt x="148" y="28"/>
                  </a:cubicBezTo>
                  <a:cubicBezTo>
                    <a:pt x="126" y="9"/>
                    <a:pt x="99" y="0"/>
                    <a:pt x="68" y="0"/>
                  </a:cubicBezTo>
                  <a:cubicBezTo>
                    <a:pt x="39" y="0"/>
                    <a:pt x="18" y="8"/>
                    <a:pt x="17" y="9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5" y="28"/>
                    <a:pt x="0" y="31"/>
                    <a:pt x="0" y="36"/>
                  </a:cubicBezTo>
                  <a:cubicBezTo>
                    <a:pt x="0" y="61"/>
                    <a:pt x="0" y="212"/>
                    <a:pt x="0" y="212"/>
                  </a:cubicBezTo>
                  <a:cubicBezTo>
                    <a:pt x="130" y="212"/>
                    <a:pt x="130" y="212"/>
                    <a:pt x="130" y="212"/>
                  </a:cubicBezTo>
                  <a:cubicBezTo>
                    <a:pt x="134" y="216"/>
                    <a:pt x="141" y="219"/>
                    <a:pt x="148" y="219"/>
                  </a:cubicBezTo>
                  <a:cubicBezTo>
                    <a:pt x="155" y="219"/>
                    <a:pt x="162" y="216"/>
                    <a:pt x="167" y="212"/>
                  </a:cubicBezTo>
                  <a:cubicBezTo>
                    <a:pt x="293" y="212"/>
                    <a:pt x="293" y="212"/>
                    <a:pt x="293" y="212"/>
                  </a:cubicBezTo>
                  <a:cubicBezTo>
                    <a:pt x="293" y="212"/>
                    <a:pt x="293" y="47"/>
                    <a:pt x="293" y="3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187"/>
                    <a:pt x="273" y="187"/>
                    <a:pt x="273" y="187"/>
                  </a:cubicBezTo>
                  <a:close/>
                  <a:moveTo>
                    <a:pt x="146" y="198"/>
                  </a:moveTo>
                  <a:cubicBezTo>
                    <a:pt x="136" y="194"/>
                    <a:pt x="99" y="180"/>
                    <a:pt x="61" y="180"/>
                  </a:cubicBezTo>
                  <a:cubicBezTo>
                    <a:pt x="47" y="180"/>
                    <a:pt x="34" y="182"/>
                    <a:pt x="23" y="187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9" y="13"/>
                    <a:pt x="47" y="8"/>
                    <a:pt x="68" y="8"/>
                  </a:cubicBezTo>
                  <a:cubicBezTo>
                    <a:pt x="97" y="8"/>
                    <a:pt x="121" y="17"/>
                    <a:pt x="141" y="34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6" y="130"/>
                    <a:pt x="146" y="198"/>
                    <a:pt x="14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9990138" y="3182938"/>
              <a:ext cx="334963" cy="109538"/>
            </a:xfrm>
            <a:custGeom>
              <a:avLst/>
              <a:gdLst>
                <a:gd name="T0" fmla="*/ 0 w 89"/>
                <a:gd name="T1" fmla="*/ 12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2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7"/>
                    <a:pt x="85" y="28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9990138" y="3254376"/>
              <a:ext cx="334963" cy="109538"/>
            </a:xfrm>
            <a:custGeom>
              <a:avLst/>
              <a:gdLst>
                <a:gd name="T0" fmla="*/ 0 w 89"/>
                <a:gd name="T1" fmla="*/ 12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2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7"/>
                    <a:pt x="85" y="29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9990138" y="3322638"/>
              <a:ext cx="334963" cy="109538"/>
            </a:xfrm>
            <a:custGeom>
              <a:avLst/>
              <a:gdLst>
                <a:gd name="T0" fmla="*/ 0 w 89"/>
                <a:gd name="T1" fmla="*/ 12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2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7"/>
                    <a:pt x="85" y="29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9990138" y="3397251"/>
              <a:ext cx="334963" cy="111125"/>
            </a:xfrm>
            <a:custGeom>
              <a:avLst/>
              <a:gdLst>
                <a:gd name="T0" fmla="*/ 0 w 89"/>
                <a:gd name="T1" fmla="*/ 12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2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7"/>
                    <a:pt x="85" y="29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990138" y="3465513"/>
              <a:ext cx="334963" cy="111125"/>
            </a:xfrm>
            <a:custGeom>
              <a:avLst/>
              <a:gdLst>
                <a:gd name="T0" fmla="*/ 0 w 89"/>
                <a:gd name="T1" fmla="*/ 13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3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8"/>
                    <a:pt x="85" y="29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9990138" y="3538538"/>
              <a:ext cx="334963" cy="109538"/>
            </a:xfrm>
            <a:custGeom>
              <a:avLst/>
              <a:gdLst>
                <a:gd name="T0" fmla="*/ 0 w 89"/>
                <a:gd name="T1" fmla="*/ 13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3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8"/>
                    <a:pt x="85" y="29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9990138" y="3609976"/>
              <a:ext cx="334963" cy="109538"/>
            </a:xfrm>
            <a:custGeom>
              <a:avLst/>
              <a:gdLst>
                <a:gd name="T0" fmla="*/ 0 w 89"/>
                <a:gd name="T1" fmla="*/ 13 h 29"/>
                <a:gd name="T2" fmla="*/ 2 w 89"/>
                <a:gd name="T3" fmla="*/ 19 h 29"/>
                <a:gd name="T4" fmla="*/ 86 w 89"/>
                <a:gd name="T5" fmla="*/ 29 h 29"/>
                <a:gd name="T6" fmla="*/ 89 w 89"/>
                <a:gd name="T7" fmla="*/ 23 h 29"/>
                <a:gd name="T8" fmla="*/ 0 w 89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9">
                  <a:moveTo>
                    <a:pt x="0" y="13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46" y="7"/>
                    <a:pt x="85" y="29"/>
                    <a:pt x="86" y="29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7" y="22"/>
                    <a:pt x="47" y="0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10606088" y="2659063"/>
              <a:ext cx="522288" cy="917575"/>
            </a:xfrm>
            <a:custGeom>
              <a:avLst/>
              <a:gdLst>
                <a:gd name="T0" fmla="*/ 213 w 329"/>
                <a:gd name="T1" fmla="*/ 0 h 578"/>
                <a:gd name="T2" fmla="*/ 163 w 329"/>
                <a:gd name="T3" fmla="*/ 103 h 578"/>
                <a:gd name="T4" fmla="*/ 163 w 329"/>
                <a:gd name="T5" fmla="*/ 103 h 578"/>
                <a:gd name="T6" fmla="*/ 14 w 329"/>
                <a:gd name="T7" fmla="*/ 415 h 578"/>
                <a:gd name="T8" fmla="*/ 0 w 329"/>
                <a:gd name="T9" fmla="*/ 578 h 578"/>
                <a:gd name="T10" fmla="*/ 130 w 329"/>
                <a:gd name="T11" fmla="*/ 473 h 578"/>
                <a:gd name="T12" fmla="*/ 281 w 329"/>
                <a:gd name="T13" fmla="*/ 160 h 578"/>
                <a:gd name="T14" fmla="*/ 281 w 329"/>
                <a:gd name="T15" fmla="*/ 160 h 578"/>
                <a:gd name="T16" fmla="*/ 329 w 329"/>
                <a:gd name="T17" fmla="*/ 60 h 578"/>
                <a:gd name="T18" fmla="*/ 213 w 329"/>
                <a:gd name="T19" fmla="*/ 0 h 578"/>
                <a:gd name="T20" fmla="*/ 121 w 329"/>
                <a:gd name="T21" fmla="*/ 465 h 578"/>
                <a:gd name="T22" fmla="*/ 47 w 329"/>
                <a:gd name="T23" fmla="*/ 525 h 578"/>
                <a:gd name="T24" fmla="*/ 19 w 329"/>
                <a:gd name="T25" fmla="*/ 511 h 578"/>
                <a:gd name="T26" fmla="*/ 26 w 329"/>
                <a:gd name="T27" fmla="*/ 418 h 578"/>
                <a:gd name="T28" fmla="*/ 31 w 329"/>
                <a:gd name="T29" fmla="*/ 403 h 578"/>
                <a:gd name="T30" fmla="*/ 45 w 329"/>
                <a:gd name="T31" fmla="*/ 454 h 578"/>
                <a:gd name="T32" fmla="*/ 76 w 329"/>
                <a:gd name="T33" fmla="*/ 432 h 578"/>
                <a:gd name="T34" fmla="*/ 80 w 329"/>
                <a:gd name="T35" fmla="*/ 470 h 578"/>
                <a:gd name="T36" fmla="*/ 125 w 329"/>
                <a:gd name="T37" fmla="*/ 456 h 578"/>
                <a:gd name="T38" fmla="*/ 121 w 329"/>
                <a:gd name="T39" fmla="*/ 465 h 578"/>
                <a:gd name="T40" fmla="*/ 279 w 329"/>
                <a:gd name="T41" fmla="*/ 108 h 578"/>
                <a:gd name="T42" fmla="*/ 206 w 329"/>
                <a:gd name="T43" fmla="*/ 72 h 578"/>
                <a:gd name="T44" fmla="*/ 222 w 329"/>
                <a:gd name="T45" fmla="*/ 34 h 578"/>
                <a:gd name="T46" fmla="*/ 298 w 329"/>
                <a:gd name="T47" fmla="*/ 70 h 578"/>
                <a:gd name="T48" fmla="*/ 279 w 329"/>
                <a:gd name="T49" fmla="*/ 10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578">
                  <a:moveTo>
                    <a:pt x="213" y="0"/>
                  </a:moveTo>
                  <a:lnTo>
                    <a:pt x="163" y="103"/>
                  </a:lnTo>
                  <a:lnTo>
                    <a:pt x="163" y="103"/>
                  </a:lnTo>
                  <a:lnTo>
                    <a:pt x="14" y="415"/>
                  </a:lnTo>
                  <a:lnTo>
                    <a:pt x="0" y="578"/>
                  </a:lnTo>
                  <a:lnTo>
                    <a:pt x="130" y="473"/>
                  </a:lnTo>
                  <a:lnTo>
                    <a:pt x="281" y="160"/>
                  </a:lnTo>
                  <a:lnTo>
                    <a:pt x="281" y="160"/>
                  </a:lnTo>
                  <a:lnTo>
                    <a:pt x="329" y="60"/>
                  </a:lnTo>
                  <a:lnTo>
                    <a:pt x="213" y="0"/>
                  </a:lnTo>
                  <a:close/>
                  <a:moveTo>
                    <a:pt x="121" y="465"/>
                  </a:moveTo>
                  <a:lnTo>
                    <a:pt x="47" y="525"/>
                  </a:lnTo>
                  <a:lnTo>
                    <a:pt x="19" y="511"/>
                  </a:lnTo>
                  <a:lnTo>
                    <a:pt x="26" y="418"/>
                  </a:lnTo>
                  <a:lnTo>
                    <a:pt x="31" y="403"/>
                  </a:lnTo>
                  <a:lnTo>
                    <a:pt x="45" y="454"/>
                  </a:lnTo>
                  <a:lnTo>
                    <a:pt x="76" y="432"/>
                  </a:lnTo>
                  <a:lnTo>
                    <a:pt x="80" y="470"/>
                  </a:lnTo>
                  <a:lnTo>
                    <a:pt x="125" y="456"/>
                  </a:lnTo>
                  <a:lnTo>
                    <a:pt x="121" y="465"/>
                  </a:lnTo>
                  <a:close/>
                  <a:moveTo>
                    <a:pt x="279" y="108"/>
                  </a:moveTo>
                  <a:lnTo>
                    <a:pt x="206" y="72"/>
                  </a:lnTo>
                  <a:lnTo>
                    <a:pt x="222" y="34"/>
                  </a:lnTo>
                  <a:lnTo>
                    <a:pt x="298" y="70"/>
                  </a:lnTo>
                  <a:lnTo>
                    <a:pt x="279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43" name="Freeform 46"/>
          <p:cNvSpPr>
            <a:spLocks/>
          </p:cNvSpPr>
          <p:nvPr/>
        </p:nvSpPr>
        <p:spPr bwMode="auto">
          <a:xfrm>
            <a:off x="1106868" y="4879718"/>
            <a:ext cx="698975" cy="957597"/>
          </a:xfrm>
          <a:custGeom>
            <a:avLst/>
            <a:gdLst>
              <a:gd name="T0" fmla="*/ 227 w 700"/>
              <a:gd name="T1" fmla="*/ 150 h 959"/>
              <a:gd name="T2" fmla="*/ 227 w 700"/>
              <a:gd name="T3" fmla="*/ 381 h 959"/>
              <a:gd name="T4" fmla="*/ 166 w 700"/>
              <a:gd name="T5" fmla="*/ 338 h 959"/>
              <a:gd name="T6" fmla="*/ 102 w 700"/>
              <a:gd name="T7" fmla="*/ 381 h 959"/>
              <a:gd name="T8" fmla="*/ 102 w 700"/>
              <a:gd name="T9" fmla="*/ 150 h 959"/>
              <a:gd name="T10" fmla="*/ 43 w 700"/>
              <a:gd name="T11" fmla="*/ 150 h 959"/>
              <a:gd name="T12" fmla="*/ 43 w 700"/>
              <a:gd name="T13" fmla="*/ 138 h 959"/>
              <a:gd name="T14" fmla="*/ 679 w 700"/>
              <a:gd name="T15" fmla="*/ 138 h 959"/>
              <a:gd name="T16" fmla="*/ 679 w 700"/>
              <a:gd name="T17" fmla="*/ 133 h 959"/>
              <a:gd name="T18" fmla="*/ 43 w 700"/>
              <a:gd name="T19" fmla="*/ 133 h 959"/>
              <a:gd name="T20" fmla="*/ 43 w 700"/>
              <a:gd name="T21" fmla="*/ 119 h 959"/>
              <a:gd name="T22" fmla="*/ 679 w 700"/>
              <a:gd name="T23" fmla="*/ 119 h 959"/>
              <a:gd name="T24" fmla="*/ 679 w 700"/>
              <a:gd name="T25" fmla="*/ 114 h 959"/>
              <a:gd name="T26" fmla="*/ 43 w 700"/>
              <a:gd name="T27" fmla="*/ 114 h 959"/>
              <a:gd name="T28" fmla="*/ 43 w 700"/>
              <a:gd name="T29" fmla="*/ 102 h 959"/>
              <a:gd name="T30" fmla="*/ 679 w 700"/>
              <a:gd name="T31" fmla="*/ 102 h 959"/>
              <a:gd name="T32" fmla="*/ 679 w 700"/>
              <a:gd name="T33" fmla="*/ 95 h 959"/>
              <a:gd name="T34" fmla="*/ 43 w 700"/>
              <a:gd name="T35" fmla="*/ 95 h 959"/>
              <a:gd name="T36" fmla="*/ 43 w 700"/>
              <a:gd name="T37" fmla="*/ 81 h 959"/>
              <a:gd name="T38" fmla="*/ 679 w 700"/>
              <a:gd name="T39" fmla="*/ 81 h 959"/>
              <a:gd name="T40" fmla="*/ 679 w 700"/>
              <a:gd name="T41" fmla="*/ 76 h 959"/>
              <a:gd name="T42" fmla="*/ 43 w 700"/>
              <a:gd name="T43" fmla="*/ 76 h 959"/>
              <a:gd name="T44" fmla="*/ 43 w 700"/>
              <a:gd name="T45" fmla="*/ 62 h 959"/>
              <a:gd name="T46" fmla="*/ 676 w 700"/>
              <a:gd name="T47" fmla="*/ 62 h 959"/>
              <a:gd name="T48" fmla="*/ 676 w 700"/>
              <a:gd name="T49" fmla="*/ 57 h 959"/>
              <a:gd name="T50" fmla="*/ 43 w 700"/>
              <a:gd name="T51" fmla="*/ 57 h 959"/>
              <a:gd name="T52" fmla="*/ 43 w 700"/>
              <a:gd name="T53" fmla="*/ 43 h 959"/>
              <a:gd name="T54" fmla="*/ 695 w 700"/>
              <a:gd name="T55" fmla="*/ 43 h 959"/>
              <a:gd name="T56" fmla="*/ 695 w 700"/>
              <a:gd name="T57" fmla="*/ 0 h 959"/>
              <a:gd name="T58" fmla="*/ 0 w 700"/>
              <a:gd name="T59" fmla="*/ 0 h 959"/>
              <a:gd name="T60" fmla="*/ 0 w 700"/>
              <a:gd name="T61" fmla="*/ 150 h 959"/>
              <a:gd name="T62" fmla="*/ 0 w 700"/>
              <a:gd name="T63" fmla="*/ 150 h 959"/>
              <a:gd name="T64" fmla="*/ 0 w 700"/>
              <a:gd name="T65" fmla="*/ 959 h 959"/>
              <a:gd name="T66" fmla="*/ 700 w 700"/>
              <a:gd name="T67" fmla="*/ 959 h 959"/>
              <a:gd name="T68" fmla="*/ 700 w 700"/>
              <a:gd name="T69" fmla="*/ 150 h 959"/>
              <a:gd name="T70" fmla="*/ 227 w 700"/>
              <a:gd name="T71" fmla="*/ 15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00" h="959">
                <a:moveTo>
                  <a:pt x="227" y="150"/>
                </a:moveTo>
                <a:lnTo>
                  <a:pt x="227" y="381"/>
                </a:lnTo>
                <a:lnTo>
                  <a:pt x="166" y="338"/>
                </a:lnTo>
                <a:lnTo>
                  <a:pt x="102" y="381"/>
                </a:lnTo>
                <a:lnTo>
                  <a:pt x="102" y="150"/>
                </a:lnTo>
                <a:lnTo>
                  <a:pt x="43" y="150"/>
                </a:lnTo>
                <a:lnTo>
                  <a:pt x="43" y="138"/>
                </a:lnTo>
                <a:lnTo>
                  <a:pt x="679" y="138"/>
                </a:lnTo>
                <a:lnTo>
                  <a:pt x="679" y="133"/>
                </a:lnTo>
                <a:lnTo>
                  <a:pt x="43" y="133"/>
                </a:lnTo>
                <a:lnTo>
                  <a:pt x="43" y="119"/>
                </a:lnTo>
                <a:lnTo>
                  <a:pt x="679" y="119"/>
                </a:lnTo>
                <a:lnTo>
                  <a:pt x="679" y="114"/>
                </a:lnTo>
                <a:lnTo>
                  <a:pt x="43" y="114"/>
                </a:lnTo>
                <a:lnTo>
                  <a:pt x="43" y="102"/>
                </a:lnTo>
                <a:lnTo>
                  <a:pt x="679" y="102"/>
                </a:lnTo>
                <a:lnTo>
                  <a:pt x="679" y="95"/>
                </a:lnTo>
                <a:lnTo>
                  <a:pt x="43" y="95"/>
                </a:lnTo>
                <a:lnTo>
                  <a:pt x="43" y="81"/>
                </a:lnTo>
                <a:lnTo>
                  <a:pt x="679" y="81"/>
                </a:lnTo>
                <a:lnTo>
                  <a:pt x="679" y="76"/>
                </a:lnTo>
                <a:lnTo>
                  <a:pt x="43" y="76"/>
                </a:lnTo>
                <a:lnTo>
                  <a:pt x="43" y="62"/>
                </a:lnTo>
                <a:lnTo>
                  <a:pt x="676" y="62"/>
                </a:lnTo>
                <a:lnTo>
                  <a:pt x="676" y="57"/>
                </a:lnTo>
                <a:lnTo>
                  <a:pt x="43" y="57"/>
                </a:lnTo>
                <a:lnTo>
                  <a:pt x="43" y="43"/>
                </a:lnTo>
                <a:lnTo>
                  <a:pt x="695" y="43"/>
                </a:lnTo>
                <a:lnTo>
                  <a:pt x="695" y="0"/>
                </a:lnTo>
                <a:lnTo>
                  <a:pt x="0" y="0"/>
                </a:lnTo>
                <a:lnTo>
                  <a:pt x="0" y="150"/>
                </a:lnTo>
                <a:lnTo>
                  <a:pt x="0" y="150"/>
                </a:lnTo>
                <a:lnTo>
                  <a:pt x="0" y="959"/>
                </a:lnTo>
                <a:lnTo>
                  <a:pt x="700" y="959"/>
                </a:lnTo>
                <a:lnTo>
                  <a:pt x="700" y="150"/>
                </a:lnTo>
                <a:lnTo>
                  <a:pt x="227" y="15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2515110" y="4936899"/>
            <a:ext cx="918717" cy="926503"/>
            <a:chOff x="4049713" y="4772025"/>
            <a:chExt cx="1498599" cy="1511300"/>
          </a:xfrm>
          <a:blipFill>
            <a:blip r:embed="rId2"/>
            <a:stretch>
              <a:fillRect/>
            </a:stretch>
          </a:blipFill>
        </p:grpSpPr>
        <p:sp>
          <p:nvSpPr>
            <p:cNvPr id="45" name="Freeform 47"/>
            <p:cNvSpPr>
              <a:spLocks noEditPoints="1"/>
            </p:cNvSpPr>
            <p:nvPr/>
          </p:nvSpPr>
          <p:spPr bwMode="auto">
            <a:xfrm>
              <a:off x="4049713" y="4772025"/>
              <a:ext cx="1003300" cy="1511300"/>
            </a:xfrm>
            <a:custGeom>
              <a:avLst/>
              <a:gdLst>
                <a:gd name="T0" fmla="*/ 250 w 267"/>
                <a:gd name="T1" fmla="*/ 383 h 400"/>
                <a:gd name="T2" fmla="*/ 17 w 267"/>
                <a:gd name="T3" fmla="*/ 383 h 400"/>
                <a:gd name="T4" fmla="*/ 17 w 267"/>
                <a:gd name="T5" fmla="*/ 17 h 400"/>
                <a:gd name="T6" fmla="*/ 180 w 267"/>
                <a:gd name="T7" fmla="*/ 17 h 400"/>
                <a:gd name="T8" fmla="*/ 180 w 267"/>
                <a:gd name="T9" fmla="*/ 94 h 400"/>
                <a:gd name="T10" fmla="*/ 250 w 267"/>
                <a:gd name="T11" fmla="*/ 94 h 400"/>
                <a:gd name="T12" fmla="*/ 250 w 267"/>
                <a:gd name="T13" fmla="*/ 174 h 400"/>
                <a:gd name="T14" fmla="*/ 267 w 267"/>
                <a:gd name="T15" fmla="*/ 157 h 400"/>
                <a:gd name="T16" fmla="*/ 267 w 267"/>
                <a:gd name="T17" fmla="*/ 69 h 400"/>
                <a:gd name="T18" fmla="*/ 198 w 267"/>
                <a:gd name="T19" fmla="*/ 0 h 400"/>
                <a:gd name="T20" fmla="*/ 0 w 267"/>
                <a:gd name="T21" fmla="*/ 0 h 400"/>
                <a:gd name="T22" fmla="*/ 0 w 267"/>
                <a:gd name="T23" fmla="*/ 400 h 400"/>
                <a:gd name="T24" fmla="*/ 267 w 267"/>
                <a:gd name="T25" fmla="*/ 400 h 400"/>
                <a:gd name="T26" fmla="*/ 267 w 267"/>
                <a:gd name="T27" fmla="*/ 307 h 400"/>
                <a:gd name="T28" fmla="*/ 250 w 267"/>
                <a:gd name="T29" fmla="*/ 324 h 400"/>
                <a:gd name="T30" fmla="*/ 250 w 267"/>
                <a:gd name="T31" fmla="*/ 383 h 400"/>
                <a:gd name="T32" fmla="*/ 197 w 267"/>
                <a:gd name="T33" fmla="*/ 23 h 400"/>
                <a:gd name="T34" fmla="*/ 250 w 267"/>
                <a:gd name="T35" fmla="*/ 76 h 400"/>
                <a:gd name="T36" fmla="*/ 250 w 267"/>
                <a:gd name="T37" fmla="*/ 77 h 400"/>
                <a:gd name="T38" fmla="*/ 197 w 267"/>
                <a:gd name="T39" fmla="*/ 77 h 400"/>
                <a:gd name="T40" fmla="*/ 197 w 267"/>
                <a:gd name="T41" fmla="*/ 2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400">
                  <a:moveTo>
                    <a:pt x="250" y="383"/>
                  </a:moveTo>
                  <a:cubicBezTo>
                    <a:pt x="17" y="383"/>
                    <a:pt x="17" y="383"/>
                    <a:pt x="17" y="383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50" y="94"/>
                    <a:pt x="250" y="94"/>
                    <a:pt x="250" y="94"/>
                  </a:cubicBezTo>
                  <a:cubicBezTo>
                    <a:pt x="250" y="174"/>
                    <a:pt x="250" y="174"/>
                    <a:pt x="250" y="174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267" y="400"/>
                    <a:pt x="267" y="400"/>
                    <a:pt x="267" y="400"/>
                  </a:cubicBezTo>
                  <a:cubicBezTo>
                    <a:pt x="267" y="307"/>
                    <a:pt x="267" y="307"/>
                    <a:pt x="267" y="307"/>
                  </a:cubicBezTo>
                  <a:cubicBezTo>
                    <a:pt x="250" y="324"/>
                    <a:pt x="250" y="324"/>
                    <a:pt x="250" y="324"/>
                  </a:cubicBezTo>
                  <a:cubicBezTo>
                    <a:pt x="250" y="383"/>
                    <a:pt x="250" y="383"/>
                    <a:pt x="250" y="383"/>
                  </a:cubicBezTo>
                  <a:close/>
                  <a:moveTo>
                    <a:pt x="197" y="23"/>
                  </a:moveTo>
                  <a:cubicBezTo>
                    <a:pt x="250" y="76"/>
                    <a:pt x="250" y="76"/>
                    <a:pt x="250" y="76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197" y="77"/>
                    <a:pt x="197" y="77"/>
                    <a:pt x="197" y="77"/>
                  </a:cubicBezTo>
                  <a:cubicBezTo>
                    <a:pt x="197" y="77"/>
                    <a:pt x="197" y="23"/>
                    <a:pt x="19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4159250" y="5240338"/>
              <a:ext cx="250825" cy="242888"/>
            </a:xfrm>
            <a:custGeom>
              <a:avLst/>
              <a:gdLst>
                <a:gd name="T0" fmla="*/ 0 w 158"/>
                <a:gd name="T1" fmla="*/ 153 h 153"/>
                <a:gd name="T2" fmla="*/ 47 w 158"/>
                <a:gd name="T3" fmla="*/ 153 h 153"/>
                <a:gd name="T4" fmla="*/ 54 w 158"/>
                <a:gd name="T5" fmla="*/ 131 h 153"/>
                <a:gd name="T6" fmla="*/ 102 w 158"/>
                <a:gd name="T7" fmla="*/ 131 h 153"/>
                <a:gd name="T8" fmla="*/ 109 w 158"/>
                <a:gd name="T9" fmla="*/ 153 h 153"/>
                <a:gd name="T10" fmla="*/ 158 w 158"/>
                <a:gd name="T11" fmla="*/ 153 h 153"/>
                <a:gd name="T12" fmla="*/ 102 w 158"/>
                <a:gd name="T13" fmla="*/ 0 h 153"/>
                <a:gd name="T14" fmla="*/ 57 w 158"/>
                <a:gd name="T15" fmla="*/ 0 h 153"/>
                <a:gd name="T16" fmla="*/ 0 w 158"/>
                <a:gd name="T17" fmla="*/ 153 h 153"/>
                <a:gd name="T18" fmla="*/ 78 w 158"/>
                <a:gd name="T19" fmla="*/ 50 h 153"/>
                <a:gd name="T20" fmla="*/ 80 w 158"/>
                <a:gd name="T21" fmla="*/ 50 h 153"/>
                <a:gd name="T22" fmla="*/ 92 w 158"/>
                <a:gd name="T23" fmla="*/ 98 h 153"/>
                <a:gd name="T24" fmla="*/ 64 w 158"/>
                <a:gd name="T25" fmla="*/ 98 h 153"/>
                <a:gd name="T26" fmla="*/ 78 w 158"/>
                <a:gd name="T27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53">
                  <a:moveTo>
                    <a:pt x="0" y="153"/>
                  </a:moveTo>
                  <a:lnTo>
                    <a:pt x="47" y="153"/>
                  </a:lnTo>
                  <a:lnTo>
                    <a:pt x="54" y="131"/>
                  </a:lnTo>
                  <a:lnTo>
                    <a:pt x="102" y="131"/>
                  </a:lnTo>
                  <a:lnTo>
                    <a:pt x="109" y="153"/>
                  </a:lnTo>
                  <a:lnTo>
                    <a:pt x="158" y="153"/>
                  </a:lnTo>
                  <a:lnTo>
                    <a:pt x="102" y="0"/>
                  </a:lnTo>
                  <a:lnTo>
                    <a:pt x="57" y="0"/>
                  </a:lnTo>
                  <a:lnTo>
                    <a:pt x="0" y="153"/>
                  </a:lnTo>
                  <a:close/>
                  <a:moveTo>
                    <a:pt x="78" y="50"/>
                  </a:moveTo>
                  <a:lnTo>
                    <a:pt x="80" y="50"/>
                  </a:lnTo>
                  <a:lnTo>
                    <a:pt x="92" y="98"/>
                  </a:lnTo>
                  <a:lnTo>
                    <a:pt x="64" y="98"/>
                  </a:lnTo>
                  <a:lnTo>
                    <a:pt x="7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4448175" y="5240338"/>
              <a:ext cx="225425" cy="242888"/>
            </a:xfrm>
            <a:custGeom>
              <a:avLst/>
              <a:gdLst>
                <a:gd name="T0" fmla="*/ 54 w 60"/>
                <a:gd name="T1" fmla="*/ 24 h 64"/>
                <a:gd name="T2" fmla="*/ 56 w 60"/>
                <a:gd name="T3" fmla="*/ 16 h 64"/>
                <a:gd name="T4" fmla="*/ 55 w 60"/>
                <a:gd name="T5" fmla="*/ 11 h 64"/>
                <a:gd name="T6" fmla="*/ 52 w 60"/>
                <a:gd name="T7" fmla="*/ 5 h 64"/>
                <a:gd name="T8" fmla="*/ 46 w 60"/>
                <a:gd name="T9" fmla="*/ 1 h 64"/>
                <a:gd name="T10" fmla="*/ 36 w 60"/>
                <a:gd name="T11" fmla="*/ 0 h 64"/>
                <a:gd name="T12" fmla="*/ 0 w 60"/>
                <a:gd name="T13" fmla="*/ 0 h 64"/>
                <a:gd name="T14" fmla="*/ 0 w 60"/>
                <a:gd name="T15" fmla="*/ 64 h 64"/>
                <a:gd name="T16" fmla="*/ 37 w 60"/>
                <a:gd name="T17" fmla="*/ 64 h 64"/>
                <a:gd name="T18" fmla="*/ 45 w 60"/>
                <a:gd name="T19" fmla="*/ 63 h 64"/>
                <a:gd name="T20" fmla="*/ 52 w 60"/>
                <a:gd name="T21" fmla="*/ 59 h 64"/>
                <a:gd name="T22" fmla="*/ 58 w 60"/>
                <a:gd name="T23" fmla="*/ 53 h 64"/>
                <a:gd name="T24" fmla="*/ 60 w 60"/>
                <a:gd name="T25" fmla="*/ 45 h 64"/>
                <a:gd name="T26" fmla="*/ 59 w 60"/>
                <a:gd name="T27" fmla="*/ 38 h 64"/>
                <a:gd name="T28" fmla="*/ 56 w 60"/>
                <a:gd name="T29" fmla="*/ 34 h 64"/>
                <a:gd name="T30" fmla="*/ 53 w 60"/>
                <a:gd name="T31" fmla="*/ 31 h 64"/>
                <a:gd name="T32" fmla="*/ 48 w 60"/>
                <a:gd name="T33" fmla="*/ 29 h 64"/>
                <a:gd name="T34" fmla="*/ 54 w 60"/>
                <a:gd name="T35" fmla="*/ 24 h 64"/>
                <a:gd name="T36" fmla="*/ 20 w 60"/>
                <a:gd name="T37" fmla="*/ 15 h 64"/>
                <a:gd name="T38" fmla="*/ 31 w 60"/>
                <a:gd name="T39" fmla="*/ 15 h 64"/>
                <a:gd name="T40" fmla="*/ 36 w 60"/>
                <a:gd name="T41" fmla="*/ 16 h 64"/>
                <a:gd name="T42" fmla="*/ 37 w 60"/>
                <a:gd name="T43" fmla="*/ 20 h 64"/>
                <a:gd name="T44" fmla="*/ 36 w 60"/>
                <a:gd name="T45" fmla="*/ 24 h 64"/>
                <a:gd name="T46" fmla="*/ 31 w 60"/>
                <a:gd name="T47" fmla="*/ 25 h 64"/>
                <a:gd name="T48" fmla="*/ 20 w 60"/>
                <a:gd name="T49" fmla="*/ 25 h 64"/>
                <a:gd name="T50" fmla="*/ 20 w 60"/>
                <a:gd name="T51" fmla="*/ 15 h 64"/>
                <a:gd name="T52" fmla="*/ 39 w 60"/>
                <a:gd name="T53" fmla="*/ 46 h 64"/>
                <a:gd name="T54" fmla="*/ 37 w 60"/>
                <a:gd name="T55" fmla="*/ 48 h 64"/>
                <a:gd name="T56" fmla="*/ 35 w 60"/>
                <a:gd name="T57" fmla="*/ 49 h 64"/>
                <a:gd name="T58" fmla="*/ 32 w 60"/>
                <a:gd name="T59" fmla="*/ 49 h 64"/>
                <a:gd name="T60" fmla="*/ 20 w 60"/>
                <a:gd name="T61" fmla="*/ 49 h 64"/>
                <a:gd name="T62" fmla="*/ 20 w 60"/>
                <a:gd name="T63" fmla="*/ 37 h 64"/>
                <a:gd name="T64" fmla="*/ 33 w 60"/>
                <a:gd name="T65" fmla="*/ 37 h 64"/>
                <a:gd name="T66" fmla="*/ 40 w 60"/>
                <a:gd name="T67" fmla="*/ 43 h 64"/>
                <a:gd name="T68" fmla="*/ 39 w 60"/>
                <a:gd name="T6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4">
                  <a:moveTo>
                    <a:pt x="54" y="24"/>
                  </a:moveTo>
                  <a:cubicBezTo>
                    <a:pt x="56" y="22"/>
                    <a:pt x="56" y="19"/>
                    <a:pt x="56" y="16"/>
                  </a:cubicBezTo>
                  <a:cubicBezTo>
                    <a:pt x="56" y="14"/>
                    <a:pt x="56" y="13"/>
                    <a:pt x="55" y="11"/>
                  </a:cubicBezTo>
                  <a:cubicBezTo>
                    <a:pt x="55" y="9"/>
                    <a:pt x="54" y="7"/>
                    <a:pt x="52" y="5"/>
                  </a:cubicBezTo>
                  <a:cubicBezTo>
                    <a:pt x="51" y="4"/>
                    <a:pt x="49" y="2"/>
                    <a:pt x="46" y="1"/>
                  </a:cubicBezTo>
                  <a:cubicBezTo>
                    <a:pt x="43" y="0"/>
                    <a:pt x="40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40" y="64"/>
                    <a:pt x="43" y="64"/>
                    <a:pt x="45" y="63"/>
                  </a:cubicBezTo>
                  <a:cubicBezTo>
                    <a:pt x="48" y="62"/>
                    <a:pt x="50" y="61"/>
                    <a:pt x="52" y="59"/>
                  </a:cubicBezTo>
                  <a:cubicBezTo>
                    <a:pt x="55" y="58"/>
                    <a:pt x="56" y="56"/>
                    <a:pt x="58" y="53"/>
                  </a:cubicBezTo>
                  <a:cubicBezTo>
                    <a:pt x="59" y="51"/>
                    <a:pt x="60" y="48"/>
                    <a:pt x="60" y="45"/>
                  </a:cubicBezTo>
                  <a:cubicBezTo>
                    <a:pt x="60" y="42"/>
                    <a:pt x="59" y="40"/>
                    <a:pt x="59" y="38"/>
                  </a:cubicBezTo>
                  <a:cubicBezTo>
                    <a:pt x="58" y="37"/>
                    <a:pt x="57" y="35"/>
                    <a:pt x="56" y="34"/>
                  </a:cubicBezTo>
                  <a:cubicBezTo>
                    <a:pt x="55" y="33"/>
                    <a:pt x="54" y="31"/>
                    <a:pt x="53" y="31"/>
                  </a:cubicBezTo>
                  <a:cubicBezTo>
                    <a:pt x="51" y="30"/>
                    <a:pt x="50" y="29"/>
                    <a:pt x="48" y="29"/>
                  </a:cubicBezTo>
                  <a:cubicBezTo>
                    <a:pt x="51" y="27"/>
                    <a:pt x="53" y="26"/>
                    <a:pt x="54" y="24"/>
                  </a:cubicBezTo>
                  <a:close/>
                  <a:moveTo>
                    <a:pt x="20" y="15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3" y="15"/>
                    <a:pt x="34" y="15"/>
                    <a:pt x="36" y="16"/>
                  </a:cubicBezTo>
                  <a:cubicBezTo>
                    <a:pt x="37" y="17"/>
                    <a:pt x="37" y="18"/>
                    <a:pt x="37" y="20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4" y="25"/>
                    <a:pt x="33" y="25"/>
                    <a:pt x="31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15"/>
                  </a:lnTo>
                  <a:close/>
                  <a:moveTo>
                    <a:pt x="39" y="46"/>
                  </a:moveTo>
                  <a:cubicBezTo>
                    <a:pt x="39" y="47"/>
                    <a:pt x="38" y="47"/>
                    <a:pt x="37" y="48"/>
                  </a:cubicBezTo>
                  <a:cubicBezTo>
                    <a:pt x="37" y="48"/>
                    <a:pt x="36" y="48"/>
                    <a:pt x="35" y="49"/>
                  </a:cubicBezTo>
                  <a:cubicBezTo>
                    <a:pt x="34" y="49"/>
                    <a:pt x="33" y="49"/>
                    <a:pt x="32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7" y="37"/>
                    <a:pt x="40" y="39"/>
                    <a:pt x="40" y="43"/>
                  </a:cubicBezTo>
                  <a:cubicBezTo>
                    <a:pt x="40" y="44"/>
                    <a:pt x="39" y="45"/>
                    <a:pt x="3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706938" y="5233988"/>
              <a:ext cx="236537" cy="255588"/>
            </a:xfrm>
            <a:custGeom>
              <a:avLst/>
              <a:gdLst>
                <a:gd name="T0" fmla="*/ 23 w 63"/>
                <a:gd name="T1" fmla="*/ 22 h 68"/>
                <a:gd name="T2" fmla="*/ 27 w 63"/>
                <a:gd name="T3" fmla="*/ 18 h 68"/>
                <a:gd name="T4" fmla="*/ 33 w 63"/>
                <a:gd name="T5" fmla="*/ 16 h 68"/>
                <a:gd name="T6" fmla="*/ 38 w 63"/>
                <a:gd name="T7" fmla="*/ 17 h 68"/>
                <a:gd name="T8" fmla="*/ 41 w 63"/>
                <a:gd name="T9" fmla="*/ 20 h 68"/>
                <a:gd name="T10" fmla="*/ 42 w 63"/>
                <a:gd name="T11" fmla="*/ 23 h 68"/>
                <a:gd name="T12" fmla="*/ 43 w 63"/>
                <a:gd name="T13" fmla="*/ 26 h 68"/>
                <a:gd name="T14" fmla="*/ 62 w 63"/>
                <a:gd name="T15" fmla="*/ 26 h 68"/>
                <a:gd name="T16" fmla="*/ 54 w 63"/>
                <a:gd name="T17" fmla="*/ 7 h 68"/>
                <a:gd name="T18" fmla="*/ 33 w 63"/>
                <a:gd name="T19" fmla="*/ 0 h 68"/>
                <a:gd name="T20" fmla="*/ 20 w 63"/>
                <a:gd name="T21" fmla="*/ 3 h 68"/>
                <a:gd name="T22" fmla="*/ 9 w 63"/>
                <a:gd name="T23" fmla="*/ 10 h 68"/>
                <a:gd name="T24" fmla="*/ 3 w 63"/>
                <a:gd name="T25" fmla="*/ 20 h 68"/>
                <a:gd name="T26" fmla="*/ 0 w 63"/>
                <a:gd name="T27" fmla="*/ 34 h 68"/>
                <a:gd name="T28" fmla="*/ 2 w 63"/>
                <a:gd name="T29" fmla="*/ 47 h 68"/>
                <a:gd name="T30" fmla="*/ 9 w 63"/>
                <a:gd name="T31" fmla="*/ 58 h 68"/>
                <a:gd name="T32" fmla="*/ 19 w 63"/>
                <a:gd name="T33" fmla="*/ 65 h 68"/>
                <a:gd name="T34" fmla="*/ 33 w 63"/>
                <a:gd name="T35" fmla="*/ 68 h 68"/>
                <a:gd name="T36" fmla="*/ 46 w 63"/>
                <a:gd name="T37" fmla="*/ 66 h 68"/>
                <a:gd name="T38" fmla="*/ 55 w 63"/>
                <a:gd name="T39" fmla="*/ 59 h 68"/>
                <a:gd name="T40" fmla="*/ 61 w 63"/>
                <a:gd name="T41" fmla="*/ 51 h 68"/>
                <a:gd name="T42" fmla="*/ 63 w 63"/>
                <a:gd name="T43" fmla="*/ 41 h 68"/>
                <a:gd name="T44" fmla="*/ 43 w 63"/>
                <a:gd name="T45" fmla="*/ 41 h 68"/>
                <a:gd name="T46" fmla="*/ 42 w 63"/>
                <a:gd name="T47" fmla="*/ 45 h 68"/>
                <a:gd name="T48" fmla="*/ 40 w 63"/>
                <a:gd name="T49" fmla="*/ 49 h 68"/>
                <a:gd name="T50" fmla="*/ 37 w 63"/>
                <a:gd name="T51" fmla="*/ 51 h 68"/>
                <a:gd name="T52" fmla="*/ 33 w 63"/>
                <a:gd name="T53" fmla="*/ 52 h 68"/>
                <a:gd name="T54" fmla="*/ 27 w 63"/>
                <a:gd name="T55" fmla="*/ 50 h 68"/>
                <a:gd name="T56" fmla="*/ 23 w 63"/>
                <a:gd name="T57" fmla="*/ 46 h 68"/>
                <a:gd name="T58" fmla="*/ 21 w 63"/>
                <a:gd name="T59" fmla="*/ 40 h 68"/>
                <a:gd name="T60" fmla="*/ 20 w 63"/>
                <a:gd name="T61" fmla="*/ 34 h 68"/>
                <a:gd name="T62" fmla="*/ 21 w 63"/>
                <a:gd name="T63" fmla="*/ 28 h 68"/>
                <a:gd name="T64" fmla="*/ 23 w 63"/>
                <a:gd name="T65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68">
                  <a:moveTo>
                    <a:pt x="23" y="22"/>
                  </a:moveTo>
                  <a:cubicBezTo>
                    <a:pt x="24" y="20"/>
                    <a:pt x="25" y="19"/>
                    <a:pt x="27" y="18"/>
                  </a:cubicBezTo>
                  <a:cubicBezTo>
                    <a:pt x="28" y="17"/>
                    <a:pt x="30" y="16"/>
                    <a:pt x="33" y="16"/>
                  </a:cubicBezTo>
                  <a:cubicBezTo>
                    <a:pt x="35" y="16"/>
                    <a:pt x="36" y="17"/>
                    <a:pt x="38" y="17"/>
                  </a:cubicBezTo>
                  <a:cubicBezTo>
                    <a:pt x="39" y="18"/>
                    <a:pt x="40" y="19"/>
                    <a:pt x="41" y="20"/>
                  </a:cubicBezTo>
                  <a:cubicBezTo>
                    <a:pt x="41" y="21"/>
                    <a:pt x="42" y="22"/>
                    <a:pt x="42" y="23"/>
                  </a:cubicBezTo>
                  <a:cubicBezTo>
                    <a:pt x="43" y="24"/>
                    <a:pt x="43" y="25"/>
                    <a:pt x="4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1" y="18"/>
                    <a:pt x="59" y="11"/>
                    <a:pt x="54" y="7"/>
                  </a:cubicBezTo>
                  <a:cubicBezTo>
                    <a:pt x="49" y="3"/>
                    <a:pt x="42" y="0"/>
                    <a:pt x="33" y="0"/>
                  </a:cubicBezTo>
                  <a:cubicBezTo>
                    <a:pt x="28" y="0"/>
                    <a:pt x="24" y="1"/>
                    <a:pt x="20" y="3"/>
                  </a:cubicBezTo>
                  <a:cubicBezTo>
                    <a:pt x="16" y="4"/>
                    <a:pt x="12" y="7"/>
                    <a:pt x="9" y="10"/>
                  </a:cubicBezTo>
                  <a:cubicBezTo>
                    <a:pt x="6" y="13"/>
                    <a:pt x="4" y="16"/>
                    <a:pt x="3" y="20"/>
                  </a:cubicBezTo>
                  <a:cubicBezTo>
                    <a:pt x="1" y="24"/>
                    <a:pt x="0" y="29"/>
                    <a:pt x="0" y="34"/>
                  </a:cubicBezTo>
                  <a:cubicBezTo>
                    <a:pt x="0" y="39"/>
                    <a:pt x="1" y="43"/>
                    <a:pt x="2" y="47"/>
                  </a:cubicBezTo>
                  <a:cubicBezTo>
                    <a:pt x="4" y="52"/>
                    <a:pt x="6" y="55"/>
                    <a:pt x="9" y="58"/>
                  </a:cubicBezTo>
                  <a:cubicBezTo>
                    <a:pt x="12" y="61"/>
                    <a:pt x="15" y="63"/>
                    <a:pt x="19" y="65"/>
                  </a:cubicBezTo>
                  <a:cubicBezTo>
                    <a:pt x="23" y="67"/>
                    <a:pt x="28" y="68"/>
                    <a:pt x="33" y="68"/>
                  </a:cubicBezTo>
                  <a:cubicBezTo>
                    <a:pt x="38" y="68"/>
                    <a:pt x="42" y="67"/>
                    <a:pt x="46" y="66"/>
                  </a:cubicBezTo>
                  <a:cubicBezTo>
                    <a:pt x="49" y="64"/>
                    <a:pt x="52" y="62"/>
                    <a:pt x="55" y="59"/>
                  </a:cubicBezTo>
                  <a:cubicBezTo>
                    <a:pt x="57" y="57"/>
                    <a:pt x="59" y="54"/>
                    <a:pt x="61" y="51"/>
                  </a:cubicBezTo>
                  <a:cubicBezTo>
                    <a:pt x="62" y="48"/>
                    <a:pt x="63" y="44"/>
                    <a:pt x="6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3"/>
                    <a:pt x="42" y="44"/>
                    <a:pt x="42" y="45"/>
                  </a:cubicBezTo>
                  <a:cubicBezTo>
                    <a:pt x="41" y="47"/>
                    <a:pt x="41" y="48"/>
                    <a:pt x="40" y="49"/>
                  </a:cubicBezTo>
                  <a:cubicBezTo>
                    <a:pt x="39" y="50"/>
                    <a:pt x="38" y="50"/>
                    <a:pt x="37" y="51"/>
                  </a:cubicBezTo>
                  <a:cubicBezTo>
                    <a:pt x="36" y="52"/>
                    <a:pt x="34" y="52"/>
                    <a:pt x="33" y="52"/>
                  </a:cubicBezTo>
                  <a:cubicBezTo>
                    <a:pt x="30" y="52"/>
                    <a:pt x="28" y="51"/>
                    <a:pt x="27" y="50"/>
                  </a:cubicBezTo>
                  <a:cubicBezTo>
                    <a:pt x="25" y="49"/>
                    <a:pt x="24" y="48"/>
                    <a:pt x="23" y="46"/>
                  </a:cubicBezTo>
                  <a:cubicBezTo>
                    <a:pt x="22" y="45"/>
                    <a:pt x="21" y="43"/>
                    <a:pt x="21" y="40"/>
                  </a:cubicBezTo>
                  <a:cubicBezTo>
                    <a:pt x="20" y="38"/>
                    <a:pt x="20" y="36"/>
                    <a:pt x="20" y="34"/>
                  </a:cubicBezTo>
                  <a:cubicBezTo>
                    <a:pt x="20" y="32"/>
                    <a:pt x="20" y="30"/>
                    <a:pt x="21" y="28"/>
                  </a:cubicBezTo>
                  <a:cubicBezTo>
                    <a:pt x="21" y="25"/>
                    <a:pt x="22" y="24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4610100" y="5146675"/>
              <a:ext cx="938212" cy="952500"/>
            </a:xfrm>
            <a:custGeom>
              <a:avLst/>
              <a:gdLst>
                <a:gd name="T0" fmla="*/ 475 w 591"/>
                <a:gd name="T1" fmla="*/ 0 h 600"/>
                <a:gd name="T2" fmla="*/ 378 w 591"/>
                <a:gd name="T3" fmla="*/ 100 h 600"/>
                <a:gd name="T4" fmla="*/ 378 w 591"/>
                <a:gd name="T5" fmla="*/ 100 h 600"/>
                <a:gd name="T6" fmla="*/ 80 w 591"/>
                <a:gd name="T7" fmla="*/ 412 h 600"/>
                <a:gd name="T8" fmla="*/ 0 w 591"/>
                <a:gd name="T9" fmla="*/ 600 h 600"/>
                <a:gd name="T10" fmla="*/ 194 w 591"/>
                <a:gd name="T11" fmla="*/ 526 h 600"/>
                <a:gd name="T12" fmla="*/ 494 w 591"/>
                <a:gd name="T13" fmla="*/ 214 h 600"/>
                <a:gd name="T14" fmla="*/ 494 w 591"/>
                <a:gd name="T15" fmla="*/ 214 h 600"/>
                <a:gd name="T16" fmla="*/ 591 w 591"/>
                <a:gd name="T17" fmla="*/ 114 h 600"/>
                <a:gd name="T18" fmla="*/ 475 w 591"/>
                <a:gd name="T19" fmla="*/ 0 h 600"/>
                <a:gd name="T20" fmla="*/ 187 w 591"/>
                <a:gd name="T21" fmla="*/ 514 h 600"/>
                <a:gd name="T22" fmla="*/ 75 w 591"/>
                <a:gd name="T23" fmla="*/ 554 h 600"/>
                <a:gd name="T24" fmla="*/ 47 w 591"/>
                <a:gd name="T25" fmla="*/ 526 h 600"/>
                <a:gd name="T26" fmla="*/ 92 w 591"/>
                <a:gd name="T27" fmla="*/ 421 h 600"/>
                <a:gd name="T28" fmla="*/ 104 w 591"/>
                <a:gd name="T29" fmla="*/ 407 h 600"/>
                <a:gd name="T30" fmla="*/ 101 w 591"/>
                <a:gd name="T31" fmla="*/ 469 h 600"/>
                <a:gd name="T32" fmla="*/ 144 w 591"/>
                <a:gd name="T33" fmla="*/ 457 h 600"/>
                <a:gd name="T34" fmla="*/ 137 w 591"/>
                <a:gd name="T35" fmla="*/ 504 h 600"/>
                <a:gd name="T36" fmla="*/ 196 w 591"/>
                <a:gd name="T37" fmla="*/ 502 h 600"/>
                <a:gd name="T38" fmla="*/ 187 w 591"/>
                <a:gd name="T39" fmla="*/ 514 h 600"/>
                <a:gd name="T40" fmla="*/ 440 w 591"/>
                <a:gd name="T41" fmla="*/ 81 h 600"/>
                <a:gd name="T42" fmla="*/ 475 w 591"/>
                <a:gd name="T43" fmla="*/ 43 h 600"/>
                <a:gd name="T44" fmla="*/ 548 w 591"/>
                <a:gd name="T45" fmla="*/ 116 h 600"/>
                <a:gd name="T46" fmla="*/ 513 w 591"/>
                <a:gd name="T47" fmla="*/ 152 h 600"/>
                <a:gd name="T48" fmla="*/ 440 w 591"/>
                <a:gd name="T49" fmla="*/ 8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1" h="600">
                  <a:moveTo>
                    <a:pt x="475" y="0"/>
                  </a:moveTo>
                  <a:lnTo>
                    <a:pt x="378" y="100"/>
                  </a:lnTo>
                  <a:lnTo>
                    <a:pt x="378" y="100"/>
                  </a:lnTo>
                  <a:lnTo>
                    <a:pt x="80" y="412"/>
                  </a:lnTo>
                  <a:lnTo>
                    <a:pt x="0" y="600"/>
                  </a:lnTo>
                  <a:lnTo>
                    <a:pt x="194" y="526"/>
                  </a:lnTo>
                  <a:lnTo>
                    <a:pt x="494" y="214"/>
                  </a:lnTo>
                  <a:lnTo>
                    <a:pt x="494" y="214"/>
                  </a:lnTo>
                  <a:lnTo>
                    <a:pt x="591" y="114"/>
                  </a:lnTo>
                  <a:lnTo>
                    <a:pt x="475" y="0"/>
                  </a:lnTo>
                  <a:close/>
                  <a:moveTo>
                    <a:pt x="187" y="514"/>
                  </a:moveTo>
                  <a:lnTo>
                    <a:pt x="75" y="554"/>
                  </a:lnTo>
                  <a:lnTo>
                    <a:pt x="47" y="526"/>
                  </a:lnTo>
                  <a:lnTo>
                    <a:pt x="92" y="421"/>
                  </a:lnTo>
                  <a:lnTo>
                    <a:pt x="104" y="407"/>
                  </a:lnTo>
                  <a:lnTo>
                    <a:pt x="101" y="469"/>
                  </a:lnTo>
                  <a:lnTo>
                    <a:pt x="144" y="457"/>
                  </a:lnTo>
                  <a:lnTo>
                    <a:pt x="137" y="504"/>
                  </a:lnTo>
                  <a:lnTo>
                    <a:pt x="196" y="502"/>
                  </a:lnTo>
                  <a:lnTo>
                    <a:pt x="187" y="514"/>
                  </a:lnTo>
                  <a:close/>
                  <a:moveTo>
                    <a:pt x="440" y="81"/>
                  </a:moveTo>
                  <a:lnTo>
                    <a:pt x="475" y="43"/>
                  </a:lnTo>
                  <a:lnTo>
                    <a:pt x="548" y="116"/>
                  </a:lnTo>
                  <a:lnTo>
                    <a:pt x="513" y="152"/>
                  </a:lnTo>
                  <a:lnTo>
                    <a:pt x="440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4005913" y="4827738"/>
            <a:ext cx="943757" cy="991674"/>
            <a:chOff x="6986588" y="4779963"/>
            <a:chExt cx="1438275" cy="1511300"/>
          </a:xfrm>
          <a:blipFill>
            <a:blip r:embed="rId2"/>
            <a:stretch>
              <a:fillRect/>
            </a:stretch>
          </a:blipFill>
        </p:grpSpPr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7443788" y="5264150"/>
              <a:ext cx="514350" cy="550863"/>
            </a:xfrm>
            <a:custGeom>
              <a:avLst/>
              <a:gdLst>
                <a:gd name="T0" fmla="*/ 88 w 324"/>
                <a:gd name="T1" fmla="*/ 145 h 347"/>
                <a:gd name="T2" fmla="*/ 97 w 324"/>
                <a:gd name="T3" fmla="*/ 347 h 347"/>
                <a:gd name="T4" fmla="*/ 223 w 324"/>
                <a:gd name="T5" fmla="*/ 347 h 347"/>
                <a:gd name="T6" fmla="*/ 232 w 324"/>
                <a:gd name="T7" fmla="*/ 145 h 347"/>
                <a:gd name="T8" fmla="*/ 303 w 324"/>
                <a:gd name="T9" fmla="*/ 145 h 347"/>
                <a:gd name="T10" fmla="*/ 324 w 324"/>
                <a:gd name="T11" fmla="*/ 42 h 347"/>
                <a:gd name="T12" fmla="*/ 237 w 324"/>
                <a:gd name="T13" fmla="*/ 42 h 347"/>
                <a:gd name="T14" fmla="*/ 234 w 324"/>
                <a:gd name="T15" fmla="*/ 0 h 347"/>
                <a:gd name="T16" fmla="*/ 223 w 324"/>
                <a:gd name="T17" fmla="*/ 0 h 347"/>
                <a:gd name="T18" fmla="*/ 208 w 324"/>
                <a:gd name="T19" fmla="*/ 0 h 347"/>
                <a:gd name="T20" fmla="*/ 185 w 324"/>
                <a:gd name="T21" fmla="*/ 0 h 347"/>
                <a:gd name="T22" fmla="*/ 161 w 324"/>
                <a:gd name="T23" fmla="*/ 28 h 347"/>
                <a:gd name="T24" fmla="*/ 137 w 324"/>
                <a:gd name="T25" fmla="*/ 0 h 347"/>
                <a:gd name="T26" fmla="*/ 111 w 324"/>
                <a:gd name="T27" fmla="*/ 0 h 347"/>
                <a:gd name="T28" fmla="*/ 95 w 324"/>
                <a:gd name="T29" fmla="*/ 0 h 347"/>
                <a:gd name="T30" fmla="*/ 81 w 324"/>
                <a:gd name="T31" fmla="*/ 0 h 347"/>
                <a:gd name="T32" fmla="*/ 81 w 324"/>
                <a:gd name="T33" fmla="*/ 42 h 347"/>
                <a:gd name="T34" fmla="*/ 0 w 324"/>
                <a:gd name="T35" fmla="*/ 42 h 347"/>
                <a:gd name="T36" fmla="*/ 19 w 324"/>
                <a:gd name="T37" fmla="*/ 145 h 347"/>
                <a:gd name="T38" fmla="*/ 88 w 324"/>
                <a:gd name="T39" fmla="*/ 14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" h="347">
                  <a:moveTo>
                    <a:pt x="88" y="145"/>
                  </a:moveTo>
                  <a:lnTo>
                    <a:pt x="97" y="347"/>
                  </a:lnTo>
                  <a:lnTo>
                    <a:pt x="223" y="347"/>
                  </a:lnTo>
                  <a:lnTo>
                    <a:pt x="232" y="145"/>
                  </a:lnTo>
                  <a:lnTo>
                    <a:pt x="303" y="145"/>
                  </a:lnTo>
                  <a:lnTo>
                    <a:pt x="324" y="42"/>
                  </a:lnTo>
                  <a:lnTo>
                    <a:pt x="237" y="42"/>
                  </a:lnTo>
                  <a:lnTo>
                    <a:pt x="234" y="0"/>
                  </a:lnTo>
                  <a:lnTo>
                    <a:pt x="223" y="0"/>
                  </a:lnTo>
                  <a:lnTo>
                    <a:pt x="208" y="0"/>
                  </a:lnTo>
                  <a:lnTo>
                    <a:pt x="185" y="0"/>
                  </a:lnTo>
                  <a:lnTo>
                    <a:pt x="161" y="28"/>
                  </a:lnTo>
                  <a:lnTo>
                    <a:pt x="137" y="0"/>
                  </a:lnTo>
                  <a:lnTo>
                    <a:pt x="111" y="0"/>
                  </a:lnTo>
                  <a:lnTo>
                    <a:pt x="95" y="0"/>
                  </a:lnTo>
                  <a:lnTo>
                    <a:pt x="81" y="0"/>
                  </a:lnTo>
                  <a:lnTo>
                    <a:pt x="81" y="42"/>
                  </a:lnTo>
                  <a:lnTo>
                    <a:pt x="0" y="42"/>
                  </a:lnTo>
                  <a:lnTo>
                    <a:pt x="19" y="145"/>
                  </a:lnTo>
                  <a:lnTo>
                    <a:pt x="88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7594600" y="5045075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8021638" y="5880100"/>
              <a:ext cx="95250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8240713" y="5880100"/>
              <a:ext cx="93662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7781925" y="5880100"/>
              <a:ext cx="93662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7523163" y="5880100"/>
              <a:ext cx="93662" cy="936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7275513" y="5875338"/>
              <a:ext cx="93662" cy="95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7027863" y="5875338"/>
              <a:ext cx="93662" cy="952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7999413" y="6008688"/>
              <a:ext cx="139700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7985125" y="6154738"/>
              <a:ext cx="168275" cy="133350"/>
            </a:xfrm>
            <a:custGeom>
              <a:avLst/>
              <a:gdLst>
                <a:gd name="T0" fmla="*/ 71 w 106"/>
                <a:gd name="T1" fmla="*/ 0 h 84"/>
                <a:gd name="T2" fmla="*/ 54 w 106"/>
                <a:gd name="T3" fmla="*/ 19 h 84"/>
                <a:gd name="T4" fmla="*/ 38 w 106"/>
                <a:gd name="T5" fmla="*/ 0 h 84"/>
                <a:gd name="T6" fmla="*/ 0 w 106"/>
                <a:gd name="T7" fmla="*/ 7 h 84"/>
                <a:gd name="T8" fmla="*/ 0 w 106"/>
                <a:gd name="T9" fmla="*/ 84 h 84"/>
                <a:gd name="T10" fmla="*/ 106 w 106"/>
                <a:gd name="T11" fmla="*/ 84 h 84"/>
                <a:gd name="T12" fmla="*/ 106 w 106"/>
                <a:gd name="T13" fmla="*/ 10 h 84"/>
                <a:gd name="T14" fmla="*/ 71 w 106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84">
                  <a:moveTo>
                    <a:pt x="71" y="0"/>
                  </a:moveTo>
                  <a:lnTo>
                    <a:pt x="54" y="19"/>
                  </a:lnTo>
                  <a:lnTo>
                    <a:pt x="38" y="0"/>
                  </a:lnTo>
                  <a:lnTo>
                    <a:pt x="0" y="7"/>
                  </a:lnTo>
                  <a:lnTo>
                    <a:pt x="0" y="84"/>
                  </a:lnTo>
                  <a:lnTo>
                    <a:pt x="106" y="84"/>
                  </a:lnTo>
                  <a:lnTo>
                    <a:pt x="106" y="10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1" name="Oval 62"/>
            <p:cNvSpPr>
              <a:spLocks noChangeArrowheads="1"/>
            </p:cNvSpPr>
            <p:nvPr/>
          </p:nvSpPr>
          <p:spPr bwMode="auto">
            <a:xfrm>
              <a:off x="7751763" y="6008688"/>
              <a:ext cx="139700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7737475" y="6154738"/>
              <a:ext cx="168275" cy="133350"/>
            </a:xfrm>
            <a:custGeom>
              <a:avLst/>
              <a:gdLst>
                <a:gd name="T0" fmla="*/ 71 w 106"/>
                <a:gd name="T1" fmla="*/ 0 h 84"/>
                <a:gd name="T2" fmla="*/ 54 w 106"/>
                <a:gd name="T3" fmla="*/ 19 h 84"/>
                <a:gd name="T4" fmla="*/ 38 w 106"/>
                <a:gd name="T5" fmla="*/ 0 h 84"/>
                <a:gd name="T6" fmla="*/ 0 w 106"/>
                <a:gd name="T7" fmla="*/ 10 h 84"/>
                <a:gd name="T8" fmla="*/ 0 w 106"/>
                <a:gd name="T9" fmla="*/ 84 h 84"/>
                <a:gd name="T10" fmla="*/ 106 w 106"/>
                <a:gd name="T11" fmla="*/ 84 h 84"/>
                <a:gd name="T12" fmla="*/ 104 w 106"/>
                <a:gd name="T13" fmla="*/ 10 h 84"/>
                <a:gd name="T14" fmla="*/ 71 w 106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84">
                  <a:moveTo>
                    <a:pt x="71" y="0"/>
                  </a:moveTo>
                  <a:lnTo>
                    <a:pt x="54" y="19"/>
                  </a:lnTo>
                  <a:lnTo>
                    <a:pt x="38" y="0"/>
                  </a:lnTo>
                  <a:lnTo>
                    <a:pt x="0" y="10"/>
                  </a:lnTo>
                  <a:lnTo>
                    <a:pt x="0" y="84"/>
                  </a:lnTo>
                  <a:lnTo>
                    <a:pt x="106" y="84"/>
                  </a:lnTo>
                  <a:lnTo>
                    <a:pt x="104" y="10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7891463" y="5932488"/>
              <a:ext cx="101600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7880350" y="6038850"/>
              <a:ext cx="123825" cy="96838"/>
            </a:xfrm>
            <a:custGeom>
              <a:avLst/>
              <a:gdLst>
                <a:gd name="T0" fmla="*/ 33 w 33"/>
                <a:gd name="T1" fmla="*/ 25 h 26"/>
                <a:gd name="T2" fmla="*/ 29 w 33"/>
                <a:gd name="T3" fmla="*/ 10 h 26"/>
                <a:gd name="T4" fmla="*/ 31 w 33"/>
                <a:gd name="T5" fmla="*/ 0 h 26"/>
                <a:gd name="T6" fmla="*/ 30 w 33"/>
                <a:gd name="T7" fmla="*/ 0 h 26"/>
                <a:gd name="T8" fmla="*/ 27 w 33"/>
                <a:gd name="T9" fmla="*/ 0 h 26"/>
                <a:gd name="T10" fmla="*/ 22 w 33"/>
                <a:gd name="T11" fmla="*/ 0 h 26"/>
                <a:gd name="T12" fmla="*/ 17 w 33"/>
                <a:gd name="T13" fmla="*/ 6 h 26"/>
                <a:gd name="T14" fmla="*/ 12 w 33"/>
                <a:gd name="T15" fmla="*/ 0 h 26"/>
                <a:gd name="T16" fmla="*/ 7 w 33"/>
                <a:gd name="T17" fmla="*/ 0 h 26"/>
                <a:gd name="T18" fmla="*/ 4 w 33"/>
                <a:gd name="T19" fmla="*/ 0 h 26"/>
                <a:gd name="T20" fmla="*/ 6 w 33"/>
                <a:gd name="T21" fmla="*/ 10 h 26"/>
                <a:gd name="T22" fmla="*/ 0 w 33"/>
                <a:gd name="T23" fmla="*/ 26 h 26"/>
                <a:gd name="T24" fmla="*/ 33 w 33"/>
                <a:gd name="T25" fmla="*/ 26 h 26"/>
                <a:gd name="T26" fmla="*/ 33 w 3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6">
                  <a:moveTo>
                    <a:pt x="33" y="25"/>
                  </a:moveTo>
                  <a:cubicBezTo>
                    <a:pt x="31" y="21"/>
                    <a:pt x="29" y="16"/>
                    <a:pt x="29" y="10"/>
                  </a:cubicBezTo>
                  <a:cubicBezTo>
                    <a:pt x="29" y="7"/>
                    <a:pt x="30" y="3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3"/>
                    <a:pt x="6" y="7"/>
                    <a:pt x="6" y="10"/>
                  </a:cubicBezTo>
                  <a:cubicBezTo>
                    <a:pt x="6" y="16"/>
                    <a:pt x="4" y="22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7504113" y="6008688"/>
              <a:ext cx="134937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7485063" y="6154738"/>
              <a:ext cx="169862" cy="133350"/>
            </a:xfrm>
            <a:custGeom>
              <a:avLst/>
              <a:gdLst>
                <a:gd name="T0" fmla="*/ 71 w 107"/>
                <a:gd name="T1" fmla="*/ 0 h 84"/>
                <a:gd name="T2" fmla="*/ 55 w 107"/>
                <a:gd name="T3" fmla="*/ 19 h 84"/>
                <a:gd name="T4" fmla="*/ 38 w 107"/>
                <a:gd name="T5" fmla="*/ 0 h 84"/>
                <a:gd name="T6" fmla="*/ 0 w 107"/>
                <a:gd name="T7" fmla="*/ 10 h 84"/>
                <a:gd name="T8" fmla="*/ 0 w 107"/>
                <a:gd name="T9" fmla="*/ 84 h 84"/>
                <a:gd name="T10" fmla="*/ 107 w 107"/>
                <a:gd name="T11" fmla="*/ 84 h 84"/>
                <a:gd name="T12" fmla="*/ 107 w 107"/>
                <a:gd name="T13" fmla="*/ 10 h 84"/>
                <a:gd name="T14" fmla="*/ 71 w 107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84">
                  <a:moveTo>
                    <a:pt x="71" y="0"/>
                  </a:moveTo>
                  <a:lnTo>
                    <a:pt x="55" y="19"/>
                  </a:lnTo>
                  <a:lnTo>
                    <a:pt x="38" y="0"/>
                  </a:lnTo>
                  <a:lnTo>
                    <a:pt x="0" y="10"/>
                  </a:lnTo>
                  <a:lnTo>
                    <a:pt x="0" y="84"/>
                  </a:lnTo>
                  <a:lnTo>
                    <a:pt x="107" y="84"/>
                  </a:lnTo>
                  <a:lnTo>
                    <a:pt x="107" y="10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7639050" y="5932488"/>
              <a:ext cx="101600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7632700" y="6038850"/>
              <a:ext cx="119062" cy="96838"/>
            </a:xfrm>
            <a:custGeom>
              <a:avLst/>
              <a:gdLst>
                <a:gd name="T0" fmla="*/ 32 w 32"/>
                <a:gd name="T1" fmla="*/ 25 h 26"/>
                <a:gd name="T2" fmla="*/ 28 w 32"/>
                <a:gd name="T3" fmla="*/ 10 h 26"/>
                <a:gd name="T4" fmla="*/ 30 w 32"/>
                <a:gd name="T5" fmla="*/ 0 h 26"/>
                <a:gd name="T6" fmla="*/ 29 w 32"/>
                <a:gd name="T7" fmla="*/ 0 h 26"/>
                <a:gd name="T8" fmla="*/ 26 w 32"/>
                <a:gd name="T9" fmla="*/ 0 h 26"/>
                <a:gd name="T10" fmla="*/ 21 w 32"/>
                <a:gd name="T11" fmla="*/ 0 h 26"/>
                <a:gd name="T12" fmla="*/ 16 w 32"/>
                <a:gd name="T13" fmla="*/ 6 h 26"/>
                <a:gd name="T14" fmla="*/ 11 w 32"/>
                <a:gd name="T15" fmla="*/ 0 h 26"/>
                <a:gd name="T16" fmla="*/ 6 w 32"/>
                <a:gd name="T17" fmla="*/ 0 h 26"/>
                <a:gd name="T18" fmla="*/ 3 w 32"/>
                <a:gd name="T19" fmla="*/ 0 h 26"/>
                <a:gd name="T20" fmla="*/ 5 w 32"/>
                <a:gd name="T21" fmla="*/ 10 h 26"/>
                <a:gd name="T22" fmla="*/ 0 w 32"/>
                <a:gd name="T23" fmla="*/ 26 h 26"/>
                <a:gd name="T24" fmla="*/ 32 w 32"/>
                <a:gd name="T25" fmla="*/ 26 h 26"/>
                <a:gd name="T26" fmla="*/ 32 w 32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6">
                  <a:moveTo>
                    <a:pt x="32" y="25"/>
                  </a:moveTo>
                  <a:cubicBezTo>
                    <a:pt x="30" y="21"/>
                    <a:pt x="28" y="16"/>
                    <a:pt x="28" y="10"/>
                  </a:cubicBezTo>
                  <a:cubicBezTo>
                    <a:pt x="28" y="7"/>
                    <a:pt x="29" y="3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3"/>
                    <a:pt x="5" y="7"/>
                    <a:pt x="5" y="10"/>
                  </a:cubicBezTo>
                  <a:cubicBezTo>
                    <a:pt x="5" y="16"/>
                    <a:pt x="3" y="22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69" name="Oval 70"/>
            <p:cNvSpPr>
              <a:spLocks noChangeArrowheads="1"/>
            </p:cNvSpPr>
            <p:nvPr/>
          </p:nvSpPr>
          <p:spPr bwMode="auto">
            <a:xfrm>
              <a:off x="8251825" y="6003925"/>
              <a:ext cx="138112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8235950" y="6151563"/>
              <a:ext cx="169862" cy="136525"/>
            </a:xfrm>
            <a:custGeom>
              <a:avLst/>
              <a:gdLst>
                <a:gd name="T0" fmla="*/ 71 w 107"/>
                <a:gd name="T1" fmla="*/ 0 h 86"/>
                <a:gd name="T2" fmla="*/ 55 w 107"/>
                <a:gd name="T3" fmla="*/ 21 h 86"/>
                <a:gd name="T4" fmla="*/ 38 w 107"/>
                <a:gd name="T5" fmla="*/ 0 h 86"/>
                <a:gd name="T6" fmla="*/ 0 w 107"/>
                <a:gd name="T7" fmla="*/ 9 h 86"/>
                <a:gd name="T8" fmla="*/ 0 w 107"/>
                <a:gd name="T9" fmla="*/ 86 h 86"/>
                <a:gd name="T10" fmla="*/ 107 w 107"/>
                <a:gd name="T11" fmla="*/ 86 h 86"/>
                <a:gd name="T12" fmla="*/ 104 w 107"/>
                <a:gd name="T13" fmla="*/ 9 h 86"/>
                <a:gd name="T14" fmla="*/ 71 w 107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86">
                  <a:moveTo>
                    <a:pt x="71" y="0"/>
                  </a:moveTo>
                  <a:lnTo>
                    <a:pt x="55" y="21"/>
                  </a:lnTo>
                  <a:lnTo>
                    <a:pt x="38" y="0"/>
                  </a:lnTo>
                  <a:lnTo>
                    <a:pt x="0" y="9"/>
                  </a:lnTo>
                  <a:lnTo>
                    <a:pt x="0" y="86"/>
                  </a:lnTo>
                  <a:lnTo>
                    <a:pt x="107" y="86"/>
                  </a:lnTo>
                  <a:lnTo>
                    <a:pt x="104" y="9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8139113" y="5929313"/>
              <a:ext cx="101600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8128000" y="6034088"/>
              <a:ext cx="123825" cy="98425"/>
            </a:xfrm>
            <a:custGeom>
              <a:avLst/>
              <a:gdLst>
                <a:gd name="T0" fmla="*/ 33 w 33"/>
                <a:gd name="T1" fmla="*/ 25 h 26"/>
                <a:gd name="T2" fmla="*/ 29 w 33"/>
                <a:gd name="T3" fmla="*/ 11 h 26"/>
                <a:gd name="T4" fmla="*/ 31 w 33"/>
                <a:gd name="T5" fmla="*/ 0 h 26"/>
                <a:gd name="T6" fmla="*/ 30 w 33"/>
                <a:gd name="T7" fmla="*/ 0 h 26"/>
                <a:gd name="T8" fmla="*/ 27 w 33"/>
                <a:gd name="T9" fmla="*/ 0 h 26"/>
                <a:gd name="T10" fmla="*/ 22 w 33"/>
                <a:gd name="T11" fmla="*/ 0 h 26"/>
                <a:gd name="T12" fmla="*/ 17 w 33"/>
                <a:gd name="T13" fmla="*/ 6 h 26"/>
                <a:gd name="T14" fmla="*/ 12 w 33"/>
                <a:gd name="T15" fmla="*/ 0 h 26"/>
                <a:gd name="T16" fmla="*/ 7 w 33"/>
                <a:gd name="T17" fmla="*/ 0 h 26"/>
                <a:gd name="T18" fmla="*/ 4 w 33"/>
                <a:gd name="T19" fmla="*/ 0 h 26"/>
                <a:gd name="T20" fmla="*/ 6 w 33"/>
                <a:gd name="T21" fmla="*/ 11 h 26"/>
                <a:gd name="T22" fmla="*/ 0 w 33"/>
                <a:gd name="T23" fmla="*/ 26 h 26"/>
                <a:gd name="T24" fmla="*/ 33 w 33"/>
                <a:gd name="T25" fmla="*/ 26 h 26"/>
                <a:gd name="T26" fmla="*/ 33 w 33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6">
                  <a:moveTo>
                    <a:pt x="33" y="25"/>
                  </a:moveTo>
                  <a:cubicBezTo>
                    <a:pt x="31" y="21"/>
                    <a:pt x="29" y="16"/>
                    <a:pt x="29" y="11"/>
                  </a:cubicBezTo>
                  <a:cubicBezTo>
                    <a:pt x="29" y="7"/>
                    <a:pt x="30" y="4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6" y="7"/>
                    <a:pt x="6" y="11"/>
                  </a:cubicBezTo>
                  <a:cubicBezTo>
                    <a:pt x="6" y="16"/>
                    <a:pt x="4" y="22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3" name="Oval 74"/>
            <p:cNvSpPr>
              <a:spLocks noChangeArrowheads="1"/>
            </p:cNvSpPr>
            <p:nvPr/>
          </p:nvSpPr>
          <p:spPr bwMode="auto">
            <a:xfrm>
              <a:off x="7256463" y="6011863"/>
              <a:ext cx="1397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7242175" y="6159500"/>
              <a:ext cx="168275" cy="131763"/>
            </a:xfrm>
            <a:custGeom>
              <a:avLst/>
              <a:gdLst>
                <a:gd name="T0" fmla="*/ 71 w 106"/>
                <a:gd name="T1" fmla="*/ 0 h 83"/>
                <a:gd name="T2" fmla="*/ 54 w 106"/>
                <a:gd name="T3" fmla="*/ 19 h 83"/>
                <a:gd name="T4" fmla="*/ 37 w 106"/>
                <a:gd name="T5" fmla="*/ 0 h 83"/>
                <a:gd name="T6" fmla="*/ 0 w 106"/>
                <a:gd name="T7" fmla="*/ 7 h 83"/>
                <a:gd name="T8" fmla="*/ 0 w 106"/>
                <a:gd name="T9" fmla="*/ 83 h 83"/>
                <a:gd name="T10" fmla="*/ 106 w 106"/>
                <a:gd name="T11" fmla="*/ 83 h 83"/>
                <a:gd name="T12" fmla="*/ 104 w 106"/>
                <a:gd name="T13" fmla="*/ 7 h 83"/>
                <a:gd name="T14" fmla="*/ 71 w 106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83">
                  <a:moveTo>
                    <a:pt x="71" y="0"/>
                  </a:moveTo>
                  <a:lnTo>
                    <a:pt x="54" y="19"/>
                  </a:lnTo>
                  <a:lnTo>
                    <a:pt x="37" y="0"/>
                  </a:lnTo>
                  <a:lnTo>
                    <a:pt x="0" y="7"/>
                  </a:lnTo>
                  <a:lnTo>
                    <a:pt x="0" y="83"/>
                  </a:lnTo>
                  <a:lnTo>
                    <a:pt x="106" y="83"/>
                  </a:lnTo>
                  <a:lnTo>
                    <a:pt x="104" y="7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7396163" y="5932488"/>
              <a:ext cx="100012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7383463" y="6042025"/>
              <a:ext cx="123825" cy="93663"/>
            </a:xfrm>
            <a:custGeom>
              <a:avLst/>
              <a:gdLst>
                <a:gd name="T0" fmla="*/ 33 w 33"/>
                <a:gd name="T1" fmla="*/ 25 h 25"/>
                <a:gd name="T2" fmla="*/ 33 w 33"/>
                <a:gd name="T3" fmla="*/ 25 h 25"/>
                <a:gd name="T4" fmla="*/ 29 w 33"/>
                <a:gd name="T5" fmla="*/ 10 h 25"/>
                <a:gd name="T6" fmla="*/ 31 w 33"/>
                <a:gd name="T7" fmla="*/ 0 h 25"/>
                <a:gd name="T8" fmla="*/ 30 w 33"/>
                <a:gd name="T9" fmla="*/ 0 h 25"/>
                <a:gd name="T10" fmla="*/ 27 w 33"/>
                <a:gd name="T11" fmla="*/ 0 h 25"/>
                <a:gd name="T12" fmla="*/ 22 w 33"/>
                <a:gd name="T13" fmla="*/ 0 h 25"/>
                <a:gd name="T14" fmla="*/ 17 w 33"/>
                <a:gd name="T15" fmla="*/ 6 h 25"/>
                <a:gd name="T16" fmla="*/ 12 w 33"/>
                <a:gd name="T17" fmla="*/ 0 h 25"/>
                <a:gd name="T18" fmla="*/ 7 w 33"/>
                <a:gd name="T19" fmla="*/ 0 h 25"/>
                <a:gd name="T20" fmla="*/ 4 w 33"/>
                <a:gd name="T21" fmla="*/ 0 h 25"/>
                <a:gd name="T22" fmla="*/ 6 w 33"/>
                <a:gd name="T23" fmla="*/ 10 h 25"/>
                <a:gd name="T24" fmla="*/ 0 w 33"/>
                <a:gd name="T25" fmla="*/ 25 h 25"/>
                <a:gd name="T26" fmla="*/ 33 w 33"/>
                <a:gd name="T2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1" y="20"/>
                    <a:pt x="29" y="15"/>
                    <a:pt x="29" y="10"/>
                  </a:cubicBezTo>
                  <a:cubicBezTo>
                    <a:pt x="29" y="6"/>
                    <a:pt x="30" y="3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3"/>
                    <a:pt x="6" y="6"/>
                    <a:pt x="6" y="10"/>
                  </a:cubicBezTo>
                  <a:cubicBezTo>
                    <a:pt x="6" y="16"/>
                    <a:pt x="4" y="21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auto">
            <a:xfrm>
              <a:off x="7005638" y="6011863"/>
              <a:ext cx="138112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6986588" y="6159500"/>
              <a:ext cx="173037" cy="131763"/>
            </a:xfrm>
            <a:custGeom>
              <a:avLst/>
              <a:gdLst>
                <a:gd name="T0" fmla="*/ 73 w 109"/>
                <a:gd name="T1" fmla="*/ 0 h 83"/>
                <a:gd name="T2" fmla="*/ 57 w 109"/>
                <a:gd name="T3" fmla="*/ 19 h 83"/>
                <a:gd name="T4" fmla="*/ 40 w 109"/>
                <a:gd name="T5" fmla="*/ 0 h 83"/>
                <a:gd name="T6" fmla="*/ 0 w 109"/>
                <a:gd name="T7" fmla="*/ 7 h 83"/>
                <a:gd name="T8" fmla="*/ 2 w 109"/>
                <a:gd name="T9" fmla="*/ 83 h 83"/>
                <a:gd name="T10" fmla="*/ 109 w 109"/>
                <a:gd name="T11" fmla="*/ 83 h 83"/>
                <a:gd name="T12" fmla="*/ 106 w 109"/>
                <a:gd name="T13" fmla="*/ 7 h 83"/>
                <a:gd name="T14" fmla="*/ 73 w 109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83">
                  <a:moveTo>
                    <a:pt x="73" y="0"/>
                  </a:moveTo>
                  <a:lnTo>
                    <a:pt x="57" y="19"/>
                  </a:lnTo>
                  <a:lnTo>
                    <a:pt x="40" y="0"/>
                  </a:lnTo>
                  <a:lnTo>
                    <a:pt x="0" y="7"/>
                  </a:lnTo>
                  <a:lnTo>
                    <a:pt x="2" y="83"/>
                  </a:lnTo>
                  <a:lnTo>
                    <a:pt x="109" y="83"/>
                  </a:lnTo>
                  <a:lnTo>
                    <a:pt x="106" y="7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7143750" y="5932488"/>
              <a:ext cx="10160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7132638" y="6042025"/>
              <a:ext cx="123825" cy="93663"/>
            </a:xfrm>
            <a:custGeom>
              <a:avLst/>
              <a:gdLst>
                <a:gd name="T0" fmla="*/ 30 w 33"/>
                <a:gd name="T1" fmla="*/ 0 h 25"/>
                <a:gd name="T2" fmla="*/ 27 w 33"/>
                <a:gd name="T3" fmla="*/ 0 h 25"/>
                <a:gd name="T4" fmla="*/ 22 w 33"/>
                <a:gd name="T5" fmla="*/ 0 h 25"/>
                <a:gd name="T6" fmla="*/ 17 w 33"/>
                <a:gd name="T7" fmla="*/ 6 h 25"/>
                <a:gd name="T8" fmla="*/ 12 w 33"/>
                <a:gd name="T9" fmla="*/ 0 h 25"/>
                <a:gd name="T10" fmla="*/ 7 w 33"/>
                <a:gd name="T11" fmla="*/ 0 h 25"/>
                <a:gd name="T12" fmla="*/ 4 w 33"/>
                <a:gd name="T13" fmla="*/ 0 h 25"/>
                <a:gd name="T14" fmla="*/ 6 w 33"/>
                <a:gd name="T15" fmla="*/ 10 h 25"/>
                <a:gd name="T16" fmla="*/ 0 w 33"/>
                <a:gd name="T17" fmla="*/ 25 h 25"/>
                <a:gd name="T18" fmla="*/ 33 w 33"/>
                <a:gd name="T19" fmla="*/ 25 h 25"/>
                <a:gd name="T20" fmla="*/ 33 w 33"/>
                <a:gd name="T21" fmla="*/ 25 h 25"/>
                <a:gd name="T22" fmla="*/ 29 w 33"/>
                <a:gd name="T23" fmla="*/ 10 h 25"/>
                <a:gd name="T24" fmla="*/ 31 w 33"/>
                <a:gd name="T25" fmla="*/ 0 h 25"/>
                <a:gd name="T26" fmla="*/ 30 w 33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5">
                  <a:moveTo>
                    <a:pt x="3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3"/>
                    <a:pt x="6" y="6"/>
                    <a:pt x="6" y="10"/>
                  </a:cubicBezTo>
                  <a:cubicBezTo>
                    <a:pt x="6" y="16"/>
                    <a:pt x="4" y="21"/>
                    <a:pt x="0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0"/>
                    <a:pt x="29" y="15"/>
                    <a:pt x="29" y="10"/>
                  </a:cubicBezTo>
                  <a:cubicBezTo>
                    <a:pt x="29" y="6"/>
                    <a:pt x="30" y="3"/>
                    <a:pt x="31" y="0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1" name="Freeform 82"/>
            <p:cNvSpPr>
              <a:spLocks noEditPoints="1"/>
            </p:cNvSpPr>
            <p:nvPr/>
          </p:nvSpPr>
          <p:spPr bwMode="auto">
            <a:xfrm>
              <a:off x="7834313" y="4779963"/>
              <a:ext cx="590550" cy="468313"/>
            </a:xfrm>
            <a:custGeom>
              <a:avLst/>
              <a:gdLst>
                <a:gd name="T0" fmla="*/ 31 w 157"/>
                <a:gd name="T1" fmla="*/ 98 h 124"/>
                <a:gd name="T2" fmla="*/ 15 w 157"/>
                <a:gd name="T3" fmla="*/ 124 h 124"/>
                <a:gd name="T4" fmla="*/ 22 w 157"/>
                <a:gd name="T5" fmla="*/ 123 h 124"/>
                <a:gd name="T6" fmla="*/ 96 w 157"/>
                <a:gd name="T7" fmla="*/ 107 h 124"/>
                <a:gd name="T8" fmla="*/ 157 w 157"/>
                <a:gd name="T9" fmla="*/ 55 h 124"/>
                <a:gd name="T10" fmla="*/ 78 w 157"/>
                <a:gd name="T11" fmla="*/ 0 h 124"/>
                <a:gd name="T12" fmla="*/ 0 w 157"/>
                <a:gd name="T13" fmla="*/ 55 h 124"/>
                <a:gd name="T14" fmla="*/ 31 w 157"/>
                <a:gd name="T15" fmla="*/ 98 h 124"/>
                <a:gd name="T16" fmla="*/ 78 w 157"/>
                <a:gd name="T17" fmla="*/ 7 h 124"/>
                <a:gd name="T18" fmla="*/ 151 w 157"/>
                <a:gd name="T19" fmla="*/ 55 h 124"/>
                <a:gd name="T20" fmla="*/ 94 w 157"/>
                <a:gd name="T21" fmla="*/ 101 h 124"/>
                <a:gd name="T22" fmla="*/ 28 w 157"/>
                <a:gd name="T23" fmla="*/ 116 h 124"/>
                <a:gd name="T24" fmla="*/ 39 w 157"/>
                <a:gd name="T25" fmla="*/ 95 h 124"/>
                <a:gd name="T26" fmla="*/ 36 w 157"/>
                <a:gd name="T27" fmla="*/ 93 h 124"/>
                <a:gd name="T28" fmla="*/ 6 w 157"/>
                <a:gd name="T29" fmla="*/ 55 h 124"/>
                <a:gd name="T30" fmla="*/ 78 w 157"/>
                <a:gd name="T31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24">
                  <a:moveTo>
                    <a:pt x="31" y="98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23"/>
                    <a:pt x="66" y="116"/>
                    <a:pt x="96" y="107"/>
                  </a:cubicBezTo>
                  <a:cubicBezTo>
                    <a:pt x="135" y="96"/>
                    <a:pt x="157" y="77"/>
                    <a:pt x="157" y="55"/>
                  </a:cubicBezTo>
                  <a:cubicBezTo>
                    <a:pt x="157" y="25"/>
                    <a:pt x="122" y="0"/>
                    <a:pt x="78" y="0"/>
                  </a:cubicBezTo>
                  <a:cubicBezTo>
                    <a:pt x="35" y="0"/>
                    <a:pt x="0" y="25"/>
                    <a:pt x="0" y="55"/>
                  </a:cubicBezTo>
                  <a:cubicBezTo>
                    <a:pt x="0" y="72"/>
                    <a:pt x="11" y="87"/>
                    <a:pt x="31" y="98"/>
                  </a:cubicBezTo>
                  <a:close/>
                  <a:moveTo>
                    <a:pt x="78" y="7"/>
                  </a:moveTo>
                  <a:cubicBezTo>
                    <a:pt x="118" y="7"/>
                    <a:pt x="151" y="28"/>
                    <a:pt x="151" y="55"/>
                  </a:cubicBezTo>
                  <a:cubicBezTo>
                    <a:pt x="151" y="82"/>
                    <a:pt x="111" y="96"/>
                    <a:pt x="94" y="101"/>
                  </a:cubicBezTo>
                  <a:cubicBezTo>
                    <a:pt x="71" y="108"/>
                    <a:pt x="41" y="114"/>
                    <a:pt x="28" y="116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17" y="84"/>
                    <a:pt x="6" y="70"/>
                    <a:pt x="6" y="55"/>
                  </a:cubicBezTo>
                  <a:cubicBezTo>
                    <a:pt x="6" y="28"/>
                    <a:pt x="38" y="7"/>
                    <a:pt x="7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82" name="组 81"/>
          <p:cNvGrpSpPr/>
          <p:nvPr/>
        </p:nvGrpSpPr>
        <p:grpSpPr>
          <a:xfrm>
            <a:off x="5609835" y="4932725"/>
            <a:ext cx="1019784" cy="807628"/>
            <a:chOff x="9599613" y="5029200"/>
            <a:chExt cx="1579562" cy="1250950"/>
          </a:xfrm>
          <a:blipFill>
            <a:blip r:embed="rId2"/>
            <a:stretch>
              <a:fillRect/>
            </a:stretch>
          </a:blipFill>
        </p:grpSpPr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0020300" y="5800725"/>
              <a:ext cx="1042987" cy="388938"/>
            </a:xfrm>
            <a:custGeom>
              <a:avLst/>
              <a:gdLst>
                <a:gd name="T0" fmla="*/ 272 w 278"/>
                <a:gd name="T1" fmla="*/ 60 h 103"/>
                <a:gd name="T2" fmla="*/ 243 w 278"/>
                <a:gd name="T3" fmla="*/ 13 h 103"/>
                <a:gd name="T4" fmla="*/ 234 w 278"/>
                <a:gd name="T5" fmla="*/ 0 h 103"/>
                <a:gd name="T6" fmla="*/ 45 w 278"/>
                <a:gd name="T7" fmla="*/ 0 h 103"/>
                <a:gd name="T8" fmla="*/ 36 w 278"/>
                <a:gd name="T9" fmla="*/ 13 h 103"/>
                <a:gd name="T10" fmla="*/ 7 w 278"/>
                <a:gd name="T11" fmla="*/ 60 h 103"/>
                <a:gd name="T12" fmla="*/ 6 w 278"/>
                <a:gd name="T13" fmla="*/ 63 h 103"/>
                <a:gd name="T14" fmla="*/ 6 w 278"/>
                <a:gd name="T15" fmla="*/ 93 h 103"/>
                <a:gd name="T16" fmla="*/ 23 w 278"/>
                <a:gd name="T17" fmla="*/ 103 h 103"/>
                <a:gd name="T18" fmla="*/ 39 w 278"/>
                <a:gd name="T19" fmla="*/ 103 h 103"/>
                <a:gd name="T20" fmla="*/ 101 w 278"/>
                <a:gd name="T21" fmla="*/ 103 h 103"/>
                <a:gd name="T22" fmla="*/ 178 w 278"/>
                <a:gd name="T23" fmla="*/ 103 h 103"/>
                <a:gd name="T24" fmla="*/ 240 w 278"/>
                <a:gd name="T25" fmla="*/ 103 h 103"/>
                <a:gd name="T26" fmla="*/ 256 w 278"/>
                <a:gd name="T27" fmla="*/ 103 h 103"/>
                <a:gd name="T28" fmla="*/ 273 w 278"/>
                <a:gd name="T29" fmla="*/ 93 h 103"/>
                <a:gd name="T30" fmla="*/ 273 w 278"/>
                <a:gd name="T31" fmla="*/ 63 h 103"/>
                <a:gd name="T32" fmla="*/ 272 w 278"/>
                <a:gd name="T33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8" h="103">
                  <a:moveTo>
                    <a:pt x="272" y="60"/>
                  </a:moveTo>
                  <a:cubicBezTo>
                    <a:pt x="267" y="52"/>
                    <a:pt x="255" y="31"/>
                    <a:pt x="243" y="13"/>
                  </a:cubicBezTo>
                  <a:cubicBezTo>
                    <a:pt x="240" y="9"/>
                    <a:pt x="237" y="4"/>
                    <a:pt x="23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4"/>
                    <a:pt x="39" y="9"/>
                    <a:pt x="36" y="13"/>
                  </a:cubicBezTo>
                  <a:cubicBezTo>
                    <a:pt x="24" y="31"/>
                    <a:pt x="12" y="52"/>
                    <a:pt x="7" y="60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1" y="72"/>
                    <a:pt x="0" y="84"/>
                    <a:pt x="6" y="93"/>
                  </a:cubicBezTo>
                  <a:cubicBezTo>
                    <a:pt x="9" y="99"/>
                    <a:pt x="15" y="103"/>
                    <a:pt x="23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240" y="103"/>
                    <a:pt x="240" y="103"/>
                    <a:pt x="240" y="103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63" y="103"/>
                    <a:pt x="269" y="99"/>
                    <a:pt x="273" y="93"/>
                  </a:cubicBezTo>
                  <a:cubicBezTo>
                    <a:pt x="278" y="84"/>
                    <a:pt x="278" y="72"/>
                    <a:pt x="273" y="63"/>
                  </a:cubicBezTo>
                  <a:lnTo>
                    <a:pt x="27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9902825" y="5029200"/>
              <a:ext cx="1276350" cy="1250950"/>
            </a:xfrm>
            <a:custGeom>
              <a:avLst/>
              <a:gdLst>
                <a:gd name="T0" fmla="*/ 331 w 340"/>
                <a:gd name="T1" fmla="*/ 262 h 331"/>
                <a:gd name="T2" fmla="*/ 329 w 340"/>
                <a:gd name="T3" fmla="*/ 258 h 331"/>
                <a:gd name="T4" fmla="*/ 280 w 340"/>
                <a:gd name="T5" fmla="*/ 178 h 331"/>
                <a:gd name="T6" fmla="*/ 260 w 340"/>
                <a:gd name="T7" fmla="*/ 150 h 331"/>
                <a:gd name="T8" fmla="*/ 238 w 340"/>
                <a:gd name="T9" fmla="*/ 114 h 331"/>
                <a:gd name="T10" fmla="*/ 238 w 340"/>
                <a:gd name="T11" fmla="*/ 23 h 331"/>
                <a:gd name="T12" fmla="*/ 251 w 340"/>
                <a:gd name="T13" fmla="*/ 23 h 331"/>
                <a:gd name="T14" fmla="*/ 251 w 340"/>
                <a:gd name="T15" fmla="*/ 0 h 331"/>
                <a:gd name="T16" fmla="*/ 86 w 340"/>
                <a:gd name="T17" fmla="*/ 0 h 331"/>
                <a:gd name="T18" fmla="*/ 86 w 340"/>
                <a:gd name="T19" fmla="*/ 23 h 331"/>
                <a:gd name="T20" fmla="*/ 103 w 340"/>
                <a:gd name="T21" fmla="*/ 23 h 331"/>
                <a:gd name="T22" fmla="*/ 103 w 340"/>
                <a:gd name="T23" fmla="*/ 114 h 331"/>
                <a:gd name="T24" fmla="*/ 80 w 340"/>
                <a:gd name="T25" fmla="*/ 150 h 331"/>
                <a:gd name="T26" fmla="*/ 60 w 340"/>
                <a:gd name="T27" fmla="*/ 178 h 331"/>
                <a:gd name="T28" fmla="*/ 11 w 340"/>
                <a:gd name="T29" fmla="*/ 258 h 331"/>
                <a:gd name="T30" fmla="*/ 9 w 340"/>
                <a:gd name="T31" fmla="*/ 262 h 331"/>
                <a:gd name="T32" fmla="*/ 9 w 340"/>
                <a:gd name="T33" fmla="*/ 313 h 331"/>
                <a:gd name="T34" fmla="*/ 38 w 340"/>
                <a:gd name="T35" fmla="*/ 331 h 331"/>
                <a:gd name="T36" fmla="*/ 302 w 340"/>
                <a:gd name="T37" fmla="*/ 331 h 331"/>
                <a:gd name="T38" fmla="*/ 302 w 340"/>
                <a:gd name="T39" fmla="*/ 331 h 331"/>
                <a:gd name="T40" fmla="*/ 332 w 340"/>
                <a:gd name="T41" fmla="*/ 313 h 331"/>
                <a:gd name="T42" fmla="*/ 331 w 340"/>
                <a:gd name="T43" fmla="*/ 262 h 331"/>
                <a:gd name="T44" fmla="*/ 315 w 340"/>
                <a:gd name="T45" fmla="*/ 304 h 331"/>
                <a:gd name="T46" fmla="*/ 302 w 340"/>
                <a:gd name="T47" fmla="*/ 312 h 331"/>
                <a:gd name="T48" fmla="*/ 38 w 340"/>
                <a:gd name="T49" fmla="*/ 312 h 331"/>
                <a:gd name="T50" fmla="*/ 25 w 340"/>
                <a:gd name="T51" fmla="*/ 304 h 331"/>
                <a:gd name="T52" fmla="*/ 26 w 340"/>
                <a:gd name="T53" fmla="*/ 272 h 331"/>
                <a:gd name="T54" fmla="*/ 28 w 340"/>
                <a:gd name="T55" fmla="*/ 268 h 331"/>
                <a:gd name="T56" fmla="*/ 76 w 340"/>
                <a:gd name="T57" fmla="*/ 189 h 331"/>
                <a:gd name="T58" fmla="*/ 96 w 340"/>
                <a:gd name="T59" fmla="*/ 161 h 331"/>
                <a:gd name="T60" fmla="*/ 122 w 340"/>
                <a:gd name="T61" fmla="*/ 113 h 331"/>
                <a:gd name="T62" fmla="*/ 122 w 340"/>
                <a:gd name="T63" fmla="*/ 28 h 331"/>
                <a:gd name="T64" fmla="*/ 219 w 340"/>
                <a:gd name="T65" fmla="*/ 28 h 331"/>
                <a:gd name="T66" fmla="*/ 219 w 340"/>
                <a:gd name="T67" fmla="*/ 113 h 331"/>
                <a:gd name="T68" fmla="*/ 245 w 340"/>
                <a:gd name="T69" fmla="*/ 161 h 331"/>
                <a:gd name="T70" fmla="*/ 265 w 340"/>
                <a:gd name="T71" fmla="*/ 189 h 331"/>
                <a:gd name="T72" fmla="*/ 313 w 340"/>
                <a:gd name="T73" fmla="*/ 268 h 331"/>
                <a:gd name="T74" fmla="*/ 315 w 340"/>
                <a:gd name="T75" fmla="*/ 272 h 331"/>
                <a:gd name="T76" fmla="*/ 315 w 340"/>
                <a:gd name="T77" fmla="*/ 30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0" h="331">
                  <a:moveTo>
                    <a:pt x="331" y="262"/>
                  </a:moveTo>
                  <a:cubicBezTo>
                    <a:pt x="329" y="258"/>
                    <a:pt x="329" y="258"/>
                    <a:pt x="329" y="258"/>
                  </a:cubicBezTo>
                  <a:cubicBezTo>
                    <a:pt x="321" y="243"/>
                    <a:pt x="301" y="208"/>
                    <a:pt x="280" y="178"/>
                  </a:cubicBezTo>
                  <a:cubicBezTo>
                    <a:pt x="273" y="168"/>
                    <a:pt x="267" y="158"/>
                    <a:pt x="260" y="150"/>
                  </a:cubicBezTo>
                  <a:cubicBezTo>
                    <a:pt x="250" y="136"/>
                    <a:pt x="238" y="119"/>
                    <a:pt x="238" y="114"/>
                  </a:cubicBezTo>
                  <a:cubicBezTo>
                    <a:pt x="238" y="92"/>
                    <a:pt x="238" y="40"/>
                    <a:pt x="238" y="2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0"/>
                    <a:pt x="102" y="92"/>
                    <a:pt x="103" y="114"/>
                  </a:cubicBezTo>
                  <a:cubicBezTo>
                    <a:pt x="103" y="119"/>
                    <a:pt x="90" y="136"/>
                    <a:pt x="80" y="150"/>
                  </a:cubicBezTo>
                  <a:cubicBezTo>
                    <a:pt x="74" y="158"/>
                    <a:pt x="67" y="168"/>
                    <a:pt x="60" y="178"/>
                  </a:cubicBezTo>
                  <a:cubicBezTo>
                    <a:pt x="40" y="208"/>
                    <a:pt x="20" y="243"/>
                    <a:pt x="11" y="258"/>
                  </a:cubicBezTo>
                  <a:cubicBezTo>
                    <a:pt x="9" y="262"/>
                    <a:pt x="9" y="262"/>
                    <a:pt x="9" y="262"/>
                  </a:cubicBezTo>
                  <a:cubicBezTo>
                    <a:pt x="0" y="278"/>
                    <a:pt x="0" y="299"/>
                    <a:pt x="9" y="313"/>
                  </a:cubicBezTo>
                  <a:cubicBezTo>
                    <a:pt x="15" y="325"/>
                    <a:pt x="26" y="331"/>
                    <a:pt x="38" y="331"/>
                  </a:cubicBezTo>
                  <a:cubicBezTo>
                    <a:pt x="302" y="331"/>
                    <a:pt x="302" y="331"/>
                    <a:pt x="302" y="331"/>
                  </a:cubicBezTo>
                  <a:cubicBezTo>
                    <a:pt x="302" y="331"/>
                    <a:pt x="302" y="331"/>
                    <a:pt x="302" y="331"/>
                  </a:cubicBezTo>
                  <a:cubicBezTo>
                    <a:pt x="315" y="331"/>
                    <a:pt x="325" y="325"/>
                    <a:pt x="332" y="313"/>
                  </a:cubicBezTo>
                  <a:cubicBezTo>
                    <a:pt x="340" y="299"/>
                    <a:pt x="340" y="278"/>
                    <a:pt x="331" y="262"/>
                  </a:cubicBezTo>
                  <a:close/>
                  <a:moveTo>
                    <a:pt x="315" y="304"/>
                  </a:moveTo>
                  <a:cubicBezTo>
                    <a:pt x="312" y="309"/>
                    <a:pt x="308" y="312"/>
                    <a:pt x="302" y="312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3" y="312"/>
                    <a:pt x="28" y="309"/>
                    <a:pt x="25" y="304"/>
                  </a:cubicBezTo>
                  <a:cubicBezTo>
                    <a:pt x="20" y="295"/>
                    <a:pt x="20" y="281"/>
                    <a:pt x="26" y="272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36" y="253"/>
                    <a:pt x="56" y="218"/>
                    <a:pt x="76" y="189"/>
                  </a:cubicBezTo>
                  <a:cubicBezTo>
                    <a:pt x="83" y="179"/>
                    <a:pt x="89" y="169"/>
                    <a:pt x="96" y="161"/>
                  </a:cubicBezTo>
                  <a:cubicBezTo>
                    <a:pt x="113" y="137"/>
                    <a:pt x="122" y="124"/>
                    <a:pt x="122" y="113"/>
                  </a:cubicBezTo>
                  <a:cubicBezTo>
                    <a:pt x="121" y="94"/>
                    <a:pt x="122" y="48"/>
                    <a:pt x="122" y="28"/>
                  </a:cubicBezTo>
                  <a:cubicBezTo>
                    <a:pt x="219" y="28"/>
                    <a:pt x="219" y="28"/>
                    <a:pt x="219" y="28"/>
                  </a:cubicBezTo>
                  <a:cubicBezTo>
                    <a:pt x="219" y="48"/>
                    <a:pt x="219" y="94"/>
                    <a:pt x="219" y="113"/>
                  </a:cubicBezTo>
                  <a:cubicBezTo>
                    <a:pt x="218" y="124"/>
                    <a:pt x="227" y="137"/>
                    <a:pt x="245" y="161"/>
                  </a:cubicBezTo>
                  <a:cubicBezTo>
                    <a:pt x="251" y="169"/>
                    <a:pt x="258" y="179"/>
                    <a:pt x="265" y="189"/>
                  </a:cubicBezTo>
                  <a:cubicBezTo>
                    <a:pt x="285" y="218"/>
                    <a:pt x="304" y="253"/>
                    <a:pt x="313" y="268"/>
                  </a:cubicBezTo>
                  <a:cubicBezTo>
                    <a:pt x="315" y="272"/>
                    <a:pt x="315" y="272"/>
                    <a:pt x="315" y="272"/>
                  </a:cubicBezTo>
                  <a:cubicBezTo>
                    <a:pt x="320" y="281"/>
                    <a:pt x="320" y="295"/>
                    <a:pt x="315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599613" y="5111750"/>
              <a:ext cx="585787" cy="1160463"/>
            </a:xfrm>
            <a:custGeom>
              <a:avLst/>
              <a:gdLst>
                <a:gd name="T0" fmla="*/ 149 w 156"/>
                <a:gd name="T1" fmla="*/ 2 h 307"/>
                <a:gd name="T2" fmla="*/ 149 w 156"/>
                <a:gd name="T3" fmla="*/ 0 h 307"/>
                <a:gd name="T4" fmla="*/ 0 w 156"/>
                <a:gd name="T5" fmla="*/ 0 h 307"/>
                <a:gd name="T6" fmla="*/ 0 w 156"/>
                <a:gd name="T7" fmla="*/ 41 h 307"/>
                <a:gd name="T8" fmla="*/ 21 w 156"/>
                <a:gd name="T9" fmla="*/ 41 h 307"/>
                <a:gd name="T10" fmla="*/ 21 w 156"/>
                <a:gd name="T11" fmla="*/ 252 h 307"/>
                <a:gd name="T12" fmla="*/ 82 w 156"/>
                <a:gd name="T13" fmla="*/ 307 h 307"/>
                <a:gd name="T14" fmla="*/ 87 w 156"/>
                <a:gd name="T15" fmla="*/ 306 h 307"/>
                <a:gd name="T16" fmla="*/ 72 w 156"/>
                <a:gd name="T17" fmla="*/ 292 h 307"/>
                <a:gd name="T18" fmla="*/ 69 w 156"/>
                <a:gd name="T19" fmla="*/ 286 h 307"/>
                <a:gd name="T20" fmla="*/ 41 w 156"/>
                <a:gd name="T21" fmla="*/ 252 h 307"/>
                <a:gd name="T22" fmla="*/ 41 w 156"/>
                <a:gd name="T23" fmla="*/ 41 h 307"/>
                <a:gd name="T24" fmla="*/ 116 w 156"/>
                <a:gd name="T25" fmla="*/ 41 h 307"/>
                <a:gd name="T26" fmla="*/ 116 w 156"/>
                <a:gd name="T27" fmla="*/ 169 h 307"/>
                <a:gd name="T28" fmla="*/ 124 w 156"/>
                <a:gd name="T29" fmla="*/ 157 h 307"/>
                <a:gd name="T30" fmla="*/ 135 w 156"/>
                <a:gd name="T31" fmla="*/ 140 h 307"/>
                <a:gd name="T32" fmla="*/ 135 w 156"/>
                <a:gd name="T33" fmla="*/ 41 h 307"/>
                <a:gd name="T34" fmla="*/ 156 w 156"/>
                <a:gd name="T35" fmla="*/ 41 h 307"/>
                <a:gd name="T36" fmla="*/ 156 w 156"/>
                <a:gd name="T37" fmla="*/ 2 h 307"/>
                <a:gd name="T38" fmla="*/ 149 w 156"/>
                <a:gd name="T39" fmla="*/ 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307">
                  <a:moveTo>
                    <a:pt x="149" y="2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66"/>
                    <a:pt x="32" y="307"/>
                    <a:pt x="82" y="307"/>
                  </a:cubicBezTo>
                  <a:cubicBezTo>
                    <a:pt x="84" y="307"/>
                    <a:pt x="85" y="306"/>
                    <a:pt x="87" y="306"/>
                  </a:cubicBezTo>
                  <a:cubicBezTo>
                    <a:pt x="81" y="303"/>
                    <a:pt x="76" y="299"/>
                    <a:pt x="72" y="292"/>
                  </a:cubicBezTo>
                  <a:cubicBezTo>
                    <a:pt x="71" y="290"/>
                    <a:pt x="70" y="288"/>
                    <a:pt x="69" y="286"/>
                  </a:cubicBezTo>
                  <a:cubicBezTo>
                    <a:pt x="42" y="280"/>
                    <a:pt x="41" y="252"/>
                    <a:pt x="41" y="25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9" y="165"/>
                    <a:pt x="121" y="161"/>
                    <a:pt x="124" y="157"/>
                  </a:cubicBezTo>
                  <a:cubicBezTo>
                    <a:pt x="128" y="151"/>
                    <a:pt x="132" y="146"/>
                    <a:pt x="135" y="140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2"/>
                    <a:pt x="156" y="2"/>
                    <a:pt x="156" y="2"/>
                  </a:cubicBezTo>
                  <a:lnTo>
                    <a:pt x="14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9813925" y="5661025"/>
              <a:ext cx="160337" cy="471488"/>
            </a:xfrm>
            <a:custGeom>
              <a:avLst/>
              <a:gdLst>
                <a:gd name="T0" fmla="*/ 0 w 43"/>
                <a:gd name="T1" fmla="*/ 108 h 125"/>
                <a:gd name="T2" fmla="*/ 9 w 43"/>
                <a:gd name="T3" fmla="*/ 125 h 125"/>
                <a:gd name="T4" fmla="*/ 16 w 43"/>
                <a:gd name="T5" fmla="*/ 96 h 125"/>
                <a:gd name="T6" fmla="*/ 18 w 43"/>
                <a:gd name="T7" fmla="*/ 92 h 125"/>
                <a:gd name="T8" fmla="*/ 43 w 43"/>
                <a:gd name="T9" fmla="*/ 50 h 125"/>
                <a:gd name="T10" fmla="*/ 43 w 43"/>
                <a:gd name="T11" fmla="*/ 0 h 125"/>
                <a:gd name="T12" fmla="*/ 0 w 43"/>
                <a:gd name="T13" fmla="*/ 0 h 125"/>
                <a:gd name="T14" fmla="*/ 0 w 43"/>
                <a:gd name="T15" fmla="*/ 10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25">
                  <a:moveTo>
                    <a:pt x="0" y="108"/>
                  </a:moveTo>
                  <a:cubicBezTo>
                    <a:pt x="0" y="111"/>
                    <a:pt x="1" y="120"/>
                    <a:pt x="9" y="125"/>
                  </a:cubicBezTo>
                  <a:cubicBezTo>
                    <a:pt x="9" y="115"/>
                    <a:pt x="11" y="105"/>
                    <a:pt x="16" y="96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23" y="83"/>
                    <a:pt x="32" y="67"/>
                    <a:pt x="43" y="50"/>
                  </a:cubicBezTo>
                  <a:cubicBezTo>
                    <a:pt x="43" y="24"/>
                    <a:pt x="43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05"/>
                    <a:pt x="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7125179" y="1843692"/>
            <a:ext cx="990565" cy="909680"/>
            <a:chOff x="1116013" y="504825"/>
            <a:chExt cx="1419225" cy="1303338"/>
          </a:xfrm>
          <a:blipFill>
            <a:blip r:embed="rId2"/>
            <a:stretch>
              <a:fillRect/>
            </a:stretch>
          </a:blipFill>
        </p:grpSpPr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1116013" y="1317625"/>
              <a:ext cx="312738" cy="484187"/>
            </a:xfrm>
            <a:custGeom>
              <a:avLst/>
              <a:gdLst>
                <a:gd name="T0" fmla="*/ 190 w 197"/>
                <a:gd name="T1" fmla="*/ 219 h 305"/>
                <a:gd name="T2" fmla="*/ 190 w 197"/>
                <a:gd name="T3" fmla="*/ 186 h 305"/>
                <a:gd name="T4" fmla="*/ 71 w 197"/>
                <a:gd name="T5" fmla="*/ 186 h 305"/>
                <a:gd name="T6" fmla="*/ 31 w 197"/>
                <a:gd name="T7" fmla="*/ 0 h 305"/>
                <a:gd name="T8" fmla="*/ 0 w 197"/>
                <a:gd name="T9" fmla="*/ 7 h 305"/>
                <a:gd name="T10" fmla="*/ 48 w 197"/>
                <a:gd name="T11" fmla="*/ 219 h 305"/>
                <a:gd name="T12" fmla="*/ 71 w 197"/>
                <a:gd name="T13" fmla="*/ 219 h 305"/>
                <a:gd name="T14" fmla="*/ 41 w 197"/>
                <a:gd name="T15" fmla="*/ 295 h 305"/>
                <a:gd name="T16" fmla="*/ 60 w 197"/>
                <a:gd name="T17" fmla="*/ 305 h 305"/>
                <a:gd name="T18" fmla="*/ 95 w 197"/>
                <a:gd name="T19" fmla="*/ 219 h 305"/>
                <a:gd name="T20" fmla="*/ 145 w 197"/>
                <a:gd name="T21" fmla="*/ 219 h 305"/>
                <a:gd name="T22" fmla="*/ 178 w 197"/>
                <a:gd name="T23" fmla="*/ 305 h 305"/>
                <a:gd name="T24" fmla="*/ 197 w 197"/>
                <a:gd name="T25" fmla="*/ 295 h 305"/>
                <a:gd name="T26" fmla="*/ 168 w 197"/>
                <a:gd name="T27" fmla="*/ 219 h 305"/>
                <a:gd name="T28" fmla="*/ 190 w 197"/>
                <a:gd name="T29" fmla="*/ 21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305">
                  <a:moveTo>
                    <a:pt x="190" y="219"/>
                  </a:moveTo>
                  <a:lnTo>
                    <a:pt x="190" y="186"/>
                  </a:lnTo>
                  <a:lnTo>
                    <a:pt x="71" y="186"/>
                  </a:lnTo>
                  <a:lnTo>
                    <a:pt x="31" y="0"/>
                  </a:lnTo>
                  <a:lnTo>
                    <a:pt x="0" y="7"/>
                  </a:lnTo>
                  <a:lnTo>
                    <a:pt x="48" y="219"/>
                  </a:lnTo>
                  <a:lnTo>
                    <a:pt x="71" y="219"/>
                  </a:lnTo>
                  <a:lnTo>
                    <a:pt x="41" y="295"/>
                  </a:lnTo>
                  <a:lnTo>
                    <a:pt x="60" y="305"/>
                  </a:lnTo>
                  <a:lnTo>
                    <a:pt x="95" y="219"/>
                  </a:lnTo>
                  <a:lnTo>
                    <a:pt x="145" y="219"/>
                  </a:lnTo>
                  <a:lnTo>
                    <a:pt x="178" y="305"/>
                  </a:lnTo>
                  <a:lnTo>
                    <a:pt x="197" y="295"/>
                  </a:lnTo>
                  <a:lnTo>
                    <a:pt x="168" y="219"/>
                  </a:lnTo>
                  <a:lnTo>
                    <a:pt x="190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2224088" y="1312863"/>
              <a:ext cx="311150" cy="484187"/>
            </a:xfrm>
            <a:custGeom>
              <a:avLst/>
              <a:gdLst>
                <a:gd name="T0" fmla="*/ 149 w 196"/>
                <a:gd name="T1" fmla="*/ 220 h 305"/>
                <a:gd name="T2" fmla="*/ 196 w 196"/>
                <a:gd name="T3" fmla="*/ 8 h 305"/>
                <a:gd name="T4" fmla="*/ 166 w 196"/>
                <a:gd name="T5" fmla="*/ 0 h 305"/>
                <a:gd name="T6" fmla="*/ 125 w 196"/>
                <a:gd name="T7" fmla="*/ 186 h 305"/>
                <a:gd name="T8" fmla="*/ 7 w 196"/>
                <a:gd name="T9" fmla="*/ 186 h 305"/>
                <a:gd name="T10" fmla="*/ 7 w 196"/>
                <a:gd name="T11" fmla="*/ 220 h 305"/>
                <a:gd name="T12" fmla="*/ 28 w 196"/>
                <a:gd name="T13" fmla="*/ 220 h 305"/>
                <a:gd name="T14" fmla="*/ 0 w 196"/>
                <a:gd name="T15" fmla="*/ 296 h 305"/>
                <a:gd name="T16" fmla="*/ 19 w 196"/>
                <a:gd name="T17" fmla="*/ 305 h 305"/>
                <a:gd name="T18" fmla="*/ 52 w 196"/>
                <a:gd name="T19" fmla="*/ 220 h 305"/>
                <a:gd name="T20" fmla="*/ 102 w 196"/>
                <a:gd name="T21" fmla="*/ 220 h 305"/>
                <a:gd name="T22" fmla="*/ 137 w 196"/>
                <a:gd name="T23" fmla="*/ 305 h 305"/>
                <a:gd name="T24" fmla="*/ 156 w 196"/>
                <a:gd name="T25" fmla="*/ 296 h 305"/>
                <a:gd name="T26" fmla="*/ 125 w 196"/>
                <a:gd name="T27" fmla="*/ 220 h 305"/>
                <a:gd name="T28" fmla="*/ 149 w 196"/>
                <a:gd name="T29" fmla="*/ 22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" h="305">
                  <a:moveTo>
                    <a:pt x="149" y="220"/>
                  </a:moveTo>
                  <a:lnTo>
                    <a:pt x="196" y="8"/>
                  </a:lnTo>
                  <a:lnTo>
                    <a:pt x="166" y="0"/>
                  </a:lnTo>
                  <a:lnTo>
                    <a:pt x="125" y="186"/>
                  </a:lnTo>
                  <a:lnTo>
                    <a:pt x="7" y="186"/>
                  </a:lnTo>
                  <a:lnTo>
                    <a:pt x="7" y="220"/>
                  </a:lnTo>
                  <a:lnTo>
                    <a:pt x="28" y="220"/>
                  </a:lnTo>
                  <a:lnTo>
                    <a:pt x="0" y="296"/>
                  </a:lnTo>
                  <a:lnTo>
                    <a:pt x="19" y="305"/>
                  </a:lnTo>
                  <a:lnTo>
                    <a:pt x="52" y="220"/>
                  </a:lnTo>
                  <a:lnTo>
                    <a:pt x="102" y="220"/>
                  </a:lnTo>
                  <a:lnTo>
                    <a:pt x="137" y="305"/>
                  </a:lnTo>
                  <a:lnTo>
                    <a:pt x="156" y="296"/>
                  </a:lnTo>
                  <a:lnTo>
                    <a:pt x="125" y="220"/>
                  </a:lnTo>
                  <a:lnTo>
                    <a:pt x="149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1555751" y="1520825"/>
              <a:ext cx="19050" cy="287337"/>
            </a:xfrm>
            <a:custGeom>
              <a:avLst/>
              <a:gdLst>
                <a:gd name="T0" fmla="*/ 0 w 12"/>
                <a:gd name="T1" fmla="*/ 0 h 181"/>
                <a:gd name="T2" fmla="*/ 0 w 12"/>
                <a:gd name="T3" fmla="*/ 181 h 181"/>
                <a:gd name="T4" fmla="*/ 12 w 12"/>
                <a:gd name="T5" fmla="*/ 181 h 181"/>
                <a:gd name="T6" fmla="*/ 12 w 12"/>
                <a:gd name="T7" fmla="*/ 0 h 181"/>
                <a:gd name="T8" fmla="*/ 7 w 12"/>
                <a:gd name="T9" fmla="*/ 0 h 181"/>
                <a:gd name="T10" fmla="*/ 0 w 12"/>
                <a:gd name="T1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1">
                  <a:moveTo>
                    <a:pt x="0" y="0"/>
                  </a:moveTo>
                  <a:lnTo>
                    <a:pt x="0" y="181"/>
                  </a:lnTo>
                  <a:lnTo>
                    <a:pt x="12" y="18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1263651" y="1233488"/>
              <a:ext cx="1128713" cy="574675"/>
            </a:xfrm>
            <a:custGeom>
              <a:avLst/>
              <a:gdLst>
                <a:gd name="T0" fmla="*/ 619 w 711"/>
                <a:gd name="T1" fmla="*/ 227 h 362"/>
                <a:gd name="T2" fmla="*/ 662 w 711"/>
                <a:gd name="T3" fmla="*/ 227 h 362"/>
                <a:gd name="T4" fmla="*/ 676 w 711"/>
                <a:gd name="T5" fmla="*/ 227 h 362"/>
                <a:gd name="T6" fmla="*/ 685 w 711"/>
                <a:gd name="T7" fmla="*/ 227 h 362"/>
                <a:gd name="T8" fmla="*/ 711 w 711"/>
                <a:gd name="T9" fmla="*/ 227 h 362"/>
                <a:gd name="T10" fmla="*/ 669 w 711"/>
                <a:gd name="T11" fmla="*/ 0 h 362"/>
                <a:gd name="T12" fmla="*/ 603 w 711"/>
                <a:gd name="T13" fmla="*/ 0 h 362"/>
                <a:gd name="T14" fmla="*/ 555 w 711"/>
                <a:gd name="T15" fmla="*/ 84 h 362"/>
                <a:gd name="T16" fmla="*/ 558 w 711"/>
                <a:gd name="T17" fmla="*/ 79 h 362"/>
                <a:gd name="T18" fmla="*/ 555 w 711"/>
                <a:gd name="T19" fmla="*/ 84 h 362"/>
                <a:gd name="T20" fmla="*/ 503 w 711"/>
                <a:gd name="T21" fmla="*/ 60 h 362"/>
                <a:gd name="T22" fmla="*/ 494 w 711"/>
                <a:gd name="T23" fmla="*/ 89 h 362"/>
                <a:gd name="T24" fmla="*/ 215 w 711"/>
                <a:gd name="T25" fmla="*/ 89 h 362"/>
                <a:gd name="T26" fmla="*/ 205 w 711"/>
                <a:gd name="T27" fmla="*/ 62 h 362"/>
                <a:gd name="T28" fmla="*/ 153 w 711"/>
                <a:gd name="T29" fmla="*/ 84 h 362"/>
                <a:gd name="T30" fmla="*/ 108 w 711"/>
                <a:gd name="T31" fmla="*/ 3 h 362"/>
                <a:gd name="T32" fmla="*/ 40 w 711"/>
                <a:gd name="T33" fmla="*/ 3 h 362"/>
                <a:gd name="T34" fmla="*/ 0 w 711"/>
                <a:gd name="T35" fmla="*/ 227 h 362"/>
                <a:gd name="T36" fmla="*/ 23 w 711"/>
                <a:gd name="T37" fmla="*/ 227 h 362"/>
                <a:gd name="T38" fmla="*/ 33 w 711"/>
                <a:gd name="T39" fmla="*/ 227 h 362"/>
                <a:gd name="T40" fmla="*/ 47 w 711"/>
                <a:gd name="T41" fmla="*/ 227 h 362"/>
                <a:gd name="T42" fmla="*/ 90 w 711"/>
                <a:gd name="T43" fmla="*/ 227 h 362"/>
                <a:gd name="T44" fmla="*/ 92 w 711"/>
                <a:gd name="T45" fmla="*/ 227 h 362"/>
                <a:gd name="T46" fmla="*/ 116 w 711"/>
                <a:gd name="T47" fmla="*/ 227 h 362"/>
                <a:gd name="T48" fmla="*/ 130 w 711"/>
                <a:gd name="T49" fmla="*/ 227 h 362"/>
                <a:gd name="T50" fmla="*/ 130 w 711"/>
                <a:gd name="T51" fmla="*/ 181 h 362"/>
                <a:gd name="T52" fmla="*/ 108 w 711"/>
                <a:gd name="T53" fmla="*/ 181 h 362"/>
                <a:gd name="T54" fmla="*/ 108 w 711"/>
                <a:gd name="T55" fmla="*/ 181 h 362"/>
                <a:gd name="T56" fmla="*/ 85 w 711"/>
                <a:gd name="T57" fmla="*/ 181 h 362"/>
                <a:gd name="T58" fmla="*/ 113 w 711"/>
                <a:gd name="T59" fmla="*/ 77 h 362"/>
                <a:gd name="T60" fmla="*/ 123 w 711"/>
                <a:gd name="T61" fmla="*/ 93 h 362"/>
                <a:gd name="T62" fmla="*/ 116 w 711"/>
                <a:gd name="T63" fmla="*/ 93 h 362"/>
                <a:gd name="T64" fmla="*/ 116 w 711"/>
                <a:gd name="T65" fmla="*/ 131 h 362"/>
                <a:gd name="T66" fmla="*/ 137 w 711"/>
                <a:gd name="T67" fmla="*/ 131 h 362"/>
                <a:gd name="T68" fmla="*/ 137 w 711"/>
                <a:gd name="T69" fmla="*/ 181 h 362"/>
                <a:gd name="T70" fmla="*/ 137 w 711"/>
                <a:gd name="T71" fmla="*/ 227 h 362"/>
                <a:gd name="T72" fmla="*/ 137 w 711"/>
                <a:gd name="T73" fmla="*/ 362 h 362"/>
                <a:gd name="T74" fmla="*/ 144 w 711"/>
                <a:gd name="T75" fmla="*/ 362 h 362"/>
                <a:gd name="T76" fmla="*/ 179 w 711"/>
                <a:gd name="T77" fmla="*/ 362 h 362"/>
                <a:gd name="T78" fmla="*/ 179 w 711"/>
                <a:gd name="T79" fmla="*/ 181 h 362"/>
                <a:gd name="T80" fmla="*/ 179 w 711"/>
                <a:gd name="T81" fmla="*/ 131 h 362"/>
                <a:gd name="T82" fmla="*/ 536 w 711"/>
                <a:gd name="T83" fmla="*/ 131 h 362"/>
                <a:gd name="T84" fmla="*/ 536 w 711"/>
                <a:gd name="T85" fmla="*/ 179 h 362"/>
                <a:gd name="T86" fmla="*/ 536 w 711"/>
                <a:gd name="T87" fmla="*/ 362 h 362"/>
                <a:gd name="T88" fmla="*/ 567 w 711"/>
                <a:gd name="T89" fmla="*/ 362 h 362"/>
                <a:gd name="T90" fmla="*/ 579 w 711"/>
                <a:gd name="T91" fmla="*/ 362 h 362"/>
                <a:gd name="T92" fmla="*/ 579 w 711"/>
                <a:gd name="T93" fmla="*/ 227 h 362"/>
                <a:gd name="T94" fmla="*/ 579 w 711"/>
                <a:gd name="T95" fmla="*/ 179 h 362"/>
                <a:gd name="T96" fmla="*/ 579 w 711"/>
                <a:gd name="T97" fmla="*/ 131 h 362"/>
                <a:gd name="T98" fmla="*/ 598 w 711"/>
                <a:gd name="T99" fmla="*/ 131 h 362"/>
                <a:gd name="T100" fmla="*/ 598 w 711"/>
                <a:gd name="T101" fmla="*/ 93 h 362"/>
                <a:gd name="T102" fmla="*/ 586 w 711"/>
                <a:gd name="T103" fmla="*/ 93 h 362"/>
                <a:gd name="T104" fmla="*/ 596 w 711"/>
                <a:gd name="T105" fmla="*/ 74 h 362"/>
                <a:gd name="T106" fmla="*/ 626 w 711"/>
                <a:gd name="T107" fmla="*/ 179 h 362"/>
                <a:gd name="T108" fmla="*/ 600 w 711"/>
                <a:gd name="T109" fmla="*/ 179 h 362"/>
                <a:gd name="T110" fmla="*/ 600 w 711"/>
                <a:gd name="T111" fmla="*/ 179 h 362"/>
                <a:gd name="T112" fmla="*/ 584 w 711"/>
                <a:gd name="T113" fmla="*/ 179 h 362"/>
                <a:gd name="T114" fmla="*/ 584 w 711"/>
                <a:gd name="T115" fmla="*/ 227 h 362"/>
                <a:gd name="T116" fmla="*/ 593 w 711"/>
                <a:gd name="T117" fmla="*/ 227 h 362"/>
                <a:gd name="T118" fmla="*/ 617 w 711"/>
                <a:gd name="T119" fmla="*/ 227 h 362"/>
                <a:gd name="T120" fmla="*/ 619 w 711"/>
                <a:gd name="T121" fmla="*/ 22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1" h="362">
                  <a:moveTo>
                    <a:pt x="619" y="227"/>
                  </a:moveTo>
                  <a:lnTo>
                    <a:pt x="662" y="227"/>
                  </a:lnTo>
                  <a:lnTo>
                    <a:pt x="676" y="227"/>
                  </a:lnTo>
                  <a:lnTo>
                    <a:pt x="685" y="227"/>
                  </a:lnTo>
                  <a:lnTo>
                    <a:pt x="711" y="227"/>
                  </a:lnTo>
                  <a:lnTo>
                    <a:pt x="669" y="0"/>
                  </a:lnTo>
                  <a:lnTo>
                    <a:pt x="603" y="0"/>
                  </a:lnTo>
                  <a:lnTo>
                    <a:pt x="555" y="84"/>
                  </a:lnTo>
                  <a:lnTo>
                    <a:pt x="558" y="79"/>
                  </a:lnTo>
                  <a:lnTo>
                    <a:pt x="555" y="84"/>
                  </a:lnTo>
                  <a:lnTo>
                    <a:pt x="503" y="60"/>
                  </a:lnTo>
                  <a:lnTo>
                    <a:pt x="494" y="89"/>
                  </a:lnTo>
                  <a:lnTo>
                    <a:pt x="215" y="89"/>
                  </a:lnTo>
                  <a:lnTo>
                    <a:pt x="205" y="62"/>
                  </a:lnTo>
                  <a:lnTo>
                    <a:pt x="153" y="84"/>
                  </a:lnTo>
                  <a:lnTo>
                    <a:pt x="108" y="3"/>
                  </a:lnTo>
                  <a:lnTo>
                    <a:pt x="40" y="3"/>
                  </a:lnTo>
                  <a:lnTo>
                    <a:pt x="0" y="227"/>
                  </a:lnTo>
                  <a:lnTo>
                    <a:pt x="23" y="227"/>
                  </a:lnTo>
                  <a:lnTo>
                    <a:pt x="33" y="227"/>
                  </a:lnTo>
                  <a:lnTo>
                    <a:pt x="47" y="227"/>
                  </a:lnTo>
                  <a:lnTo>
                    <a:pt x="90" y="227"/>
                  </a:lnTo>
                  <a:lnTo>
                    <a:pt x="92" y="227"/>
                  </a:lnTo>
                  <a:lnTo>
                    <a:pt x="116" y="227"/>
                  </a:lnTo>
                  <a:lnTo>
                    <a:pt x="130" y="227"/>
                  </a:lnTo>
                  <a:lnTo>
                    <a:pt x="130" y="181"/>
                  </a:lnTo>
                  <a:lnTo>
                    <a:pt x="108" y="181"/>
                  </a:lnTo>
                  <a:lnTo>
                    <a:pt x="108" y="181"/>
                  </a:lnTo>
                  <a:lnTo>
                    <a:pt x="85" y="181"/>
                  </a:lnTo>
                  <a:lnTo>
                    <a:pt x="113" y="77"/>
                  </a:lnTo>
                  <a:lnTo>
                    <a:pt x="123" y="93"/>
                  </a:lnTo>
                  <a:lnTo>
                    <a:pt x="116" y="93"/>
                  </a:lnTo>
                  <a:lnTo>
                    <a:pt x="116" y="131"/>
                  </a:lnTo>
                  <a:lnTo>
                    <a:pt x="137" y="131"/>
                  </a:lnTo>
                  <a:lnTo>
                    <a:pt x="137" y="181"/>
                  </a:lnTo>
                  <a:lnTo>
                    <a:pt x="137" y="227"/>
                  </a:lnTo>
                  <a:lnTo>
                    <a:pt x="137" y="362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181"/>
                  </a:lnTo>
                  <a:lnTo>
                    <a:pt x="179" y="131"/>
                  </a:lnTo>
                  <a:lnTo>
                    <a:pt x="536" y="131"/>
                  </a:lnTo>
                  <a:lnTo>
                    <a:pt x="536" y="179"/>
                  </a:lnTo>
                  <a:lnTo>
                    <a:pt x="536" y="362"/>
                  </a:lnTo>
                  <a:lnTo>
                    <a:pt x="567" y="362"/>
                  </a:lnTo>
                  <a:lnTo>
                    <a:pt x="579" y="362"/>
                  </a:lnTo>
                  <a:lnTo>
                    <a:pt x="579" y="227"/>
                  </a:lnTo>
                  <a:lnTo>
                    <a:pt x="579" y="179"/>
                  </a:lnTo>
                  <a:lnTo>
                    <a:pt x="579" y="131"/>
                  </a:lnTo>
                  <a:lnTo>
                    <a:pt x="598" y="131"/>
                  </a:lnTo>
                  <a:lnTo>
                    <a:pt x="598" y="93"/>
                  </a:lnTo>
                  <a:lnTo>
                    <a:pt x="586" y="93"/>
                  </a:lnTo>
                  <a:lnTo>
                    <a:pt x="596" y="74"/>
                  </a:lnTo>
                  <a:lnTo>
                    <a:pt x="626" y="179"/>
                  </a:lnTo>
                  <a:lnTo>
                    <a:pt x="600" y="179"/>
                  </a:lnTo>
                  <a:lnTo>
                    <a:pt x="600" y="179"/>
                  </a:lnTo>
                  <a:lnTo>
                    <a:pt x="584" y="179"/>
                  </a:lnTo>
                  <a:lnTo>
                    <a:pt x="584" y="227"/>
                  </a:lnTo>
                  <a:lnTo>
                    <a:pt x="593" y="227"/>
                  </a:lnTo>
                  <a:lnTo>
                    <a:pt x="617" y="227"/>
                  </a:lnTo>
                  <a:lnTo>
                    <a:pt x="619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2" name="Freeform 9"/>
            <p:cNvSpPr>
              <a:spLocks/>
            </p:cNvSpPr>
            <p:nvPr/>
          </p:nvSpPr>
          <p:spPr bwMode="auto">
            <a:xfrm>
              <a:off x="2078038" y="1517650"/>
              <a:ext cx="25400" cy="290512"/>
            </a:xfrm>
            <a:custGeom>
              <a:avLst/>
              <a:gdLst>
                <a:gd name="T0" fmla="*/ 0 w 16"/>
                <a:gd name="T1" fmla="*/ 0 h 183"/>
                <a:gd name="T2" fmla="*/ 0 w 16"/>
                <a:gd name="T3" fmla="*/ 183 h 183"/>
                <a:gd name="T4" fmla="*/ 16 w 16"/>
                <a:gd name="T5" fmla="*/ 183 h 183"/>
                <a:gd name="T6" fmla="*/ 16 w 16"/>
                <a:gd name="T7" fmla="*/ 0 h 183"/>
                <a:gd name="T8" fmla="*/ 4 w 16"/>
                <a:gd name="T9" fmla="*/ 0 h 183"/>
                <a:gd name="T10" fmla="*/ 0 w 16"/>
                <a:gd name="T1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3">
                  <a:moveTo>
                    <a:pt x="0" y="0"/>
                  </a:moveTo>
                  <a:lnTo>
                    <a:pt x="0" y="183"/>
                  </a:lnTo>
                  <a:lnTo>
                    <a:pt x="16" y="183"/>
                  </a:lnTo>
                  <a:lnTo>
                    <a:pt x="16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3" name="Freeform 10"/>
            <p:cNvSpPr>
              <a:spLocks/>
            </p:cNvSpPr>
            <p:nvPr/>
          </p:nvSpPr>
          <p:spPr bwMode="auto">
            <a:xfrm>
              <a:off x="1352551" y="946150"/>
              <a:ext cx="233363" cy="265112"/>
            </a:xfrm>
            <a:custGeom>
              <a:avLst/>
              <a:gdLst>
                <a:gd name="T0" fmla="*/ 5 w 62"/>
                <a:gd name="T1" fmla="*/ 32 h 70"/>
                <a:gd name="T2" fmla="*/ 4 w 62"/>
                <a:gd name="T3" fmla="*/ 37 h 70"/>
                <a:gd name="T4" fmla="*/ 11 w 62"/>
                <a:gd name="T5" fmla="*/ 62 h 70"/>
                <a:gd name="T6" fmla="*/ 11 w 62"/>
                <a:gd name="T7" fmla="*/ 62 h 70"/>
                <a:gd name="T8" fmla="*/ 13 w 62"/>
                <a:gd name="T9" fmla="*/ 64 h 70"/>
                <a:gd name="T10" fmla="*/ 16 w 62"/>
                <a:gd name="T11" fmla="*/ 66 h 70"/>
                <a:gd name="T12" fmla="*/ 16 w 62"/>
                <a:gd name="T13" fmla="*/ 66 h 70"/>
                <a:gd name="T14" fmla="*/ 25 w 62"/>
                <a:gd name="T15" fmla="*/ 70 h 70"/>
                <a:gd name="T16" fmla="*/ 26 w 62"/>
                <a:gd name="T17" fmla="*/ 70 h 70"/>
                <a:gd name="T18" fmla="*/ 26 w 62"/>
                <a:gd name="T19" fmla="*/ 70 h 70"/>
                <a:gd name="T20" fmla="*/ 29 w 62"/>
                <a:gd name="T21" fmla="*/ 70 h 70"/>
                <a:gd name="T22" fmla="*/ 30 w 62"/>
                <a:gd name="T23" fmla="*/ 70 h 70"/>
                <a:gd name="T24" fmla="*/ 34 w 62"/>
                <a:gd name="T25" fmla="*/ 70 h 70"/>
                <a:gd name="T26" fmla="*/ 34 w 62"/>
                <a:gd name="T27" fmla="*/ 70 h 70"/>
                <a:gd name="T28" fmla="*/ 56 w 62"/>
                <a:gd name="T29" fmla="*/ 46 h 70"/>
                <a:gd name="T30" fmla="*/ 55 w 62"/>
                <a:gd name="T31" fmla="*/ 36 h 70"/>
                <a:gd name="T32" fmla="*/ 62 w 62"/>
                <a:gd name="T33" fmla="*/ 29 h 70"/>
                <a:gd name="T34" fmla="*/ 53 w 62"/>
                <a:gd name="T35" fmla="*/ 24 h 70"/>
                <a:gd name="T36" fmla="*/ 56 w 62"/>
                <a:gd name="T37" fmla="*/ 13 h 70"/>
                <a:gd name="T38" fmla="*/ 44 w 62"/>
                <a:gd name="T39" fmla="*/ 15 h 70"/>
                <a:gd name="T40" fmla="*/ 41 w 62"/>
                <a:gd name="T41" fmla="*/ 2 h 70"/>
                <a:gd name="T42" fmla="*/ 29 w 62"/>
                <a:gd name="T43" fmla="*/ 12 h 70"/>
                <a:gd name="T44" fmla="*/ 23 w 62"/>
                <a:gd name="T45" fmla="*/ 0 h 70"/>
                <a:gd name="T46" fmla="*/ 17 w 62"/>
                <a:gd name="T47" fmla="*/ 13 h 70"/>
                <a:gd name="T48" fmla="*/ 6 w 62"/>
                <a:gd name="T49" fmla="*/ 6 h 70"/>
                <a:gd name="T50" fmla="*/ 9 w 62"/>
                <a:gd name="T51" fmla="*/ 18 h 70"/>
                <a:gd name="T52" fmla="*/ 0 w 62"/>
                <a:gd name="T53" fmla="*/ 20 h 70"/>
                <a:gd name="T54" fmla="*/ 6 w 62"/>
                <a:gd name="T55" fmla="*/ 29 h 70"/>
                <a:gd name="T56" fmla="*/ 5 w 62"/>
                <a:gd name="T57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70">
                  <a:moveTo>
                    <a:pt x="5" y="32"/>
                  </a:moveTo>
                  <a:cubicBezTo>
                    <a:pt x="4" y="33"/>
                    <a:pt x="4" y="35"/>
                    <a:pt x="4" y="37"/>
                  </a:cubicBezTo>
                  <a:cubicBezTo>
                    <a:pt x="2" y="46"/>
                    <a:pt x="5" y="55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3"/>
                    <a:pt x="12" y="63"/>
                    <a:pt x="13" y="64"/>
                  </a:cubicBezTo>
                  <a:cubicBezTo>
                    <a:pt x="14" y="64"/>
                    <a:pt x="15" y="65"/>
                    <a:pt x="16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5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70"/>
                    <a:pt x="28" y="70"/>
                    <a:pt x="29" y="70"/>
                  </a:cubicBezTo>
                  <a:cubicBezTo>
                    <a:pt x="29" y="70"/>
                    <a:pt x="30" y="70"/>
                    <a:pt x="30" y="70"/>
                  </a:cubicBezTo>
                  <a:cubicBezTo>
                    <a:pt x="31" y="70"/>
                    <a:pt x="33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45" y="68"/>
                    <a:pt x="54" y="58"/>
                    <a:pt x="56" y="46"/>
                  </a:cubicBezTo>
                  <a:cubicBezTo>
                    <a:pt x="56" y="42"/>
                    <a:pt x="56" y="39"/>
                    <a:pt x="55" y="36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30"/>
                    <a:pt x="5" y="31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2066926" y="946150"/>
              <a:ext cx="231775" cy="273050"/>
            </a:xfrm>
            <a:custGeom>
              <a:avLst/>
              <a:gdLst>
                <a:gd name="T0" fmla="*/ 53 w 62"/>
                <a:gd name="T1" fmla="*/ 18 h 72"/>
                <a:gd name="T2" fmla="*/ 56 w 62"/>
                <a:gd name="T3" fmla="*/ 6 h 72"/>
                <a:gd name="T4" fmla="*/ 44 w 62"/>
                <a:gd name="T5" fmla="*/ 13 h 72"/>
                <a:gd name="T6" fmla="*/ 39 w 62"/>
                <a:gd name="T7" fmla="*/ 0 h 72"/>
                <a:gd name="T8" fmla="*/ 33 w 62"/>
                <a:gd name="T9" fmla="*/ 12 h 72"/>
                <a:gd name="T10" fmla="*/ 21 w 62"/>
                <a:gd name="T11" fmla="*/ 2 h 72"/>
                <a:gd name="T12" fmla="*/ 17 w 62"/>
                <a:gd name="T13" fmla="*/ 15 h 72"/>
                <a:gd name="T14" fmla="*/ 5 w 62"/>
                <a:gd name="T15" fmla="*/ 13 h 72"/>
                <a:gd name="T16" fmla="*/ 9 w 62"/>
                <a:gd name="T17" fmla="*/ 24 h 72"/>
                <a:gd name="T18" fmla="*/ 0 w 62"/>
                <a:gd name="T19" fmla="*/ 29 h 72"/>
                <a:gd name="T20" fmla="*/ 6 w 62"/>
                <a:gd name="T21" fmla="*/ 36 h 72"/>
                <a:gd name="T22" fmla="*/ 6 w 62"/>
                <a:gd name="T23" fmla="*/ 46 h 72"/>
                <a:gd name="T24" fmla="*/ 36 w 62"/>
                <a:gd name="T25" fmla="*/ 70 h 72"/>
                <a:gd name="T26" fmla="*/ 43 w 62"/>
                <a:gd name="T27" fmla="*/ 68 h 72"/>
                <a:gd name="T28" fmla="*/ 43 w 62"/>
                <a:gd name="T29" fmla="*/ 67 h 72"/>
                <a:gd name="T30" fmla="*/ 46 w 62"/>
                <a:gd name="T31" fmla="*/ 65 h 72"/>
                <a:gd name="T32" fmla="*/ 49 w 62"/>
                <a:gd name="T33" fmla="*/ 63 h 72"/>
                <a:gd name="T34" fmla="*/ 50 w 62"/>
                <a:gd name="T35" fmla="*/ 62 h 72"/>
                <a:gd name="T36" fmla="*/ 58 w 62"/>
                <a:gd name="T37" fmla="*/ 44 h 72"/>
                <a:gd name="T38" fmla="*/ 58 w 62"/>
                <a:gd name="T39" fmla="*/ 42 h 72"/>
                <a:gd name="T40" fmla="*/ 58 w 62"/>
                <a:gd name="T41" fmla="*/ 42 h 72"/>
                <a:gd name="T42" fmla="*/ 58 w 62"/>
                <a:gd name="T43" fmla="*/ 41 h 72"/>
                <a:gd name="T44" fmla="*/ 58 w 62"/>
                <a:gd name="T45" fmla="*/ 37 h 72"/>
                <a:gd name="T46" fmla="*/ 57 w 62"/>
                <a:gd name="T47" fmla="*/ 32 h 72"/>
                <a:gd name="T48" fmla="*/ 56 w 62"/>
                <a:gd name="T49" fmla="*/ 29 h 72"/>
                <a:gd name="T50" fmla="*/ 62 w 62"/>
                <a:gd name="T51" fmla="*/ 20 h 72"/>
                <a:gd name="T52" fmla="*/ 53 w 62"/>
                <a:gd name="T53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72">
                  <a:moveTo>
                    <a:pt x="53" y="18"/>
                  </a:moveTo>
                  <a:cubicBezTo>
                    <a:pt x="56" y="6"/>
                    <a:pt x="56" y="6"/>
                    <a:pt x="56" y="6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9"/>
                    <a:pt x="6" y="42"/>
                    <a:pt x="6" y="46"/>
                  </a:cubicBezTo>
                  <a:cubicBezTo>
                    <a:pt x="8" y="62"/>
                    <a:pt x="22" y="72"/>
                    <a:pt x="36" y="70"/>
                  </a:cubicBezTo>
                  <a:cubicBezTo>
                    <a:pt x="38" y="70"/>
                    <a:pt x="41" y="69"/>
                    <a:pt x="43" y="68"/>
                  </a:cubicBezTo>
                  <a:cubicBezTo>
                    <a:pt x="43" y="68"/>
                    <a:pt x="43" y="68"/>
                    <a:pt x="43" y="67"/>
                  </a:cubicBezTo>
                  <a:cubicBezTo>
                    <a:pt x="44" y="67"/>
                    <a:pt x="45" y="66"/>
                    <a:pt x="46" y="65"/>
                  </a:cubicBezTo>
                  <a:cubicBezTo>
                    <a:pt x="48" y="65"/>
                    <a:pt x="49" y="64"/>
                    <a:pt x="49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5" y="58"/>
                    <a:pt x="58" y="51"/>
                    <a:pt x="58" y="44"/>
                  </a:cubicBezTo>
                  <a:cubicBezTo>
                    <a:pt x="58" y="43"/>
                    <a:pt x="58" y="43"/>
                    <a:pt x="58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2"/>
                    <a:pt x="58" y="41"/>
                    <a:pt x="58" y="41"/>
                  </a:cubicBezTo>
                  <a:cubicBezTo>
                    <a:pt x="58" y="39"/>
                    <a:pt x="58" y="38"/>
                    <a:pt x="58" y="37"/>
                  </a:cubicBezTo>
                  <a:cubicBezTo>
                    <a:pt x="58" y="35"/>
                    <a:pt x="57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62" y="20"/>
                    <a:pt x="62" y="20"/>
                    <a:pt x="62" y="20"/>
                  </a:cubicBezTo>
                  <a:lnTo>
                    <a:pt x="5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676401" y="674688"/>
              <a:ext cx="225425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1638301" y="1460500"/>
              <a:ext cx="139700" cy="117475"/>
            </a:xfrm>
            <a:custGeom>
              <a:avLst/>
              <a:gdLst>
                <a:gd name="T0" fmla="*/ 36 w 88"/>
                <a:gd name="T1" fmla="*/ 38 h 74"/>
                <a:gd name="T2" fmla="*/ 31 w 88"/>
                <a:gd name="T3" fmla="*/ 38 h 74"/>
                <a:gd name="T4" fmla="*/ 0 w 88"/>
                <a:gd name="T5" fmla="*/ 46 h 74"/>
                <a:gd name="T6" fmla="*/ 0 w 88"/>
                <a:gd name="T7" fmla="*/ 74 h 74"/>
                <a:gd name="T8" fmla="*/ 26 w 88"/>
                <a:gd name="T9" fmla="*/ 74 h 74"/>
                <a:gd name="T10" fmla="*/ 55 w 88"/>
                <a:gd name="T11" fmla="*/ 69 h 74"/>
                <a:gd name="T12" fmla="*/ 55 w 88"/>
                <a:gd name="T13" fmla="*/ 74 h 74"/>
                <a:gd name="T14" fmla="*/ 88 w 88"/>
                <a:gd name="T15" fmla="*/ 74 h 74"/>
                <a:gd name="T16" fmla="*/ 88 w 88"/>
                <a:gd name="T17" fmla="*/ 43 h 74"/>
                <a:gd name="T18" fmla="*/ 88 w 88"/>
                <a:gd name="T19" fmla="*/ 38 h 74"/>
                <a:gd name="T20" fmla="*/ 88 w 88"/>
                <a:gd name="T21" fmla="*/ 0 h 74"/>
                <a:gd name="T22" fmla="*/ 36 w 88"/>
                <a:gd name="T23" fmla="*/ 0 h 74"/>
                <a:gd name="T24" fmla="*/ 36 w 88"/>
                <a:gd name="T2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4">
                  <a:moveTo>
                    <a:pt x="36" y="38"/>
                  </a:moveTo>
                  <a:lnTo>
                    <a:pt x="31" y="38"/>
                  </a:lnTo>
                  <a:lnTo>
                    <a:pt x="0" y="46"/>
                  </a:lnTo>
                  <a:lnTo>
                    <a:pt x="0" y="74"/>
                  </a:lnTo>
                  <a:lnTo>
                    <a:pt x="26" y="74"/>
                  </a:lnTo>
                  <a:lnTo>
                    <a:pt x="55" y="69"/>
                  </a:lnTo>
                  <a:lnTo>
                    <a:pt x="55" y="74"/>
                  </a:lnTo>
                  <a:lnTo>
                    <a:pt x="88" y="74"/>
                  </a:lnTo>
                  <a:lnTo>
                    <a:pt x="88" y="43"/>
                  </a:lnTo>
                  <a:lnTo>
                    <a:pt x="88" y="38"/>
                  </a:lnTo>
                  <a:lnTo>
                    <a:pt x="88" y="0"/>
                  </a:lnTo>
                  <a:lnTo>
                    <a:pt x="36" y="0"/>
                  </a:lnTo>
                  <a:lnTo>
                    <a:pt x="3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1803401" y="1460500"/>
              <a:ext cx="134938" cy="117475"/>
            </a:xfrm>
            <a:custGeom>
              <a:avLst/>
              <a:gdLst>
                <a:gd name="T0" fmla="*/ 52 w 85"/>
                <a:gd name="T1" fmla="*/ 38 h 74"/>
                <a:gd name="T2" fmla="*/ 52 w 85"/>
                <a:gd name="T3" fmla="*/ 0 h 74"/>
                <a:gd name="T4" fmla="*/ 0 w 85"/>
                <a:gd name="T5" fmla="*/ 0 h 74"/>
                <a:gd name="T6" fmla="*/ 0 w 85"/>
                <a:gd name="T7" fmla="*/ 38 h 74"/>
                <a:gd name="T8" fmla="*/ 0 w 85"/>
                <a:gd name="T9" fmla="*/ 43 h 74"/>
                <a:gd name="T10" fmla="*/ 0 w 85"/>
                <a:gd name="T11" fmla="*/ 74 h 74"/>
                <a:gd name="T12" fmla="*/ 33 w 85"/>
                <a:gd name="T13" fmla="*/ 74 h 74"/>
                <a:gd name="T14" fmla="*/ 33 w 85"/>
                <a:gd name="T15" fmla="*/ 69 h 74"/>
                <a:gd name="T16" fmla="*/ 62 w 85"/>
                <a:gd name="T17" fmla="*/ 74 h 74"/>
                <a:gd name="T18" fmla="*/ 85 w 85"/>
                <a:gd name="T19" fmla="*/ 74 h 74"/>
                <a:gd name="T20" fmla="*/ 85 w 85"/>
                <a:gd name="T21" fmla="*/ 46 h 74"/>
                <a:gd name="T22" fmla="*/ 57 w 85"/>
                <a:gd name="T23" fmla="*/ 38 h 74"/>
                <a:gd name="T24" fmla="*/ 52 w 85"/>
                <a:gd name="T2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4">
                  <a:moveTo>
                    <a:pt x="52" y="38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74"/>
                  </a:lnTo>
                  <a:lnTo>
                    <a:pt x="33" y="74"/>
                  </a:lnTo>
                  <a:lnTo>
                    <a:pt x="33" y="69"/>
                  </a:lnTo>
                  <a:lnTo>
                    <a:pt x="62" y="74"/>
                  </a:lnTo>
                  <a:lnTo>
                    <a:pt x="85" y="74"/>
                  </a:lnTo>
                  <a:lnTo>
                    <a:pt x="85" y="46"/>
                  </a:lnTo>
                  <a:lnTo>
                    <a:pt x="57" y="38"/>
                  </a:lnTo>
                  <a:lnTo>
                    <a:pt x="5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1646238" y="719138"/>
              <a:ext cx="652463" cy="631825"/>
            </a:xfrm>
            <a:custGeom>
              <a:avLst/>
              <a:gdLst>
                <a:gd name="T0" fmla="*/ 407 w 411"/>
                <a:gd name="T1" fmla="*/ 0 h 398"/>
                <a:gd name="T2" fmla="*/ 272 w 411"/>
                <a:gd name="T3" fmla="*/ 86 h 398"/>
                <a:gd name="T4" fmla="*/ 269 w 411"/>
                <a:gd name="T5" fmla="*/ 79 h 398"/>
                <a:gd name="T6" fmla="*/ 156 w 411"/>
                <a:gd name="T7" fmla="*/ 143 h 398"/>
                <a:gd name="T8" fmla="*/ 116 w 411"/>
                <a:gd name="T9" fmla="*/ 143 h 398"/>
                <a:gd name="T10" fmla="*/ 90 w 411"/>
                <a:gd name="T11" fmla="*/ 179 h 398"/>
                <a:gd name="T12" fmla="*/ 61 w 411"/>
                <a:gd name="T13" fmla="*/ 143 h 398"/>
                <a:gd name="T14" fmla="*/ 5 w 411"/>
                <a:gd name="T15" fmla="*/ 155 h 398"/>
                <a:gd name="T16" fmla="*/ 0 w 411"/>
                <a:gd name="T17" fmla="*/ 301 h 398"/>
                <a:gd name="T18" fmla="*/ 26 w 411"/>
                <a:gd name="T19" fmla="*/ 301 h 398"/>
                <a:gd name="T20" fmla="*/ 26 w 411"/>
                <a:gd name="T21" fmla="*/ 332 h 398"/>
                <a:gd name="T22" fmla="*/ 31 w 411"/>
                <a:gd name="T23" fmla="*/ 332 h 398"/>
                <a:gd name="T24" fmla="*/ 31 w 411"/>
                <a:gd name="T25" fmla="*/ 348 h 398"/>
                <a:gd name="T26" fmla="*/ 31 w 411"/>
                <a:gd name="T27" fmla="*/ 363 h 398"/>
                <a:gd name="T28" fmla="*/ 31 w 411"/>
                <a:gd name="T29" fmla="*/ 398 h 398"/>
                <a:gd name="T30" fmla="*/ 83 w 411"/>
                <a:gd name="T31" fmla="*/ 398 h 398"/>
                <a:gd name="T32" fmla="*/ 83 w 411"/>
                <a:gd name="T33" fmla="*/ 363 h 398"/>
                <a:gd name="T34" fmla="*/ 99 w 411"/>
                <a:gd name="T35" fmla="*/ 363 h 398"/>
                <a:gd name="T36" fmla="*/ 99 w 411"/>
                <a:gd name="T37" fmla="*/ 398 h 398"/>
                <a:gd name="T38" fmla="*/ 151 w 411"/>
                <a:gd name="T39" fmla="*/ 398 h 398"/>
                <a:gd name="T40" fmla="*/ 151 w 411"/>
                <a:gd name="T41" fmla="*/ 363 h 398"/>
                <a:gd name="T42" fmla="*/ 151 w 411"/>
                <a:gd name="T43" fmla="*/ 348 h 398"/>
                <a:gd name="T44" fmla="*/ 151 w 411"/>
                <a:gd name="T45" fmla="*/ 332 h 398"/>
                <a:gd name="T46" fmla="*/ 156 w 411"/>
                <a:gd name="T47" fmla="*/ 332 h 398"/>
                <a:gd name="T48" fmla="*/ 163 w 411"/>
                <a:gd name="T49" fmla="*/ 186 h 398"/>
                <a:gd name="T50" fmla="*/ 286 w 411"/>
                <a:gd name="T51" fmla="*/ 112 h 398"/>
                <a:gd name="T52" fmla="*/ 276 w 411"/>
                <a:gd name="T53" fmla="*/ 91 h 398"/>
                <a:gd name="T54" fmla="*/ 279 w 411"/>
                <a:gd name="T55" fmla="*/ 98 h 398"/>
                <a:gd name="T56" fmla="*/ 411 w 411"/>
                <a:gd name="T57" fmla="*/ 12 h 398"/>
                <a:gd name="T58" fmla="*/ 407 w 411"/>
                <a:gd name="T5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1" h="398">
                  <a:moveTo>
                    <a:pt x="407" y="0"/>
                  </a:moveTo>
                  <a:lnTo>
                    <a:pt x="272" y="86"/>
                  </a:lnTo>
                  <a:lnTo>
                    <a:pt x="269" y="79"/>
                  </a:lnTo>
                  <a:lnTo>
                    <a:pt x="156" y="143"/>
                  </a:lnTo>
                  <a:lnTo>
                    <a:pt x="116" y="143"/>
                  </a:lnTo>
                  <a:lnTo>
                    <a:pt x="90" y="179"/>
                  </a:lnTo>
                  <a:lnTo>
                    <a:pt x="61" y="143"/>
                  </a:lnTo>
                  <a:lnTo>
                    <a:pt x="5" y="155"/>
                  </a:lnTo>
                  <a:lnTo>
                    <a:pt x="0" y="301"/>
                  </a:lnTo>
                  <a:lnTo>
                    <a:pt x="26" y="301"/>
                  </a:lnTo>
                  <a:lnTo>
                    <a:pt x="26" y="332"/>
                  </a:lnTo>
                  <a:lnTo>
                    <a:pt x="31" y="332"/>
                  </a:lnTo>
                  <a:lnTo>
                    <a:pt x="31" y="348"/>
                  </a:lnTo>
                  <a:lnTo>
                    <a:pt x="31" y="363"/>
                  </a:lnTo>
                  <a:lnTo>
                    <a:pt x="31" y="398"/>
                  </a:lnTo>
                  <a:lnTo>
                    <a:pt x="83" y="398"/>
                  </a:lnTo>
                  <a:lnTo>
                    <a:pt x="83" y="363"/>
                  </a:lnTo>
                  <a:lnTo>
                    <a:pt x="99" y="363"/>
                  </a:lnTo>
                  <a:lnTo>
                    <a:pt x="99" y="398"/>
                  </a:lnTo>
                  <a:lnTo>
                    <a:pt x="151" y="398"/>
                  </a:lnTo>
                  <a:lnTo>
                    <a:pt x="151" y="363"/>
                  </a:lnTo>
                  <a:lnTo>
                    <a:pt x="151" y="348"/>
                  </a:lnTo>
                  <a:lnTo>
                    <a:pt x="151" y="332"/>
                  </a:lnTo>
                  <a:lnTo>
                    <a:pt x="156" y="332"/>
                  </a:lnTo>
                  <a:lnTo>
                    <a:pt x="163" y="186"/>
                  </a:lnTo>
                  <a:lnTo>
                    <a:pt x="286" y="112"/>
                  </a:lnTo>
                  <a:lnTo>
                    <a:pt x="276" y="91"/>
                  </a:lnTo>
                  <a:lnTo>
                    <a:pt x="279" y="98"/>
                  </a:lnTo>
                  <a:lnTo>
                    <a:pt x="411" y="12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1368426" y="504825"/>
              <a:ext cx="1081088" cy="642937"/>
            </a:xfrm>
            <a:custGeom>
              <a:avLst/>
              <a:gdLst>
                <a:gd name="T0" fmla="*/ 13 w 288"/>
                <a:gd name="T1" fmla="*/ 23 h 170"/>
                <a:gd name="T2" fmla="*/ 13 w 288"/>
                <a:gd name="T3" fmla="*/ 23 h 170"/>
                <a:gd name="T4" fmla="*/ 13 w 288"/>
                <a:gd name="T5" fmla="*/ 12 h 170"/>
                <a:gd name="T6" fmla="*/ 275 w 288"/>
                <a:gd name="T7" fmla="*/ 12 h 170"/>
                <a:gd name="T8" fmla="*/ 275 w 288"/>
                <a:gd name="T9" fmla="*/ 158 h 170"/>
                <a:gd name="T10" fmla="*/ 250 w 288"/>
                <a:gd name="T11" fmla="*/ 158 h 170"/>
                <a:gd name="T12" fmla="*/ 250 w 288"/>
                <a:gd name="T13" fmla="*/ 160 h 170"/>
                <a:gd name="T14" fmla="*/ 249 w 288"/>
                <a:gd name="T15" fmla="*/ 170 h 170"/>
                <a:gd name="T16" fmla="*/ 288 w 288"/>
                <a:gd name="T17" fmla="*/ 170 h 170"/>
                <a:gd name="T18" fmla="*/ 288 w 288"/>
                <a:gd name="T19" fmla="*/ 0 h 170"/>
                <a:gd name="T20" fmla="*/ 0 w 288"/>
                <a:gd name="T21" fmla="*/ 0 h 170"/>
                <a:gd name="T22" fmla="*/ 0 w 288"/>
                <a:gd name="T23" fmla="*/ 12 h 170"/>
                <a:gd name="T24" fmla="*/ 0 w 288"/>
                <a:gd name="T25" fmla="*/ 27 h 170"/>
                <a:gd name="T26" fmla="*/ 0 w 288"/>
                <a:gd name="T27" fmla="*/ 116 h 170"/>
                <a:gd name="T28" fmla="*/ 13 w 288"/>
                <a:gd name="T29" fmla="*/ 122 h 170"/>
                <a:gd name="T30" fmla="*/ 13 w 288"/>
                <a:gd name="T31" fmla="*/ 2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70">
                  <a:moveTo>
                    <a:pt x="13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75" y="158"/>
                    <a:pt x="275" y="158"/>
                    <a:pt x="275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9"/>
                    <a:pt x="250" y="159"/>
                    <a:pt x="250" y="160"/>
                  </a:cubicBezTo>
                  <a:cubicBezTo>
                    <a:pt x="250" y="163"/>
                    <a:pt x="250" y="166"/>
                    <a:pt x="249" y="17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3" y="122"/>
                    <a:pt x="13" y="122"/>
                    <a:pt x="13" y="122"/>
                  </a:cubicBezTo>
                  <a:lnTo>
                    <a:pt x="13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1571626" y="1101725"/>
              <a:ext cx="58738" cy="46037"/>
            </a:xfrm>
            <a:custGeom>
              <a:avLst/>
              <a:gdLst>
                <a:gd name="T0" fmla="*/ 0 w 16"/>
                <a:gd name="T1" fmla="*/ 12 h 12"/>
                <a:gd name="T2" fmla="*/ 12 w 16"/>
                <a:gd name="T3" fmla="*/ 12 h 12"/>
                <a:gd name="T4" fmla="*/ 15 w 16"/>
                <a:gd name="T5" fmla="*/ 12 h 12"/>
                <a:gd name="T6" fmla="*/ 16 w 16"/>
                <a:gd name="T7" fmla="*/ 0 h 12"/>
                <a:gd name="T8" fmla="*/ 4 w 16"/>
                <a:gd name="T9" fmla="*/ 0 h 12"/>
                <a:gd name="T10" fmla="*/ 0 w 16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2" y="8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1924051" y="1101725"/>
              <a:ext cx="153988" cy="46037"/>
            </a:xfrm>
            <a:custGeom>
              <a:avLst/>
              <a:gdLst>
                <a:gd name="T0" fmla="*/ 0 w 41"/>
                <a:gd name="T1" fmla="*/ 0 h 12"/>
                <a:gd name="T2" fmla="*/ 0 w 41"/>
                <a:gd name="T3" fmla="*/ 11 h 12"/>
                <a:gd name="T4" fmla="*/ 41 w 41"/>
                <a:gd name="T5" fmla="*/ 12 h 12"/>
                <a:gd name="T6" fmla="*/ 40 w 41"/>
                <a:gd name="T7" fmla="*/ 2 h 12"/>
                <a:gd name="T8" fmla="*/ 40 w 41"/>
                <a:gd name="T9" fmla="*/ 0 h 12"/>
                <a:gd name="T10" fmla="*/ 0 w 4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2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8"/>
                    <a:pt x="40" y="5"/>
                    <a:pt x="40" y="2"/>
                  </a:cubicBezTo>
                  <a:cubicBezTo>
                    <a:pt x="40" y="1"/>
                    <a:pt x="40" y="1"/>
                    <a:pt x="4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8719923" y="1795078"/>
            <a:ext cx="1009402" cy="944029"/>
            <a:chOff x="4100513" y="463550"/>
            <a:chExt cx="1446213" cy="1352550"/>
          </a:xfrm>
          <a:blipFill>
            <a:blip r:embed="rId2"/>
            <a:stretch>
              <a:fillRect/>
            </a:stretch>
          </a:blipFill>
        </p:grpSpPr>
        <p:sp>
          <p:nvSpPr>
            <p:cNvPr id="103" name="Freeform 19"/>
            <p:cNvSpPr>
              <a:spLocks noEditPoints="1"/>
            </p:cNvSpPr>
            <p:nvPr/>
          </p:nvSpPr>
          <p:spPr bwMode="auto">
            <a:xfrm>
              <a:off x="4100513" y="463550"/>
              <a:ext cx="1446213" cy="1352550"/>
            </a:xfrm>
            <a:custGeom>
              <a:avLst/>
              <a:gdLst>
                <a:gd name="T0" fmla="*/ 355 w 385"/>
                <a:gd name="T1" fmla="*/ 276 h 358"/>
                <a:gd name="T2" fmla="*/ 385 w 385"/>
                <a:gd name="T3" fmla="*/ 268 h 358"/>
                <a:gd name="T4" fmla="*/ 315 w 385"/>
                <a:gd name="T5" fmla="*/ 0 h 358"/>
                <a:gd name="T6" fmla="*/ 44 w 385"/>
                <a:gd name="T7" fmla="*/ 71 h 358"/>
                <a:gd name="T8" fmla="*/ 0 w 385"/>
                <a:gd name="T9" fmla="*/ 71 h 358"/>
                <a:gd name="T10" fmla="*/ 0 w 385"/>
                <a:gd name="T11" fmla="*/ 348 h 358"/>
                <a:gd name="T12" fmla="*/ 40 w 385"/>
                <a:gd name="T13" fmla="*/ 348 h 358"/>
                <a:gd name="T14" fmla="*/ 41 w 385"/>
                <a:gd name="T15" fmla="*/ 358 h 358"/>
                <a:gd name="T16" fmla="*/ 116 w 385"/>
                <a:gd name="T17" fmla="*/ 348 h 358"/>
                <a:gd name="T18" fmla="*/ 322 w 385"/>
                <a:gd name="T19" fmla="*/ 348 h 358"/>
                <a:gd name="T20" fmla="*/ 322 w 385"/>
                <a:gd name="T21" fmla="*/ 320 h 358"/>
                <a:gd name="T22" fmla="*/ 360 w 385"/>
                <a:gd name="T23" fmla="*/ 315 h 358"/>
                <a:gd name="T24" fmla="*/ 355 w 385"/>
                <a:gd name="T25" fmla="*/ 276 h 358"/>
                <a:gd name="T26" fmla="*/ 322 w 385"/>
                <a:gd name="T27" fmla="*/ 160 h 358"/>
                <a:gd name="T28" fmla="*/ 335 w 385"/>
                <a:gd name="T29" fmla="*/ 263 h 358"/>
                <a:gd name="T30" fmla="*/ 322 w 385"/>
                <a:gd name="T31" fmla="*/ 266 h 358"/>
                <a:gd name="T32" fmla="*/ 322 w 385"/>
                <a:gd name="T33" fmla="*/ 160 h 358"/>
                <a:gd name="T34" fmla="*/ 302 w 385"/>
                <a:gd name="T35" fmla="*/ 21 h 358"/>
                <a:gd name="T36" fmla="*/ 308 w 385"/>
                <a:gd name="T37" fmla="*/ 43 h 358"/>
                <a:gd name="T38" fmla="*/ 130 w 385"/>
                <a:gd name="T39" fmla="*/ 67 h 358"/>
                <a:gd name="T40" fmla="*/ 302 w 385"/>
                <a:gd name="T41" fmla="*/ 21 h 358"/>
                <a:gd name="T42" fmla="*/ 308 w 385"/>
                <a:gd name="T43" fmla="*/ 61 h 358"/>
                <a:gd name="T44" fmla="*/ 310 w 385"/>
                <a:gd name="T45" fmla="*/ 71 h 358"/>
                <a:gd name="T46" fmla="*/ 230 w 385"/>
                <a:gd name="T47" fmla="*/ 71 h 358"/>
                <a:gd name="T48" fmla="*/ 308 w 385"/>
                <a:gd name="T49" fmla="*/ 61 h 358"/>
                <a:gd name="T50" fmla="*/ 304 w 385"/>
                <a:gd name="T51" fmla="*/ 330 h 358"/>
                <a:gd name="T52" fmla="*/ 18 w 385"/>
                <a:gd name="T53" fmla="*/ 330 h 358"/>
                <a:gd name="T54" fmla="*/ 18 w 385"/>
                <a:gd name="T55" fmla="*/ 88 h 358"/>
                <a:gd name="T56" fmla="*/ 304 w 385"/>
                <a:gd name="T57" fmla="*/ 88 h 358"/>
                <a:gd name="T58" fmla="*/ 304 w 385"/>
                <a:gd name="T59" fmla="*/ 330 h 358"/>
                <a:gd name="T60" fmla="*/ 322 w 385"/>
                <a:gd name="T61" fmla="*/ 303 h 358"/>
                <a:gd name="T62" fmla="*/ 322 w 385"/>
                <a:gd name="T63" fmla="*/ 284 h 358"/>
                <a:gd name="T64" fmla="*/ 338 w 385"/>
                <a:gd name="T65" fmla="*/ 280 h 358"/>
                <a:gd name="T66" fmla="*/ 340 w 385"/>
                <a:gd name="T67" fmla="*/ 300 h 358"/>
                <a:gd name="T68" fmla="*/ 322 w 385"/>
                <a:gd name="T69" fmla="*/ 303 h 358"/>
                <a:gd name="T70" fmla="*/ 340 w 385"/>
                <a:gd name="T71" fmla="*/ 165 h 358"/>
                <a:gd name="T72" fmla="*/ 364 w 385"/>
                <a:gd name="T73" fmla="*/ 255 h 358"/>
                <a:gd name="T74" fmla="*/ 352 w 385"/>
                <a:gd name="T75" fmla="*/ 258 h 358"/>
                <a:gd name="T76" fmla="*/ 340 w 385"/>
                <a:gd name="T77" fmla="*/ 16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358">
                  <a:moveTo>
                    <a:pt x="355" y="276"/>
                  </a:moveTo>
                  <a:cubicBezTo>
                    <a:pt x="385" y="268"/>
                    <a:pt x="385" y="268"/>
                    <a:pt x="385" y="268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40" y="348"/>
                    <a:pt x="40" y="348"/>
                    <a:pt x="40" y="348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116" y="348"/>
                    <a:pt x="116" y="348"/>
                    <a:pt x="116" y="348"/>
                  </a:cubicBezTo>
                  <a:cubicBezTo>
                    <a:pt x="322" y="348"/>
                    <a:pt x="322" y="348"/>
                    <a:pt x="322" y="348"/>
                  </a:cubicBezTo>
                  <a:cubicBezTo>
                    <a:pt x="322" y="320"/>
                    <a:pt x="322" y="320"/>
                    <a:pt x="322" y="320"/>
                  </a:cubicBezTo>
                  <a:cubicBezTo>
                    <a:pt x="360" y="315"/>
                    <a:pt x="360" y="315"/>
                    <a:pt x="360" y="315"/>
                  </a:cubicBezTo>
                  <a:lnTo>
                    <a:pt x="355" y="276"/>
                  </a:lnTo>
                  <a:close/>
                  <a:moveTo>
                    <a:pt x="322" y="160"/>
                  </a:moveTo>
                  <a:cubicBezTo>
                    <a:pt x="335" y="263"/>
                    <a:pt x="335" y="263"/>
                    <a:pt x="335" y="263"/>
                  </a:cubicBezTo>
                  <a:cubicBezTo>
                    <a:pt x="322" y="266"/>
                    <a:pt x="322" y="266"/>
                    <a:pt x="322" y="266"/>
                  </a:cubicBezTo>
                  <a:lnTo>
                    <a:pt x="322" y="160"/>
                  </a:lnTo>
                  <a:close/>
                  <a:moveTo>
                    <a:pt x="302" y="21"/>
                  </a:moveTo>
                  <a:cubicBezTo>
                    <a:pt x="308" y="43"/>
                    <a:pt x="308" y="43"/>
                    <a:pt x="308" y="43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302" y="21"/>
                  </a:lnTo>
                  <a:close/>
                  <a:moveTo>
                    <a:pt x="308" y="61"/>
                  </a:moveTo>
                  <a:cubicBezTo>
                    <a:pt x="310" y="71"/>
                    <a:pt x="310" y="71"/>
                    <a:pt x="310" y="71"/>
                  </a:cubicBezTo>
                  <a:cubicBezTo>
                    <a:pt x="230" y="71"/>
                    <a:pt x="230" y="71"/>
                    <a:pt x="230" y="71"/>
                  </a:cubicBezTo>
                  <a:lnTo>
                    <a:pt x="308" y="61"/>
                  </a:lnTo>
                  <a:close/>
                  <a:moveTo>
                    <a:pt x="304" y="330"/>
                  </a:moveTo>
                  <a:cubicBezTo>
                    <a:pt x="18" y="330"/>
                    <a:pt x="18" y="330"/>
                    <a:pt x="18" y="330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8"/>
                    <a:pt x="304" y="330"/>
                    <a:pt x="304" y="330"/>
                  </a:cubicBezTo>
                  <a:close/>
                  <a:moveTo>
                    <a:pt x="322" y="303"/>
                  </a:moveTo>
                  <a:cubicBezTo>
                    <a:pt x="322" y="284"/>
                    <a:pt x="322" y="284"/>
                    <a:pt x="322" y="284"/>
                  </a:cubicBezTo>
                  <a:cubicBezTo>
                    <a:pt x="338" y="280"/>
                    <a:pt x="338" y="280"/>
                    <a:pt x="338" y="280"/>
                  </a:cubicBezTo>
                  <a:cubicBezTo>
                    <a:pt x="340" y="300"/>
                    <a:pt x="340" y="300"/>
                    <a:pt x="340" y="300"/>
                  </a:cubicBezTo>
                  <a:lnTo>
                    <a:pt x="322" y="303"/>
                  </a:lnTo>
                  <a:close/>
                  <a:moveTo>
                    <a:pt x="340" y="165"/>
                  </a:moveTo>
                  <a:cubicBezTo>
                    <a:pt x="364" y="255"/>
                    <a:pt x="364" y="255"/>
                    <a:pt x="364" y="255"/>
                  </a:cubicBezTo>
                  <a:cubicBezTo>
                    <a:pt x="352" y="258"/>
                    <a:pt x="352" y="258"/>
                    <a:pt x="352" y="258"/>
                  </a:cubicBezTo>
                  <a:lnTo>
                    <a:pt x="34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4537076" y="954088"/>
              <a:ext cx="588963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5" name="Rectangle 21"/>
            <p:cNvSpPr>
              <a:spLocks noChangeArrowheads="1"/>
            </p:cNvSpPr>
            <p:nvPr/>
          </p:nvSpPr>
          <p:spPr bwMode="auto">
            <a:xfrm>
              <a:off x="4537076" y="1090613"/>
              <a:ext cx="58896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6" name="Rectangle 22"/>
            <p:cNvSpPr>
              <a:spLocks noChangeArrowheads="1"/>
            </p:cNvSpPr>
            <p:nvPr/>
          </p:nvSpPr>
          <p:spPr bwMode="auto">
            <a:xfrm>
              <a:off x="4314826" y="1276350"/>
              <a:ext cx="81121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7" name="Rectangle 23"/>
            <p:cNvSpPr>
              <a:spLocks noChangeArrowheads="1"/>
            </p:cNvSpPr>
            <p:nvPr/>
          </p:nvSpPr>
          <p:spPr bwMode="auto">
            <a:xfrm>
              <a:off x="4314826" y="1416050"/>
              <a:ext cx="811213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4314826" y="1539875"/>
              <a:ext cx="811213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auto">
            <a:xfrm>
              <a:off x="4243388" y="879475"/>
              <a:ext cx="123825" cy="142875"/>
            </a:xfrm>
            <a:custGeom>
              <a:avLst/>
              <a:gdLst>
                <a:gd name="T0" fmla="*/ 19 w 33"/>
                <a:gd name="T1" fmla="*/ 37 h 38"/>
                <a:gd name="T2" fmla="*/ 33 w 33"/>
                <a:gd name="T3" fmla="*/ 33 h 38"/>
                <a:gd name="T4" fmla="*/ 26 w 33"/>
                <a:gd name="T5" fmla="*/ 33 h 38"/>
                <a:gd name="T6" fmla="*/ 8 w 33"/>
                <a:gd name="T7" fmla="*/ 11 h 38"/>
                <a:gd name="T8" fmla="*/ 13 w 33"/>
                <a:gd name="T9" fmla="*/ 0 h 38"/>
                <a:gd name="T10" fmla="*/ 1 w 33"/>
                <a:gd name="T11" fmla="*/ 16 h 38"/>
                <a:gd name="T12" fmla="*/ 19 w 33"/>
                <a:gd name="T13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8">
                  <a:moveTo>
                    <a:pt x="19" y="37"/>
                  </a:moveTo>
                  <a:cubicBezTo>
                    <a:pt x="24" y="38"/>
                    <a:pt x="29" y="36"/>
                    <a:pt x="33" y="33"/>
                  </a:cubicBezTo>
                  <a:cubicBezTo>
                    <a:pt x="30" y="33"/>
                    <a:pt x="28" y="34"/>
                    <a:pt x="26" y="33"/>
                  </a:cubicBezTo>
                  <a:cubicBezTo>
                    <a:pt x="15" y="32"/>
                    <a:pt x="7" y="22"/>
                    <a:pt x="8" y="11"/>
                  </a:cubicBezTo>
                  <a:cubicBezTo>
                    <a:pt x="8" y="7"/>
                    <a:pt x="10" y="3"/>
                    <a:pt x="13" y="0"/>
                  </a:cubicBezTo>
                  <a:cubicBezTo>
                    <a:pt x="7" y="2"/>
                    <a:pt x="2" y="8"/>
                    <a:pt x="1" y="16"/>
                  </a:cubicBezTo>
                  <a:cubicBezTo>
                    <a:pt x="0" y="26"/>
                    <a:pt x="8" y="36"/>
                    <a:pt x="1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4281488" y="855663"/>
              <a:ext cx="138113" cy="144462"/>
            </a:xfrm>
            <a:custGeom>
              <a:avLst/>
              <a:gdLst>
                <a:gd name="T0" fmla="*/ 2 w 37"/>
                <a:gd name="T1" fmla="*/ 23 h 38"/>
                <a:gd name="T2" fmla="*/ 23 w 37"/>
                <a:gd name="T3" fmla="*/ 36 h 38"/>
                <a:gd name="T4" fmla="*/ 35 w 37"/>
                <a:gd name="T5" fmla="*/ 15 h 38"/>
                <a:gd name="T6" fmla="*/ 15 w 37"/>
                <a:gd name="T7" fmla="*/ 2 h 38"/>
                <a:gd name="T8" fmla="*/ 2 w 37"/>
                <a:gd name="T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" y="23"/>
                  </a:moveTo>
                  <a:cubicBezTo>
                    <a:pt x="4" y="32"/>
                    <a:pt x="13" y="38"/>
                    <a:pt x="23" y="36"/>
                  </a:cubicBezTo>
                  <a:cubicBezTo>
                    <a:pt x="32" y="33"/>
                    <a:pt x="37" y="24"/>
                    <a:pt x="35" y="15"/>
                  </a:cubicBezTo>
                  <a:cubicBezTo>
                    <a:pt x="33" y="6"/>
                    <a:pt x="24" y="0"/>
                    <a:pt x="15" y="2"/>
                  </a:cubicBezTo>
                  <a:cubicBezTo>
                    <a:pt x="6" y="4"/>
                    <a:pt x="0" y="1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7118212" y="3418217"/>
            <a:ext cx="1000664" cy="900793"/>
            <a:chOff x="1116013" y="2541588"/>
            <a:chExt cx="1622425" cy="1460499"/>
          </a:xfrm>
          <a:blipFill>
            <a:blip r:embed="rId2"/>
            <a:stretch>
              <a:fillRect/>
            </a:stretch>
          </a:blipFill>
        </p:grpSpPr>
        <p:sp>
          <p:nvSpPr>
            <p:cNvPr id="112" name="Freeform 42"/>
            <p:cNvSpPr>
              <a:spLocks/>
            </p:cNvSpPr>
            <p:nvPr/>
          </p:nvSpPr>
          <p:spPr bwMode="auto">
            <a:xfrm>
              <a:off x="1116013" y="3187700"/>
              <a:ext cx="1622425" cy="814387"/>
            </a:xfrm>
            <a:custGeom>
              <a:avLst/>
              <a:gdLst>
                <a:gd name="T0" fmla="*/ 1022 w 1022"/>
                <a:gd name="T1" fmla="*/ 0 h 513"/>
                <a:gd name="T2" fmla="*/ 951 w 1022"/>
                <a:gd name="T3" fmla="*/ 0 h 513"/>
                <a:gd name="T4" fmla="*/ 887 w 1022"/>
                <a:gd name="T5" fmla="*/ 0 h 513"/>
                <a:gd name="T6" fmla="*/ 123 w 1022"/>
                <a:gd name="T7" fmla="*/ 0 h 513"/>
                <a:gd name="T8" fmla="*/ 59 w 1022"/>
                <a:gd name="T9" fmla="*/ 0 h 513"/>
                <a:gd name="T10" fmla="*/ 0 w 1022"/>
                <a:gd name="T11" fmla="*/ 0 h 513"/>
                <a:gd name="T12" fmla="*/ 0 w 1022"/>
                <a:gd name="T13" fmla="*/ 61 h 513"/>
                <a:gd name="T14" fmla="*/ 59 w 1022"/>
                <a:gd name="T15" fmla="*/ 61 h 513"/>
                <a:gd name="T16" fmla="*/ 59 w 1022"/>
                <a:gd name="T17" fmla="*/ 513 h 513"/>
                <a:gd name="T18" fmla="*/ 123 w 1022"/>
                <a:gd name="T19" fmla="*/ 513 h 513"/>
                <a:gd name="T20" fmla="*/ 123 w 1022"/>
                <a:gd name="T21" fmla="*/ 61 h 513"/>
                <a:gd name="T22" fmla="*/ 887 w 1022"/>
                <a:gd name="T23" fmla="*/ 61 h 513"/>
                <a:gd name="T24" fmla="*/ 887 w 1022"/>
                <a:gd name="T25" fmla="*/ 513 h 513"/>
                <a:gd name="T26" fmla="*/ 951 w 1022"/>
                <a:gd name="T27" fmla="*/ 513 h 513"/>
                <a:gd name="T28" fmla="*/ 951 w 1022"/>
                <a:gd name="T29" fmla="*/ 61 h 513"/>
                <a:gd name="T30" fmla="*/ 1022 w 1022"/>
                <a:gd name="T31" fmla="*/ 61 h 513"/>
                <a:gd name="T32" fmla="*/ 1022 w 1022"/>
                <a:gd name="T3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2" h="513">
                  <a:moveTo>
                    <a:pt x="1022" y="0"/>
                  </a:moveTo>
                  <a:lnTo>
                    <a:pt x="951" y="0"/>
                  </a:lnTo>
                  <a:lnTo>
                    <a:pt x="887" y="0"/>
                  </a:lnTo>
                  <a:lnTo>
                    <a:pt x="123" y="0"/>
                  </a:lnTo>
                  <a:lnTo>
                    <a:pt x="59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59" y="61"/>
                  </a:lnTo>
                  <a:lnTo>
                    <a:pt x="59" y="513"/>
                  </a:lnTo>
                  <a:lnTo>
                    <a:pt x="123" y="513"/>
                  </a:lnTo>
                  <a:lnTo>
                    <a:pt x="123" y="61"/>
                  </a:lnTo>
                  <a:lnTo>
                    <a:pt x="887" y="61"/>
                  </a:lnTo>
                  <a:lnTo>
                    <a:pt x="887" y="513"/>
                  </a:lnTo>
                  <a:lnTo>
                    <a:pt x="951" y="513"/>
                  </a:lnTo>
                  <a:lnTo>
                    <a:pt x="951" y="61"/>
                  </a:lnTo>
                  <a:lnTo>
                    <a:pt x="1022" y="61"/>
                  </a:lnTo>
                  <a:lnTo>
                    <a:pt x="10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3" name="Freeform 43"/>
            <p:cNvSpPr>
              <a:spLocks noEditPoints="1"/>
            </p:cNvSpPr>
            <p:nvPr/>
          </p:nvSpPr>
          <p:spPr bwMode="auto">
            <a:xfrm>
              <a:off x="2378075" y="2541588"/>
              <a:ext cx="352425" cy="109537"/>
            </a:xfrm>
            <a:custGeom>
              <a:avLst/>
              <a:gdLst>
                <a:gd name="T0" fmla="*/ 222 w 222"/>
                <a:gd name="T1" fmla="*/ 0 h 69"/>
                <a:gd name="T2" fmla="*/ 0 w 222"/>
                <a:gd name="T3" fmla="*/ 0 h 69"/>
                <a:gd name="T4" fmla="*/ 0 w 222"/>
                <a:gd name="T5" fmla="*/ 69 h 69"/>
                <a:gd name="T6" fmla="*/ 222 w 222"/>
                <a:gd name="T7" fmla="*/ 69 h 69"/>
                <a:gd name="T8" fmla="*/ 222 w 222"/>
                <a:gd name="T9" fmla="*/ 0 h 69"/>
                <a:gd name="T10" fmla="*/ 35 w 222"/>
                <a:gd name="T11" fmla="*/ 59 h 69"/>
                <a:gd name="T12" fmla="*/ 9 w 222"/>
                <a:gd name="T13" fmla="*/ 59 h 69"/>
                <a:gd name="T14" fmla="*/ 9 w 222"/>
                <a:gd name="T15" fmla="*/ 9 h 69"/>
                <a:gd name="T16" fmla="*/ 35 w 222"/>
                <a:gd name="T17" fmla="*/ 9 h 69"/>
                <a:gd name="T18" fmla="*/ 35 w 222"/>
                <a:gd name="T19" fmla="*/ 59 h 69"/>
                <a:gd name="T20" fmla="*/ 56 w 222"/>
                <a:gd name="T21" fmla="*/ 55 h 69"/>
                <a:gd name="T22" fmla="*/ 47 w 222"/>
                <a:gd name="T23" fmla="*/ 55 h 69"/>
                <a:gd name="T24" fmla="*/ 47 w 222"/>
                <a:gd name="T25" fmla="*/ 19 h 69"/>
                <a:gd name="T26" fmla="*/ 56 w 222"/>
                <a:gd name="T27" fmla="*/ 19 h 69"/>
                <a:gd name="T28" fmla="*/ 56 w 222"/>
                <a:gd name="T29" fmla="*/ 55 h 69"/>
                <a:gd name="T30" fmla="*/ 73 w 222"/>
                <a:gd name="T31" fmla="*/ 55 h 69"/>
                <a:gd name="T32" fmla="*/ 64 w 222"/>
                <a:gd name="T33" fmla="*/ 55 h 69"/>
                <a:gd name="T34" fmla="*/ 64 w 222"/>
                <a:gd name="T35" fmla="*/ 19 h 69"/>
                <a:gd name="T36" fmla="*/ 73 w 222"/>
                <a:gd name="T37" fmla="*/ 19 h 69"/>
                <a:gd name="T38" fmla="*/ 73 w 222"/>
                <a:gd name="T39" fmla="*/ 55 h 69"/>
                <a:gd name="T40" fmla="*/ 215 w 222"/>
                <a:gd name="T41" fmla="*/ 59 h 69"/>
                <a:gd name="T42" fmla="*/ 90 w 222"/>
                <a:gd name="T43" fmla="*/ 59 h 69"/>
                <a:gd name="T44" fmla="*/ 90 w 222"/>
                <a:gd name="T45" fmla="*/ 9 h 69"/>
                <a:gd name="T46" fmla="*/ 215 w 222"/>
                <a:gd name="T47" fmla="*/ 9 h 69"/>
                <a:gd name="T48" fmla="*/ 215 w 222"/>
                <a:gd name="T4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2" h="69">
                  <a:moveTo>
                    <a:pt x="2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2" y="69"/>
                  </a:lnTo>
                  <a:lnTo>
                    <a:pt x="222" y="0"/>
                  </a:lnTo>
                  <a:close/>
                  <a:moveTo>
                    <a:pt x="35" y="59"/>
                  </a:moveTo>
                  <a:lnTo>
                    <a:pt x="9" y="59"/>
                  </a:lnTo>
                  <a:lnTo>
                    <a:pt x="9" y="9"/>
                  </a:lnTo>
                  <a:lnTo>
                    <a:pt x="35" y="9"/>
                  </a:lnTo>
                  <a:lnTo>
                    <a:pt x="35" y="59"/>
                  </a:lnTo>
                  <a:close/>
                  <a:moveTo>
                    <a:pt x="56" y="55"/>
                  </a:moveTo>
                  <a:lnTo>
                    <a:pt x="47" y="55"/>
                  </a:lnTo>
                  <a:lnTo>
                    <a:pt x="47" y="19"/>
                  </a:lnTo>
                  <a:lnTo>
                    <a:pt x="56" y="19"/>
                  </a:lnTo>
                  <a:lnTo>
                    <a:pt x="56" y="55"/>
                  </a:lnTo>
                  <a:close/>
                  <a:moveTo>
                    <a:pt x="73" y="55"/>
                  </a:moveTo>
                  <a:lnTo>
                    <a:pt x="64" y="55"/>
                  </a:lnTo>
                  <a:lnTo>
                    <a:pt x="64" y="19"/>
                  </a:lnTo>
                  <a:lnTo>
                    <a:pt x="73" y="19"/>
                  </a:lnTo>
                  <a:lnTo>
                    <a:pt x="73" y="55"/>
                  </a:lnTo>
                  <a:close/>
                  <a:moveTo>
                    <a:pt x="215" y="59"/>
                  </a:moveTo>
                  <a:lnTo>
                    <a:pt x="90" y="59"/>
                  </a:lnTo>
                  <a:lnTo>
                    <a:pt x="90" y="9"/>
                  </a:lnTo>
                  <a:lnTo>
                    <a:pt x="215" y="9"/>
                  </a:lnTo>
                  <a:lnTo>
                    <a:pt x="21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4" name="Freeform 44"/>
            <p:cNvSpPr>
              <a:spLocks noEditPoints="1"/>
            </p:cNvSpPr>
            <p:nvPr/>
          </p:nvSpPr>
          <p:spPr bwMode="auto">
            <a:xfrm>
              <a:off x="2378075" y="2676525"/>
              <a:ext cx="352425" cy="106362"/>
            </a:xfrm>
            <a:custGeom>
              <a:avLst/>
              <a:gdLst>
                <a:gd name="T0" fmla="*/ 222 w 222"/>
                <a:gd name="T1" fmla="*/ 0 h 67"/>
                <a:gd name="T2" fmla="*/ 191 w 222"/>
                <a:gd name="T3" fmla="*/ 0 h 67"/>
                <a:gd name="T4" fmla="*/ 165 w 222"/>
                <a:gd name="T5" fmla="*/ 0 h 67"/>
                <a:gd name="T6" fmla="*/ 0 w 222"/>
                <a:gd name="T7" fmla="*/ 0 h 67"/>
                <a:gd name="T8" fmla="*/ 0 w 222"/>
                <a:gd name="T9" fmla="*/ 67 h 67"/>
                <a:gd name="T10" fmla="*/ 222 w 222"/>
                <a:gd name="T11" fmla="*/ 67 h 67"/>
                <a:gd name="T12" fmla="*/ 222 w 222"/>
                <a:gd name="T13" fmla="*/ 0 h 67"/>
                <a:gd name="T14" fmla="*/ 222 w 222"/>
                <a:gd name="T15" fmla="*/ 0 h 67"/>
                <a:gd name="T16" fmla="*/ 35 w 222"/>
                <a:gd name="T17" fmla="*/ 60 h 67"/>
                <a:gd name="T18" fmla="*/ 9 w 222"/>
                <a:gd name="T19" fmla="*/ 60 h 67"/>
                <a:gd name="T20" fmla="*/ 9 w 222"/>
                <a:gd name="T21" fmla="*/ 10 h 67"/>
                <a:gd name="T22" fmla="*/ 35 w 222"/>
                <a:gd name="T23" fmla="*/ 10 h 67"/>
                <a:gd name="T24" fmla="*/ 35 w 222"/>
                <a:gd name="T25" fmla="*/ 60 h 67"/>
                <a:gd name="T26" fmla="*/ 64 w 222"/>
                <a:gd name="T27" fmla="*/ 50 h 67"/>
                <a:gd name="T28" fmla="*/ 54 w 222"/>
                <a:gd name="T29" fmla="*/ 50 h 67"/>
                <a:gd name="T30" fmla="*/ 54 w 222"/>
                <a:gd name="T31" fmla="*/ 17 h 67"/>
                <a:gd name="T32" fmla="*/ 64 w 222"/>
                <a:gd name="T33" fmla="*/ 17 h 67"/>
                <a:gd name="T34" fmla="*/ 64 w 222"/>
                <a:gd name="T35" fmla="*/ 50 h 67"/>
                <a:gd name="T36" fmla="*/ 80 w 222"/>
                <a:gd name="T37" fmla="*/ 50 h 67"/>
                <a:gd name="T38" fmla="*/ 71 w 222"/>
                <a:gd name="T39" fmla="*/ 50 h 67"/>
                <a:gd name="T40" fmla="*/ 71 w 222"/>
                <a:gd name="T41" fmla="*/ 17 h 67"/>
                <a:gd name="T42" fmla="*/ 80 w 222"/>
                <a:gd name="T43" fmla="*/ 17 h 67"/>
                <a:gd name="T44" fmla="*/ 80 w 222"/>
                <a:gd name="T45" fmla="*/ 50 h 67"/>
                <a:gd name="T46" fmla="*/ 165 w 222"/>
                <a:gd name="T47" fmla="*/ 60 h 67"/>
                <a:gd name="T48" fmla="*/ 99 w 222"/>
                <a:gd name="T49" fmla="*/ 60 h 67"/>
                <a:gd name="T50" fmla="*/ 99 w 222"/>
                <a:gd name="T51" fmla="*/ 10 h 67"/>
                <a:gd name="T52" fmla="*/ 165 w 222"/>
                <a:gd name="T53" fmla="*/ 10 h 67"/>
                <a:gd name="T54" fmla="*/ 165 w 222"/>
                <a:gd name="T55" fmla="*/ 60 h 67"/>
                <a:gd name="T56" fmla="*/ 182 w 222"/>
                <a:gd name="T57" fmla="*/ 50 h 67"/>
                <a:gd name="T58" fmla="*/ 172 w 222"/>
                <a:gd name="T59" fmla="*/ 50 h 67"/>
                <a:gd name="T60" fmla="*/ 172 w 222"/>
                <a:gd name="T61" fmla="*/ 17 h 67"/>
                <a:gd name="T62" fmla="*/ 182 w 222"/>
                <a:gd name="T63" fmla="*/ 17 h 67"/>
                <a:gd name="T64" fmla="*/ 182 w 222"/>
                <a:gd name="T65" fmla="*/ 50 h 67"/>
                <a:gd name="T66" fmla="*/ 215 w 222"/>
                <a:gd name="T67" fmla="*/ 60 h 67"/>
                <a:gd name="T68" fmla="*/ 191 w 222"/>
                <a:gd name="T69" fmla="*/ 60 h 67"/>
                <a:gd name="T70" fmla="*/ 191 w 222"/>
                <a:gd name="T71" fmla="*/ 10 h 67"/>
                <a:gd name="T72" fmla="*/ 215 w 222"/>
                <a:gd name="T73" fmla="*/ 10 h 67"/>
                <a:gd name="T74" fmla="*/ 215 w 222"/>
                <a:gd name="T75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67">
                  <a:moveTo>
                    <a:pt x="222" y="0"/>
                  </a:moveTo>
                  <a:lnTo>
                    <a:pt x="191" y="0"/>
                  </a:lnTo>
                  <a:lnTo>
                    <a:pt x="165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222" y="67"/>
                  </a:lnTo>
                  <a:lnTo>
                    <a:pt x="222" y="0"/>
                  </a:lnTo>
                  <a:lnTo>
                    <a:pt x="222" y="0"/>
                  </a:lnTo>
                  <a:close/>
                  <a:moveTo>
                    <a:pt x="35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35" y="10"/>
                  </a:lnTo>
                  <a:lnTo>
                    <a:pt x="35" y="60"/>
                  </a:lnTo>
                  <a:close/>
                  <a:moveTo>
                    <a:pt x="64" y="50"/>
                  </a:moveTo>
                  <a:lnTo>
                    <a:pt x="54" y="50"/>
                  </a:lnTo>
                  <a:lnTo>
                    <a:pt x="54" y="17"/>
                  </a:lnTo>
                  <a:lnTo>
                    <a:pt x="64" y="17"/>
                  </a:lnTo>
                  <a:lnTo>
                    <a:pt x="64" y="50"/>
                  </a:lnTo>
                  <a:close/>
                  <a:moveTo>
                    <a:pt x="80" y="50"/>
                  </a:moveTo>
                  <a:lnTo>
                    <a:pt x="71" y="50"/>
                  </a:lnTo>
                  <a:lnTo>
                    <a:pt x="71" y="17"/>
                  </a:lnTo>
                  <a:lnTo>
                    <a:pt x="80" y="17"/>
                  </a:lnTo>
                  <a:lnTo>
                    <a:pt x="80" y="50"/>
                  </a:lnTo>
                  <a:close/>
                  <a:moveTo>
                    <a:pt x="165" y="60"/>
                  </a:moveTo>
                  <a:lnTo>
                    <a:pt x="99" y="60"/>
                  </a:lnTo>
                  <a:lnTo>
                    <a:pt x="99" y="10"/>
                  </a:lnTo>
                  <a:lnTo>
                    <a:pt x="165" y="10"/>
                  </a:lnTo>
                  <a:lnTo>
                    <a:pt x="165" y="60"/>
                  </a:lnTo>
                  <a:close/>
                  <a:moveTo>
                    <a:pt x="182" y="50"/>
                  </a:moveTo>
                  <a:lnTo>
                    <a:pt x="172" y="50"/>
                  </a:lnTo>
                  <a:lnTo>
                    <a:pt x="172" y="17"/>
                  </a:lnTo>
                  <a:lnTo>
                    <a:pt x="182" y="17"/>
                  </a:lnTo>
                  <a:lnTo>
                    <a:pt x="182" y="50"/>
                  </a:lnTo>
                  <a:close/>
                  <a:moveTo>
                    <a:pt x="215" y="60"/>
                  </a:moveTo>
                  <a:lnTo>
                    <a:pt x="191" y="60"/>
                  </a:lnTo>
                  <a:lnTo>
                    <a:pt x="191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2378075" y="2933700"/>
              <a:ext cx="352425" cy="109537"/>
            </a:xfrm>
            <a:custGeom>
              <a:avLst/>
              <a:gdLst>
                <a:gd name="T0" fmla="*/ 222 w 222"/>
                <a:gd name="T1" fmla="*/ 0 h 69"/>
                <a:gd name="T2" fmla="*/ 0 w 222"/>
                <a:gd name="T3" fmla="*/ 0 h 69"/>
                <a:gd name="T4" fmla="*/ 0 w 222"/>
                <a:gd name="T5" fmla="*/ 69 h 69"/>
                <a:gd name="T6" fmla="*/ 222 w 222"/>
                <a:gd name="T7" fmla="*/ 69 h 69"/>
                <a:gd name="T8" fmla="*/ 222 w 222"/>
                <a:gd name="T9" fmla="*/ 0 h 69"/>
                <a:gd name="T10" fmla="*/ 215 w 222"/>
                <a:gd name="T11" fmla="*/ 60 h 69"/>
                <a:gd name="T12" fmla="*/ 9 w 222"/>
                <a:gd name="T13" fmla="*/ 60 h 69"/>
                <a:gd name="T14" fmla="*/ 9 w 222"/>
                <a:gd name="T15" fmla="*/ 10 h 69"/>
                <a:gd name="T16" fmla="*/ 215 w 222"/>
                <a:gd name="T17" fmla="*/ 10 h 69"/>
                <a:gd name="T18" fmla="*/ 215 w 222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69">
                  <a:moveTo>
                    <a:pt x="2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2" y="69"/>
                  </a:lnTo>
                  <a:lnTo>
                    <a:pt x="222" y="0"/>
                  </a:lnTo>
                  <a:close/>
                  <a:moveTo>
                    <a:pt x="215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6" name="Rectangle 46"/>
            <p:cNvSpPr>
              <a:spLocks noChangeArrowheads="1"/>
            </p:cNvSpPr>
            <p:nvPr/>
          </p:nvSpPr>
          <p:spPr bwMode="auto">
            <a:xfrm>
              <a:off x="2509838" y="2990850"/>
              <a:ext cx="1793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2509838" y="2968625"/>
              <a:ext cx="1793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8" name="Freeform 48"/>
            <p:cNvSpPr>
              <a:spLocks noEditPoints="1"/>
            </p:cNvSpPr>
            <p:nvPr/>
          </p:nvSpPr>
          <p:spPr bwMode="auto">
            <a:xfrm>
              <a:off x="2378075" y="2805113"/>
              <a:ext cx="352425" cy="106362"/>
            </a:xfrm>
            <a:custGeom>
              <a:avLst/>
              <a:gdLst>
                <a:gd name="T0" fmla="*/ 222 w 222"/>
                <a:gd name="T1" fmla="*/ 0 h 67"/>
                <a:gd name="T2" fmla="*/ 0 w 222"/>
                <a:gd name="T3" fmla="*/ 0 h 67"/>
                <a:gd name="T4" fmla="*/ 0 w 222"/>
                <a:gd name="T5" fmla="*/ 67 h 67"/>
                <a:gd name="T6" fmla="*/ 222 w 222"/>
                <a:gd name="T7" fmla="*/ 67 h 67"/>
                <a:gd name="T8" fmla="*/ 222 w 222"/>
                <a:gd name="T9" fmla="*/ 0 h 67"/>
                <a:gd name="T10" fmla="*/ 215 w 222"/>
                <a:gd name="T11" fmla="*/ 60 h 67"/>
                <a:gd name="T12" fmla="*/ 9 w 222"/>
                <a:gd name="T13" fmla="*/ 60 h 67"/>
                <a:gd name="T14" fmla="*/ 9 w 222"/>
                <a:gd name="T15" fmla="*/ 10 h 67"/>
                <a:gd name="T16" fmla="*/ 215 w 222"/>
                <a:gd name="T17" fmla="*/ 10 h 67"/>
                <a:gd name="T18" fmla="*/ 215 w 222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67">
                  <a:moveTo>
                    <a:pt x="222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222" y="67"/>
                  </a:lnTo>
                  <a:lnTo>
                    <a:pt x="222" y="0"/>
                  </a:lnTo>
                  <a:close/>
                  <a:moveTo>
                    <a:pt x="215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2463800" y="2832100"/>
              <a:ext cx="1587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0" name="Rectangle 50"/>
            <p:cNvSpPr>
              <a:spLocks noChangeArrowheads="1"/>
            </p:cNvSpPr>
            <p:nvPr/>
          </p:nvSpPr>
          <p:spPr bwMode="auto">
            <a:xfrm>
              <a:off x="2438400" y="2832100"/>
              <a:ext cx="14287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2378075" y="3062288"/>
              <a:ext cx="352425" cy="109537"/>
            </a:xfrm>
            <a:custGeom>
              <a:avLst/>
              <a:gdLst>
                <a:gd name="T0" fmla="*/ 222 w 222"/>
                <a:gd name="T1" fmla="*/ 0 h 69"/>
                <a:gd name="T2" fmla="*/ 0 w 222"/>
                <a:gd name="T3" fmla="*/ 0 h 69"/>
                <a:gd name="T4" fmla="*/ 0 w 222"/>
                <a:gd name="T5" fmla="*/ 69 h 69"/>
                <a:gd name="T6" fmla="*/ 222 w 222"/>
                <a:gd name="T7" fmla="*/ 69 h 69"/>
                <a:gd name="T8" fmla="*/ 222 w 222"/>
                <a:gd name="T9" fmla="*/ 0 h 69"/>
                <a:gd name="T10" fmla="*/ 215 w 222"/>
                <a:gd name="T11" fmla="*/ 60 h 69"/>
                <a:gd name="T12" fmla="*/ 9 w 222"/>
                <a:gd name="T13" fmla="*/ 60 h 69"/>
                <a:gd name="T14" fmla="*/ 9 w 222"/>
                <a:gd name="T15" fmla="*/ 10 h 69"/>
                <a:gd name="T16" fmla="*/ 215 w 222"/>
                <a:gd name="T17" fmla="*/ 10 h 69"/>
                <a:gd name="T18" fmla="*/ 215 w 222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69">
                  <a:moveTo>
                    <a:pt x="22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2" y="69"/>
                  </a:lnTo>
                  <a:lnTo>
                    <a:pt x="222" y="0"/>
                  </a:lnTo>
                  <a:close/>
                  <a:moveTo>
                    <a:pt x="215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2" name="Rectangle 52"/>
            <p:cNvSpPr>
              <a:spLocks noChangeArrowheads="1"/>
            </p:cNvSpPr>
            <p:nvPr/>
          </p:nvSpPr>
          <p:spPr bwMode="auto">
            <a:xfrm>
              <a:off x="2463800" y="3089275"/>
              <a:ext cx="15875" cy="55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2438400" y="3089275"/>
              <a:ext cx="14287" cy="55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4" name="Freeform 54"/>
            <p:cNvSpPr>
              <a:spLocks noEditPoints="1"/>
            </p:cNvSpPr>
            <p:nvPr/>
          </p:nvSpPr>
          <p:spPr bwMode="auto">
            <a:xfrm>
              <a:off x="2238375" y="2813050"/>
              <a:ext cx="109537" cy="358775"/>
            </a:xfrm>
            <a:custGeom>
              <a:avLst/>
              <a:gdLst>
                <a:gd name="T0" fmla="*/ 69 w 69"/>
                <a:gd name="T1" fmla="*/ 0 h 226"/>
                <a:gd name="T2" fmla="*/ 0 w 69"/>
                <a:gd name="T3" fmla="*/ 0 h 226"/>
                <a:gd name="T4" fmla="*/ 0 w 69"/>
                <a:gd name="T5" fmla="*/ 33 h 226"/>
                <a:gd name="T6" fmla="*/ 0 w 69"/>
                <a:gd name="T7" fmla="*/ 60 h 226"/>
                <a:gd name="T8" fmla="*/ 0 w 69"/>
                <a:gd name="T9" fmla="*/ 226 h 226"/>
                <a:gd name="T10" fmla="*/ 69 w 69"/>
                <a:gd name="T11" fmla="*/ 226 h 226"/>
                <a:gd name="T12" fmla="*/ 69 w 69"/>
                <a:gd name="T13" fmla="*/ 0 h 226"/>
                <a:gd name="T14" fmla="*/ 59 w 69"/>
                <a:gd name="T15" fmla="*/ 217 h 226"/>
                <a:gd name="T16" fmla="*/ 10 w 69"/>
                <a:gd name="T17" fmla="*/ 217 h 226"/>
                <a:gd name="T18" fmla="*/ 10 w 69"/>
                <a:gd name="T19" fmla="*/ 190 h 226"/>
                <a:gd name="T20" fmla="*/ 59 w 69"/>
                <a:gd name="T21" fmla="*/ 190 h 226"/>
                <a:gd name="T22" fmla="*/ 59 w 69"/>
                <a:gd name="T23" fmla="*/ 217 h 226"/>
                <a:gd name="T24" fmla="*/ 52 w 69"/>
                <a:gd name="T25" fmla="*/ 162 h 226"/>
                <a:gd name="T26" fmla="*/ 52 w 69"/>
                <a:gd name="T27" fmla="*/ 171 h 226"/>
                <a:gd name="T28" fmla="*/ 17 w 69"/>
                <a:gd name="T29" fmla="*/ 171 h 226"/>
                <a:gd name="T30" fmla="*/ 17 w 69"/>
                <a:gd name="T31" fmla="*/ 162 h 226"/>
                <a:gd name="T32" fmla="*/ 52 w 69"/>
                <a:gd name="T33" fmla="*/ 162 h 226"/>
                <a:gd name="T34" fmla="*/ 17 w 69"/>
                <a:gd name="T35" fmla="*/ 155 h 226"/>
                <a:gd name="T36" fmla="*/ 17 w 69"/>
                <a:gd name="T37" fmla="*/ 145 h 226"/>
                <a:gd name="T38" fmla="*/ 52 w 69"/>
                <a:gd name="T39" fmla="*/ 145 h 226"/>
                <a:gd name="T40" fmla="*/ 52 w 69"/>
                <a:gd name="T41" fmla="*/ 155 h 226"/>
                <a:gd name="T42" fmla="*/ 17 w 69"/>
                <a:gd name="T43" fmla="*/ 155 h 226"/>
                <a:gd name="T44" fmla="*/ 59 w 69"/>
                <a:gd name="T45" fmla="*/ 126 h 226"/>
                <a:gd name="T46" fmla="*/ 10 w 69"/>
                <a:gd name="T47" fmla="*/ 126 h 226"/>
                <a:gd name="T48" fmla="*/ 10 w 69"/>
                <a:gd name="T49" fmla="*/ 60 h 226"/>
                <a:gd name="T50" fmla="*/ 59 w 69"/>
                <a:gd name="T51" fmla="*/ 60 h 226"/>
                <a:gd name="T52" fmla="*/ 59 w 69"/>
                <a:gd name="T53" fmla="*/ 126 h 226"/>
                <a:gd name="T54" fmla="*/ 17 w 69"/>
                <a:gd name="T55" fmla="*/ 52 h 226"/>
                <a:gd name="T56" fmla="*/ 17 w 69"/>
                <a:gd name="T57" fmla="*/ 43 h 226"/>
                <a:gd name="T58" fmla="*/ 52 w 69"/>
                <a:gd name="T59" fmla="*/ 43 h 226"/>
                <a:gd name="T60" fmla="*/ 52 w 69"/>
                <a:gd name="T61" fmla="*/ 52 h 226"/>
                <a:gd name="T62" fmla="*/ 17 w 69"/>
                <a:gd name="T63" fmla="*/ 52 h 226"/>
                <a:gd name="T64" fmla="*/ 59 w 69"/>
                <a:gd name="T65" fmla="*/ 33 h 226"/>
                <a:gd name="T66" fmla="*/ 10 w 69"/>
                <a:gd name="T67" fmla="*/ 33 h 226"/>
                <a:gd name="T68" fmla="*/ 10 w 69"/>
                <a:gd name="T69" fmla="*/ 10 h 226"/>
                <a:gd name="T70" fmla="*/ 59 w 69"/>
                <a:gd name="T71" fmla="*/ 10 h 226"/>
                <a:gd name="T72" fmla="*/ 59 w 69"/>
                <a:gd name="T73" fmla="*/ 3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" h="226">
                  <a:moveTo>
                    <a:pt x="69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0" y="60"/>
                  </a:lnTo>
                  <a:lnTo>
                    <a:pt x="0" y="226"/>
                  </a:lnTo>
                  <a:lnTo>
                    <a:pt x="69" y="226"/>
                  </a:lnTo>
                  <a:lnTo>
                    <a:pt x="69" y="0"/>
                  </a:lnTo>
                  <a:close/>
                  <a:moveTo>
                    <a:pt x="59" y="217"/>
                  </a:moveTo>
                  <a:lnTo>
                    <a:pt x="10" y="217"/>
                  </a:lnTo>
                  <a:lnTo>
                    <a:pt x="10" y="190"/>
                  </a:lnTo>
                  <a:lnTo>
                    <a:pt x="59" y="190"/>
                  </a:lnTo>
                  <a:lnTo>
                    <a:pt x="59" y="217"/>
                  </a:lnTo>
                  <a:close/>
                  <a:moveTo>
                    <a:pt x="52" y="162"/>
                  </a:moveTo>
                  <a:lnTo>
                    <a:pt x="52" y="171"/>
                  </a:lnTo>
                  <a:lnTo>
                    <a:pt x="17" y="171"/>
                  </a:lnTo>
                  <a:lnTo>
                    <a:pt x="17" y="162"/>
                  </a:lnTo>
                  <a:lnTo>
                    <a:pt x="52" y="162"/>
                  </a:lnTo>
                  <a:close/>
                  <a:moveTo>
                    <a:pt x="17" y="155"/>
                  </a:moveTo>
                  <a:lnTo>
                    <a:pt x="17" y="145"/>
                  </a:lnTo>
                  <a:lnTo>
                    <a:pt x="52" y="145"/>
                  </a:lnTo>
                  <a:lnTo>
                    <a:pt x="52" y="155"/>
                  </a:lnTo>
                  <a:lnTo>
                    <a:pt x="17" y="155"/>
                  </a:lnTo>
                  <a:close/>
                  <a:moveTo>
                    <a:pt x="59" y="126"/>
                  </a:moveTo>
                  <a:lnTo>
                    <a:pt x="10" y="126"/>
                  </a:lnTo>
                  <a:lnTo>
                    <a:pt x="10" y="60"/>
                  </a:lnTo>
                  <a:lnTo>
                    <a:pt x="59" y="60"/>
                  </a:lnTo>
                  <a:lnTo>
                    <a:pt x="59" y="126"/>
                  </a:lnTo>
                  <a:close/>
                  <a:moveTo>
                    <a:pt x="17" y="52"/>
                  </a:moveTo>
                  <a:lnTo>
                    <a:pt x="17" y="43"/>
                  </a:lnTo>
                  <a:lnTo>
                    <a:pt x="52" y="43"/>
                  </a:lnTo>
                  <a:lnTo>
                    <a:pt x="52" y="52"/>
                  </a:lnTo>
                  <a:lnTo>
                    <a:pt x="17" y="52"/>
                  </a:lnTo>
                  <a:close/>
                  <a:moveTo>
                    <a:pt x="59" y="33"/>
                  </a:moveTo>
                  <a:lnTo>
                    <a:pt x="10" y="33"/>
                  </a:lnTo>
                  <a:lnTo>
                    <a:pt x="10" y="10"/>
                  </a:lnTo>
                  <a:lnTo>
                    <a:pt x="59" y="10"/>
                  </a:lnTo>
                  <a:lnTo>
                    <a:pt x="5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5" name="Freeform 55"/>
            <p:cNvSpPr>
              <a:spLocks noEditPoints="1"/>
            </p:cNvSpPr>
            <p:nvPr/>
          </p:nvSpPr>
          <p:spPr bwMode="auto">
            <a:xfrm>
              <a:off x="1120775" y="3065463"/>
              <a:ext cx="355600" cy="109537"/>
            </a:xfrm>
            <a:custGeom>
              <a:avLst/>
              <a:gdLst>
                <a:gd name="T0" fmla="*/ 224 w 224"/>
                <a:gd name="T1" fmla="*/ 0 h 69"/>
                <a:gd name="T2" fmla="*/ 0 w 224"/>
                <a:gd name="T3" fmla="*/ 0 h 69"/>
                <a:gd name="T4" fmla="*/ 0 w 224"/>
                <a:gd name="T5" fmla="*/ 69 h 69"/>
                <a:gd name="T6" fmla="*/ 224 w 224"/>
                <a:gd name="T7" fmla="*/ 69 h 69"/>
                <a:gd name="T8" fmla="*/ 224 w 224"/>
                <a:gd name="T9" fmla="*/ 0 h 69"/>
                <a:gd name="T10" fmla="*/ 134 w 224"/>
                <a:gd name="T11" fmla="*/ 60 h 69"/>
                <a:gd name="T12" fmla="*/ 9 w 224"/>
                <a:gd name="T13" fmla="*/ 60 h 69"/>
                <a:gd name="T14" fmla="*/ 9 w 224"/>
                <a:gd name="T15" fmla="*/ 10 h 69"/>
                <a:gd name="T16" fmla="*/ 134 w 224"/>
                <a:gd name="T17" fmla="*/ 10 h 69"/>
                <a:gd name="T18" fmla="*/ 134 w 224"/>
                <a:gd name="T19" fmla="*/ 60 h 69"/>
                <a:gd name="T20" fmla="*/ 160 w 224"/>
                <a:gd name="T21" fmla="*/ 50 h 69"/>
                <a:gd name="T22" fmla="*/ 151 w 224"/>
                <a:gd name="T23" fmla="*/ 50 h 69"/>
                <a:gd name="T24" fmla="*/ 151 w 224"/>
                <a:gd name="T25" fmla="*/ 17 h 69"/>
                <a:gd name="T26" fmla="*/ 160 w 224"/>
                <a:gd name="T27" fmla="*/ 17 h 69"/>
                <a:gd name="T28" fmla="*/ 160 w 224"/>
                <a:gd name="T29" fmla="*/ 50 h 69"/>
                <a:gd name="T30" fmla="*/ 177 w 224"/>
                <a:gd name="T31" fmla="*/ 50 h 69"/>
                <a:gd name="T32" fmla="*/ 167 w 224"/>
                <a:gd name="T33" fmla="*/ 50 h 69"/>
                <a:gd name="T34" fmla="*/ 167 w 224"/>
                <a:gd name="T35" fmla="*/ 17 h 69"/>
                <a:gd name="T36" fmla="*/ 177 w 224"/>
                <a:gd name="T37" fmla="*/ 17 h 69"/>
                <a:gd name="T38" fmla="*/ 177 w 224"/>
                <a:gd name="T39" fmla="*/ 50 h 69"/>
                <a:gd name="T40" fmla="*/ 177 w 224"/>
                <a:gd name="T41" fmla="*/ 50 h 69"/>
                <a:gd name="T42" fmla="*/ 215 w 224"/>
                <a:gd name="T43" fmla="*/ 60 h 69"/>
                <a:gd name="T44" fmla="*/ 189 w 224"/>
                <a:gd name="T45" fmla="*/ 60 h 69"/>
                <a:gd name="T46" fmla="*/ 189 w 224"/>
                <a:gd name="T47" fmla="*/ 10 h 69"/>
                <a:gd name="T48" fmla="*/ 215 w 224"/>
                <a:gd name="T49" fmla="*/ 10 h 69"/>
                <a:gd name="T50" fmla="*/ 215 w 224"/>
                <a:gd name="T5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4" h="69">
                  <a:moveTo>
                    <a:pt x="22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4" y="69"/>
                  </a:lnTo>
                  <a:lnTo>
                    <a:pt x="224" y="0"/>
                  </a:lnTo>
                  <a:close/>
                  <a:moveTo>
                    <a:pt x="134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134" y="10"/>
                  </a:lnTo>
                  <a:lnTo>
                    <a:pt x="134" y="60"/>
                  </a:lnTo>
                  <a:close/>
                  <a:moveTo>
                    <a:pt x="160" y="50"/>
                  </a:moveTo>
                  <a:lnTo>
                    <a:pt x="151" y="50"/>
                  </a:lnTo>
                  <a:lnTo>
                    <a:pt x="151" y="17"/>
                  </a:lnTo>
                  <a:lnTo>
                    <a:pt x="160" y="17"/>
                  </a:lnTo>
                  <a:lnTo>
                    <a:pt x="160" y="50"/>
                  </a:lnTo>
                  <a:close/>
                  <a:moveTo>
                    <a:pt x="177" y="50"/>
                  </a:moveTo>
                  <a:lnTo>
                    <a:pt x="167" y="50"/>
                  </a:lnTo>
                  <a:lnTo>
                    <a:pt x="167" y="17"/>
                  </a:lnTo>
                  <a:lnTo>
                    <a:pt x="177" y="17"/>
                  </a:lnTo>
                  <a:lnTo>
                    <a:pt x="177" y="50"/>
                  </a:lnTo>
                  <a:lnTo>
                    <a:pt x="177" y="50"/>
                  </a:lnTo>
                  <a:close/>
                  <a:moveTo>
                    <a:pt x="215" y="60"/>
                  </a:moveTo>
                  <a:lnTo>
                    <a:pt x="189" y="60"/>
                  </a:lnTo>
                  <a:lnTo>
                    <a:pt x="189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6" name="Freeform 56"/>
            <p:cNvSpPr>
              <a:spLocks noEditPoints="1"/>
            </p:cNvSpPr>
            <p:nvPr/>
          </p:nvSpPr>
          <p:spPr bwMode="auto">
            <a:xfrm>
              <a:off x="1120775" y="2933700"/>
              <a:ext cx="355600" cy="109537"/>
            </a:xfrm>
            <a:custGeom>
              <a:avLst/>
              <a:gdLst>
                <a:gd name="T0" fmla="*/ 25 w 95"/>
                <a:gd name="T1" fmla="*/ 29 h 29"/>
                <a:gd name="T2" fmla="*/ 95 w 95"/>
                <a:gd name="T3" fmla="*/ 29 h 29"/>
                <a:gd name="T4" fmla="*/ 95 w 95"/>
                <a:gd name="T5" fmla="*/ 0 h 29"/>
                <a:gd name="T6" fmla="*/ 0 w 95"/>
                <a:gd name="T7" fmla="*/ 0 h 29"/>
                <a:gd name="T8" fmla="*/ 0 w 95"/>
                <a:gd name="T9" fmla="*/ 29 h 29"/>
                <a:gd name="T10" fmla="*/ 14 w 95"/>
                <a:gd name="T11" fmla="*/ 29 h 29"/>
                <a:gd name="T12" fmla="*/ 25 w 95"/>
                <a:gd name="T13" fmla="*/ 29 h 29"/>
                <a:gd name="T14" fmla="*/ 80 w 95"/>
                <a:gd name="T15" fmla="*/ 4 h 29"/>
                <a:gd name="T16" fmla="*/ 91 w 95"/>
                <a:gd name="T17" fmla="*/ 4 h 29"/>
                <a:gd name="T18" fmla="*/ 91 w 95"/>
                <a:gd name="T19" fmla="*/ 25 h 29"/>
                <a:gd name="T20" fmla="*/ 80 w 95"/>
                <a:gd name="T21" fmla="*/ 25 h 29"/>
                <a:gd name="T22" fmla="*/ 80 w 95"/>
                <a:gd name="T23" fmla="*/ 4 h 29"/>
                <a:gd name="T24" fmla="*/ 68 w 95"/>
                <a:gd name="T25" fmla="*/ 7 h 29"/>
                <a:gd name="T26" fmla="*/ 72 w 95"/>
                <a:gd name="T27" fmla="*/ 7 h 29"/>
                <a:gd name="T28" fmla="*/ 72 w 95"/>
                <a:gd name="T29" fmla="*/ 22 h 29"/>
                <a:gd name="T30" fmla="*/ 68 w 95"/>
                <a:gd name="T31" fmla="*/ 22 h 29"/>
                <a:gd name="T32" fmla="*/ 68 w 95"/>
                <a:gd name="T33" fmla="*/ 7 h 29"/>
                <a:gd name="T34" fmla="*/ 61 w 95"/>
                <a:gd name="T35" fmla="*/ 7 h 29"/>
                <a:gd name="T36" fmla="*/ 65 w 95"/>
                <a:gd name="T37" fmla="*/ 7 h 29"/>
                <a:gd name="T38" fmla="*/ 65 w 95"/>
                <a:gd name="T39" fmla="*/ 22 h 29"/>
                <a:gd name="T40" fmla="*/ 61 w 95"/>
                <a:gd name="T41" fmla="*/ 22 h 29"/>
                <a:gd name="T42" fmla="*/ 61 w 95"/>
                <a:gd name="T43" fmla="*/ 7 h 29"/>
                <a:gd name="T44" fmla="*/ 25 w 95"/>
                <a:gd name="T45" fmla="*/ 4 h 29"/>
                <a:gd name="T46" fmla="*/ 53 w 95"/>
                <a:gd name="T47" fmla="*/ 4 h 29"/>
                <a:gd name="T48" fmla="*/ 53 w 95"/>
                <a:gd name="T49" fmla="*/ 25 h 29"/>
                <a:gd name="T50" fmla="*/ 25 w 95"/>
                <a:gd name="T51" fmla="*/ 25 h 29"/>
                <a:gd name="T52" fmla="*/ 25 w 95"/>
                <a:gd name="T53" fmla="*/ 4 h 29"/>
                <a:gd name="T54" fmla="*/ 18 w 95"/>
                <a:gd name="T55" fmla="*/ 7 h 29"/>
                <a:gd name="T56" fmla="*/ 22 w 95"/>
                <a:gd name="T57" fmla="*/ 7 h 29"/>
                <a:gd name="T58" fmla="*/ 22 w 95"/>
                <a:gd name="T59" fmla="*/ 22 h 29"/>
                <a:gd name="T60" fmla="*/ 18 w 95"/>
                <a:gd name="T61" fmla="*/ 22 h 29"/>
                <a:gd name="T62" fmla="*/ 18 w 95"/>
                <a:gd name="T63" fmla="*/ 7 h 29"/>
                <a:gd name="T64" fmla="*/ 4 w 95"/>
                <a:gd name="T65" fmla="*/ 4 h 29"/>
                <a:gd name="T66" fmla="*/ 14 w 95"/>
                <a:gd name="T67" fmla="*/ 4 h 29"/>
                <a:gd name="T68" fmla="*/ 14 w 95"/>
                <a:gd name="T69" fmla="*/ 25 h 29"/>
                <a:gd name="T70" fmla="*/ 4 w 95"/>
                <a:gd name="T71" fmla="*/ 25 h 29"/>
                <a:gd name="T72" fmla="*/ 4 w 95"/>
                <a:gd name="T7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29">
                  <a:moveTo>
                    <a:pt x="25" y="29"/>
                  </a:moveTo>
                  <a:cubicBezTo>
                    <a:pt x="95" y="29"/>
                    <a:pt x="95" y="29"/>
                    <a:pt x="95" y="2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25" y="29"/>
                    <a:pt x="25" y="29"/>
                  </a:cubicBezTo>
                  <a:close/>
                  <a:moveTo>
                    <a:pt x="80" y="4"/>
                  </a:moveTo>
                  <a:cubicBezTo>
                    <a:pt x="91" y="4"/>
                    <a:pt x="91" y="4"/>
                    <a:pt x="91" y="4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0" y="25"/>
                    <a:pt x="80" y="25"/>
                    <a:pt x="80" y="25"/>
                  </a:cubicBezTo>
                  <a:lnTo>
                    <a:pt x="80" y="4"/>
                  </a:lnTo>
                  <a:close/>
                  <a:moveTo>
                    <a:pt x="68" y="7"/>
                  </a:moveTo>
                  <a:cubicBezTo>
                    <a:pt x="72" y="7"/>
                    <a:pt x="72" y="7"/>
                    <a:pt x="72" y="7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8" y="22"/>
                    <a:pt x="68" y="22"/>
                    <a:pt x="68" y="22"/>
                  </a:cubicBezTo>
                  <a:lnTo>
                    <a:pt x="68" y="7"/>
                  </a:lnTo>
                  <a:close/>
                  <a:moveTo>
                    <a:pt x="61" y="7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61" y="7"/>
                  </a:lnTo>
                  <a:close/>
                  <a:moveTo>
                    <a:pt x="25" y="4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4"/>
                  </a:lnTo>
                  <a:close/>
                  <a:moveTo>
                    <a:pt x="18" y="7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8" y="22"/>
                    <a:pt x="18" y="22"/>
                    <a:pt x="18" y="22"/>
                  </a:cubicBezTo>
                  <a:lnTo>
                    <a:pt x="18" y="7"/>
                  </a:lnTo>
                  <a:close/>
                  <a:moveTo>
                    <a:pt x="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4" y="25"/>
                    <a:pt x="4" y="25"/>
                    <a:pt x="4" y="25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1120775" y="2676525"/>
              <a:ext cx="355600" cy="109537"/>
            </a:xfrm>
            <a:custGeom>
              <a:avLst/>
              <a:gdLst>
                <a:gd name="T0" fmla="*/ 224 w 224"/>
                <a:gd name="T1" fmla="*/ 0 h 69"/>
                <a:gd name="T2" fmla="*/ 0 w 224"/>
                <a:gd name="T3" fmla="*/ 0 h 69"/>
                <a:gd name="T4" fmla="*/ 0 w 224"/>
                <a:gd name="T5" fmla="*/ 69 h 69"/>
                <a:gd name="T6" fmla="*/ 224 w 224"/>
                <a:gd name="T7" fmla="*/ 69 h 69"/>
                <a:gd name="T8" fmla="*/ 224 w 224"/>
                <a:gd name="T9" fmla="*/ 0 h 69"/>
                <a:gd name="T10" fmla="*/ 215 w 224"/>
                <a:gd name="T11" fmla="*/ 60 h 69"/>
                <a:gd name="T12" fmla="*/ 9 w 224"/>
                <a:gd name="T13" fmla="*/ 60 h 69"/>
                <a:gd name="T14" fmla="*/ 9 w 224"/>
                <a:gd name="T15" fmla="*/ 10 h 69"/>
                <a:gd name="T16" fmla="*/ 215 w 224"/>
                <a:gd name="T17" fmla="*/ 10 h 69"/>
                <a:gd name="T18" fmla="*/ 215 w 22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69">
                  <a:moveTo>
                    <a:pt x="22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4" y="69"/>
                  </a:lnTo>
                  <a:lnTo>
                    <a:pt x="224" y="0"/>
                  </a:lnTo>
                  <a:close/>
                  <a:moveTo>
                    <a:pt x="215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8" name="Rectangle 58"/>
            <p:cNvSpPr>
              <a:spLocks noChangeArrowheads="1"/>
            </p:cNvSpPr>
            <p:nvPr/>
          </p:nvSpPr>
          <p:spPr bwMode="auto">
            <a:xfrm>
              <a:off x="1165225" y="2711450"/>
              <a:ext cx="1793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29" name="Rectangle 59"/>
            <p:cNvSpPr>
              <a:spLocks noChangeArrowheads="1"/>
            </p:cNvSpPr>
            <p:nvPr/>
          </p:nvSpPr>
          <p:spPr bwMode="auto">
            <a:xfrm>
              <a:off x="1162050" y="2738438"/>
              <a:ext cx="1793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0" name="Freeform 60"/>
            <p:cNvSpPr>
              <a:spLocks noEditPoints="1"/>
            </p:cNvSpPr>
            <p:nvPr/>
          </p:nvSpPr>
          <p:spPr bwMode="auto">
            <a:xfrm>
              <a:off x="1120775" y="2805113"/>
              <a:ext cx="355600" cy="109537"/>
            </a:xfrm>
            <a:custGeom>
              <a:avLst/>
              <a:gdLst>
                <a:gd name="T0" fmla="*/ 224 w 224"/>
                <a:gd name="T1" fmla="*/ 0 h 69"/>
                <a:gd name="T2" fmla="*/ 0 w 224"/>
                <a:gd name="T3" fmla="*/ 0 h 69"/>
                <a:gd name="T4" fmla="*/ 0 w 224"/>
                <a:gd name="T5" fmla="*/ 69 h 69"/>
                <a:gd name="T6" fmla="*/ 224 w 224"/>
                <a:gd name="T7" fmla="*/ 69 h 69"/>
                <a:gd name="T8" fmla="*/ 224 w 224"/>
                <a:gd name="T9" fmla="*/ 0 h 69"/>
                <a:gd name="T10" fmla="*/ 215 w 224"/>
                <a:gd name="T11" fmla="*/ 60 h 69"/>
                <a:gd name="T12" fmla="*/ 9 w 224"/>
                <a:gd name="T13" fmla="*/ 60 h 69"/>
                <a:gd name="T14" fmla="*/ 9 w 224"/>
                <a:gd name="T15" fmla="*/ 10 h 69"/>
                <a:gd name="T16" fmla="*/ 215 w 224"/>
                <a:gd name="T17" fmla="*/ 10 h 69"/>
                <a:gd name="T18" fmla="*/ 215 w 22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69">
                  <a:moveTo>
                    <a:pt x="224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224" y="69"/>
                  </a:lnTo>
                  <a:lnTo>
                    <a:pt x="224" y="0"/>
                  </a:lnTo>
                  <a:close/>
                  <a:moveTo>
                    <a:pt x="215" y="60"/>
                  </a:moveTo>
                  <a:lnTo>
                    <a:pt x="9" y="60"/>
                  </a:lnTo>
                  <a:lnTo>
                    <a:pt x="9" y="10"/>
                  </a:lnTo>
                  <a:lnTo>
                    <a:pt x="215" y="10"/>
                  </a:lnTo>
                  <a:lnTo>
                    <a:pt x="215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1" name="Rectangle 61"/>
            <p:cNvSpPr>
              <a:spLocks noChangeArrowheads="1"/>
            </p:cNvSpPr>
            <p:nvPr/>
          </p:nvSpPr>
          <p:spPr bwMode="auto">
            <a:xfrm>
              <a:off x="1371600" y="2832100"/>
              <a:ext cx="14287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2" name="Rectangle 62"/>
            <p:cNvSpPr>
              <a:spLocks noChangeArrowheads="1"/>
            </p:cNvSpPr>
            <p:nvPr/>
          </p:nvSpPr>
          <p:spPr bwMode="auto">
            <a:xfrm>
              <a:off x="1401763" y="2832100"/>
              <a:ext cx="14287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1120775" y="2544763"/>
              <a:ext cx="355600" cy="109537"/>
            </a:xfrm>
            <a:custGeom>
              <a:avLst/>
              <a:gdLst>
                <a:gd name="T0" fmla="*/ 95 w 95"/>
                <a:gd name="T1" fmla="*/ 0 h 29"/>
                <a:gd name="T2" fmla="*/ 0 w 95"/>
                <a:gd name="T3" fmla="*/ 0 h 29"/>
                <a:gd name="T4" fmla="*/ 0 w 95"/>
                <a:gd name="T5" fmla="*/ 29 h 29"/>
                <a:gd name="T6" fmla="*/ 95 w 95"/>
                <a:gd name="T7" fmla="*/ 29 h 29"/>
                <a:gd name="T8" fmla="*/ 95 w 95"/>
                <a:gd name="T9" fmla="*/ 0 h 29"/>
                <a:gd name="T10" fmla="*/ 91 w 95"/>
                <a:gd name="T11" fmla="*/ 25 h 29"/>
                <a:gd name="T12" fmla="*/ 4 w 95"/>
                <a:gd name="T13" fmla="*/ 25 h 29"/>
                <a:gd name="T14" fmla="*/ 4 w 95"/>
                <a:gd name="T15" fmla="*/ 4 h 29"/>
                <a:gd name="T16" fmla="*/ 91 w 95"/>
                <a:gd name="T17" fmla="*/ 4 h 29"/>
                <a:gd name="T18" fmla="*/ 91 w 95"/>
                <a:gd name="T1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9">
                  <a:moveTo>
                    <a:pt x="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5" y="29"/>
                    <a:pt x="95" y="0"/>
                    <a:pt x="95" y="0"/>
                  </a:cubicBezTo>
                  <a:close/>
                  <a:moveTo>
                    <a:pt x="9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1" y="4"/>
                    <a:pt x="91" y="4"/>
                    <a:pt x="91" y="4"/>
                  </a:cubicBezTo>
                  <a:lnTo>
                    <a:pt x="91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4" name="Rectangle 64"/>
            <p:cNvSpPr>
              <a:spLocks noChangeArrowheads="1"/>
            </p:cNvSpPr>
            <p:nvPr/>
          </p:nvSpPr>
          <p:spPr bwMode="auto">
            <a:xfrm>
              <a:off x="1371600" y="2571750"/>
              <a:ext cx="14287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5" name="Rectangle 65"/>
            <p:cNvSpPr>
              <a:spLocks noChangeArrowheads="1"/>
            </p:cNvSpPr>
            <p:nvPr/>
          </p:nvSpPr>
          <p:spPr bwMode="auto">
            <a:xfrm>
              <a:off x="1401763" y="2571750"/>
              <a:ext cx="14287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6" name="Freeform 66"/>
            <p:cNvSpPr>
              <a:spLocks/>
            </p:cNvSpPr>
            <p:nvPr/>
          </p:nvSpPr>
          <p:spPr bwMode="auto">
            <a:xfrm>
              <a:off x="1552575" y="2563813"/>
              <a:ext cx="509587" cy="608012"/>
            </a:xfrm>
            <a:custGeom>
              <a:avLst/>
              <a:gdLst>
                <a:gd name="T0" fmla="*/ 119 w 136"/>
                <a:gd name="T1" fmla="*/ 146 h 161"/>
                <a:gd name="T2" fmla="*/ 103 w 136"/>
                <a:gd name="T3" fmla="*/ 146 h 161"/>
                <a:gd name="T4" fmla="*/ 103 w 136"/>
                <a:gd name="T5" fmla="*/ 138 h 161"/>
                <a:gd name="T6" fmla="*/ 83 w 136"/>
                <a:gd name="T7" fmla="*/ 138 h 161"/>
                <a:gd name="T8" fmla="*/ 83 w 136"/>
                <a:gd name="T9" fmla="*/ 146 h 161"/>
                <a:gd name="T10" fmla="*/ 17 w 136"/>
                <a:gd name="T11" fmla="*/ 146 h 161"/>
                <a:gd name="T12" fmla="*/ 30 w 136"/>
                <a:gd name="T13" fmla="*/ 20 h 161"/>
                <a:gd name="T14" fmla="*/ 68 w 136"/>
                <a:gd name="T15" fmla="*/ 10 h 161"/>
                <a:gd name="T16" fmla="*/ 90 w 136"/>
                <a:gd name="T17" fmla="*/ 32 h 161"/>
                <a:gd name="T18" fmla="*/ 81 w 136"/>
                <a:gd name="T19" fmla="*/ 33 h 161"/>
                <a:gd name="T20" fmla="*/ 82 w 136"/>
                <a:gd name="T21" fmla="*/ 47 h 161"/>
                <a:gd name="T22" fmla="*/ 68 w 136"/>
                <a:gd name="T23" fmla="*/ 48 h 161"/>
                <a:gd name="T24" fmla="*/ 60 w 136"/>
                <a:gd name="T25" fmla="*/ 92 h 161"/>
                <a:gd name="T26" fmla="*/ 136 w 136"/>
                <a:gd name="T27" fmla="*/ 85 h 161"/>
                <a:gd name="T28" fmla="*/ 120 w 136"/>
                <a:gd name="T29" fmla="*/ 43 h 161"/>
                <a:gd name="T30" fmla="*/ 108 w 136"/>
                <a:gd name="T31" fmla="*/ 44 h 161"/>
                <a:gd name="T32" fmla="*/ 107 w 136"/>
                <a:gd name="T33" fmla="*/ 30 h 161"/>
                <a:gd name="T34" fmla="*/ 96 w 136"/>
                <a:gd name="T35" fmla="*/ 31 h 161"/>
                <a:gd name="T36" fmla="*/ 69 w 136"/>
                <a:gd name="T37" fmla="*/ 4 h 161"/>
                <a:gd name="T38" fmla="*/ 26 w 136"/>
                <a:gd name="T39" fmla="*/ 16 h 161"/>
                <a:gd name="T40" fmla="*/ 11 w 136"/>
                <a:gd name="T41" fmla="*/ 146 h 161"/>
                <a:gd name="T42" fmla="*/ 0 w 136"/>
                <a:gd name="T43" fmla="*/ 146 h 161"/>
                <a:gd name="T44" fmla="*/ 0 w 136"/>
                <a:gd name="T45" fmla="*/ 161 h 161"/>
                <a:gd name="T46" fmla="*/ 119 w 136"/>
                <a:gd name="T47" fmla="*/ 161 h 161"/>
                <a:gd name="T48" fmla="*/ 119 w 136"/>
                <a:gd name="T49" fmla="*/ 146 h 161"/>
                <a:gd name="T50" fmla="*/ 119 w 136"/>
                <a:gd name="T51" fmla="*/ 1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161">
                  <a:moveTo>
                    <a:pt x="119" y="146"/>
                  </a:moveTo>
                  <a:cubicBezTo>
                    <a:pt x="103" y="146"/>
                    <a:pt x="103" y="146"/>
                    <a:pt x="103" y="146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15" y="115"/>
                    <a:pt x="10" y="39"/>
                    <a:pt x="30" y="20"/>
                  </a:cubicBezTo>
                  <a:cubicBezTo>
                    <a:pt x="41" y="10"/>
                    <a:pt x="55" y="6"/>
                    <a:pt x="68" y="10"/>
                  </a:cubicBezTo>
                  <a:cubicBezTo>
                    <a:pt x="78" y="14"/>
                    <a:pt x="87" y="22"/>
                    <a:pt x="90" y="32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3" y="19"/>
                    <a:pt x="82" y="9"/>
                    <a:pt x="69" y="4"/>
                  </a:cubicBezTo>
                  <a:cubicBezTo>
                    <a:pt x="54" y="0"/>
                    <a:pt x="39" y="4"/>
                    <a:pt x="26" y="16"/>
                  </a:cubicBezTo>
                  <a:cubicBezTo>
                    <a:pt x="4" y="37"/>
                    <a:pt x="8" y="113"/>
                    <a:pt x="11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19" y="146"/>
                    <a:pt x="119" y="146"/>
                    <a:pt x="119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37" name="Freeform 67"/>
            <p:cNvSpPr>
              <a:spLocks/>
            </p:cNvSpPr>
            <p:nvPr/>
          </p:nvSpPr>
          <p:spPr bwMode="auto">
            <a:xfrm>
              <a:off x="1878013" y="2903538"/>
              <a:ext cx="90487" cy="49212"/>
            </a:xfrm>
            <a:custGeom>
              <a:avLst/>
              <a:gdLst>
                <a:gd name="T0" fmla="*/ 13 w 24"/>
                <a:gd name="T1" fmla="*/ 13 h 13"/>
                <a:gd name="T2" fmla="*/ 23 w 24"/>
                <a:gd name="T3" fmla="*/ 0 h 13"/>
                <a:gd name="T4" fmla="*/ 0 w 24"/>
                <a:gd name="T5" fmla="*/ 2 h 13"/>
                <a:gd name="T6" fmla="*/ 13 w 2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3">
                  <a:moveTo>
                    <a:pt x="13" y="13"/>
                  </a:moveTo>
                  <a:cubicBezTo>
                    <a:pt x="19" y="12"/>
                    <a:pt x="24" y="6"/>
                    <a:pt x="23" y="0"/>
                  </a:cubicBezTo>
                  <a:cubicBezTo>
                    <a:pt x="16" y="1"/>
                    <a:pt x="11" y="1"/>
                    <a:pt x="0" y="2"/>
                  </a:cubicBezTo>
                  <a:cubicBezTo>
                    <a:pt x="1" y="9"/>
                    <a:pt x="6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8742919" y="3371063"/>
            <a:ext cx="910169" cy="1007762"/>
            <a:chOff x="4179888" y="2487613"/>
            <a:chExt cx="1406524" cy="1557337"/>
          </a:xfrm>
          <a:blipFill>
            <a:blip r:embed="rId2"/>
            <a:stretch>
              <a:fillRect/>
            </a:stretch>
          </a:blipFill>
        </p:grpSpPr>
        <p:sp>
          <p:nvSpPr>
            <p:cNvPr id="139" name="Freeform 68"/>
            <p:cNvSpPr>
              <a:spLocks/>
            </p:cNvSpPr>
            <p:nvPr/>
          </p:nvSpPr>
          <p:spPr bwMode="auto">
            <a:xfrm>
              <a:off x="4179888" y="2487613"/>
              <a:ext cx="839787" cy="1171575"/>
            </a:xfrm>
            <a:custGeom>
              <a:avLst/>
              <a:gdLst>
                <a:gd name="T0" fmla="*/ 529 w 529"/>
                <a:gd name="T1" fmla="*/ 72 h 738"/>
                <a:gd name="T2" fmla="*/ 106 w 529"/>
                <a:gd name="T3" fmla="*/ 115 h 738"/>
                <a:gd name="T4" fmla="*/ 97 w 529"/>
                <a:gd name="T5" fmla="*/ 110 h 738"/>
                <a:gd name="T6" fmla="*/ 499 w 529"/>
                <a:gd name="T7" fmla="*/ 65 h 738"/>
                <a:gd name="T8" fmla="*/ 499 w 529"/>
                <a:gd name="T9" fmla="*/ 60 h 738"/>
                <a:gd name="T10" fmla="*/ 92 w 529"/>
                <a:gd name="T11" fmla="*/ 105 h 738"/>
                <a:gd name="T12" fmla="*/ 85 w 529"/>
                <a:gd name="T13" fmla="*/ 100 h 738"/>
                <a:gd name="T14" fmla="*/ 492 w 529"/>
                <a:gd name="T15" fmla="*/ 55 h 738"/>
                <a:gd name="T16" fmla="*/ 492 w 529"/>
                <a:gd name="T17" fmla="*/ 50 h 738"/>
                <a:gd name="T18" fmla="*/ 78 w 529"/>
                <a:gd name="T19" fmla="*/ 96 h 738"/>
                <a:gd name="T20" fmla="*/ 71 w 529"/>
                <a:gd name="T21" fmla="*/ 91 h 738"/>
                <a:gd name="T22" fmla="*/ 484 w 529"/>
                <a:gd name="T23" fmla="*/ 46 h 738"/>
                <a:gd name="T24" fmla="*/ 484 w 529"/>
                <a:gd name="T25" fmla="*/ 41 h 738"/>
                <a:gd name="T26" fmla="*/ 66 w 529"/>
                <a:gd name="T27" fmla="*/ 86 h 738"/>
                <a:gd name="T28" fmla="*/ 56 w 529"/>
                <a:gd name="T29" fmla="*/ 81 h 738"/>
                <a:gd name="T30" fmla="*/ 475 w 529"/>
                <a:gd name="T31" fmla="*/ 34 h 738"/>
                <a:gd name="T32" fmla="*/ 475 w 529"/>
                <a:gd name="T33" fmla="*/ 29 h 738"/>
                <a:gd name="T34" fmla="*/ 52 w 529"/>
                <a:gd name="T35" fmla="*/ 77 h 738"/>
                <a:gd name="T36" fmla="*/ 42 w 529"/>
                <a:gd name="T37" fmla="*/ 69 h 738"/>
                <a:gd name="T38" fmla="*/ 54 w 529"/>
                <a:gd name="T39" fmla="*/ 69 h 738"/>
                <a:gd name="T40" fmla="*/ 484 w 529"/>
                <a:gd name="T41" fmla="*/ 22 h 738"/>
                <a:gd name="T42" fmla="*/ 470 w 529"/>
                <a:gd name="T43" fmla="*/ 0 h 738"/>
                <a:gd name="T44" fmla="*/ 0 w 529"/>
                <a:gd name="T45" fmla="*/ 50 h 738"/>
                <a:gd name="T46" fmla="*/ 0 w 529"/>
                <a:gd name="T47" fmla="*/ 58 h 738"/>
                <a:gd name="T48" fmla="*/ 0 w 529"/>
                <a:gd name="T49" fmla="*/ 74 h 738"/>
                <a:gd name="T50" fmla="*/ 0 w 529"/>
                <a:gd name="T51" fmla="*/ 678 h 738"/>
                <a:gd name="T52" fmla="*/ 85 w 529"/>
                <a:gd name="T53" fmla="*/ 738 h 738"/>
                <a:gd name="T54" fmla="*/ 85 w 529"/>
                <a:gd name="T55" fmla="*/ 738 h 738"/>
                <a:gd name="T56" fmla="*/ 142 w 529"/>
                <a:gd name="T57" fmla="*/ 733 h 738"/>
                <a:gd name="T58" fmla="*/ 142 w 529"/>
                <a:gd name="T59" fmla="*/ 143 h 738"/>
                <a:gd name="T60" fmla="*/ 529 w 529"/>
                <a:gd name="T61" fmla="*/ 105 h 738"/>
                <a:gd name="T62" fmla="*/ 529 w 529"/>
                <a:gd name="T63" fmla="*/ 7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9" h="738">
                  <a:moveTo>
                    <a:pt x="529" y="72"/>
                  </a:moveTo>
                  <a:lnTo>
                    <a:pt x="106" y="115"/>
                  </a:lnTo>
                  <a:lnTo>
                    <a:pt x="97" y="110"/>
                  </a:lnTo>
                  <a:lnTo>
                    <a:pt x="499" y="65"/>
                  </a:lnTo>
                  <a:lnTo>
                    <a:pt x="499" y="60"/>
                  </a:lnTo>
                  <a:lnTo>
                    <a:pt x="92" y="105"/>
                  </a:lnTo>
                  <a:lnTo>
                    <a:pt x="85" y="100"/>
                  </a:lnTo>
                  <a:lnTo>
                    <a:pt x="492" y="55"/>
                  </a:lnTo>
                  <a:lnTo>
                    <a:pt x="492" y="50"/>
                  </a:lnTo>
                  <a:lnTo>
                    <a:pt x="78" y="96"/>
                  </a:lnTo>
                  <a:lnTo>
                    <a:pt x="71" y="91"/>
                  </a:lnTo>
                  <a:lnTo>
                    <a:pt x="484" y="46"/>
                  </a:lnTo>
                  <a:lnTo>
                    <a:pt x="484" y="41"/>
                  </a:lnTo>
                  <a:lnTo>
                    <a:pt x="66" y="86"/>
                  </a:lnTo>
                  <a:lnTo>
                    <a:pt x="56" y="81"/>
                  </a:lnTo>
                  <a:lnTo>
                    <a:pt x="475" y="34"/>
                  </a:lnTo>
                  <a:lnTo>
                    <a:pt x="475" y="29"/>
                  </a:lnTo>
                  <a:lnTo>
                    <a:pt x="52" y="77"/>
                  </a:lnTo>
                  <a:lnTo>
                    <a:pt x="42" y="69"/>
                  </a:lnTo>
                  <a:lnTo>
                    <a:pt x="54" y="69"/>
                  </a:lnTo>
                  <a:lnTo>
                    <a:pt x="484" y="22"/>
                  </a:lnTo>
                  <a:lnTo>
                    <a:pt x="470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0" y="74"/>
                  </a:lnTo>
                  <a:lnTo>
                    <a:pt x="0" y="678"/>
                  </a:lnTo>
                  <a:lnTo>
                    <a:pt x="85" y="738"/>
                  </a:lnTo>
                  <a:lnTo>
                    <a:pt x="85" y="738"/>
                  </a:lnTo>
                  <a:lnTo>
                    <a:pt x="142" y="733"/>
                  </a:lnTo>
                  <a:lnTo>
                    <a:pt x="142" y="143"/>
                  </a:lnTo>
                  <a:lnTo>
                    <a:pt x="529" y="105"/>
                  </a:lnTo>
                  <a:lnTo>
                    <a:pt x="52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0" name="Freeform 69"/>
            <p:cNvSpPr>
              <a:spLocks/>
            </p:cNvSpPr>
            <p:nvPr/>
          </p:nvSpPr>
          <p:spPr bwMode="auto">
            <a:xfrm>
              <a:off x="4457700" y="2673350"/>
              <a:ext cx="839787" cy="1174750"/>
            </a:xfrm>
            <a:custGeom>
              <a:avLst/>
              <a:gdLst>
                <a:gd name="T0" fmla="*/ 529 w 529"/>
                <a:gd name="T1" fmla="*/ 71 h 740"/>
                <a:gd name="T2" fmla="*/ 106 w 529"/>
                <a:gd name="T3" fmla="*/ 117 h 740"/>
                <a:gd name="T4" fmla="*/ 97 w 529"/>
                <a:gd name="T5" fmla="*/ 109 h 740"/>
                <a:gd name="T6" fmla="*/ 499 w 529"/>
                <a:gd name="T7" fmla="*/ 67 h 740"/>
                <a:gd name="T8" fmla="*/ 499 w 529"/>
                <a:gd name="T9" fmla="*/ 62 h 740"/>
                <a:gd name="T10" fmla="*/ 92 w 529"/>
                <a:gd name="T11" fmla="*/ 105 h 740"/>
                <a:gd name="T12" fmla="*/ 85 w 529"/>
                <a:gd name="T13" fmla="*/ 100 h 740"/>
                <a:gd name="T14" fmla="*/ 492 w 529"/>
                <a:gd name="T15" fmla="*/ 57 h 740"/>
                <a:gd name="T16" fmla="*/ 492 w 529"/>
                <a:gd name="T17" fmla="*/ 52 h 740"/>
                <a:gd name="T18" fmla="*/ 78 w 529"/>
                <a:gd name="T19" fmla="*/ 98 h 740"/>
                <a:gd name="T20" fmla="*/ 71 w 529"/>
                <a:gd name="T21" fmla="*/ 90 h 740"/>
                <a:gd name="T22" fmla="*/ 484 w 529"/>
                <a:gd name="T23" fmla="*/ 45 h 740"/>
                <a:gd name="T24" fmla="*/ 484 w 529"/>
                <a:gd name="T25" fmla="*/ 41 h 740"/>
                <a:gd name="T26" fmla="*/ 66 w 529"/>
                <a:gd name="T27" fmla="*/ 88 h 740"/>
                <a:gd name="T28" fmla="*/ 56 w 529"/>
                <a:gd name="T29" fmla="*/ 81 h 740"/>
                <a:gd name="T30" fmla="*/ 475 w 529"/>
                <a:gd name="T31" fmla="*/ 36 h 740"/>
                <a:gd name="T32" fmla="*/ 475 w 529"/>
                <a:gd name="T33" fmla="*/ 31 h 740"/>
                <a:gd name="T34" fmla="*/ 52 w 529"/>
                <a:gd name="T35" fmla="*/ 79 h 740"/>
                <a:gd name="T36" fmla="*/ 42 w 529"/>
                <a:gd name="T37" fmla="*/ 71 h 740"/>
                <a:gd name="T38" fmla="*/ 54 w 529"/>
                <a:gd name="T39" fmla="*/ 69 h 740"/>
                <a:gd name="T40" fmla="*/ 484 w 529"/>
                <a:gd name="T41" fmla="*/ 21 h 740"/>
                <a:gd name="T42" fmla="*/ 470 w 529"/>
                <a:gd name="T43" fmla="*/ 0 h 740"/>
                <a:gd name="T44" fmla="*/ 0 w 529"/>
                <a:gd name="T45" fmla="*/ 50 h 740"/>
                <a:gd name="T46" fmla="*/ 0 w 529"/>
                <a:gd name="T47" fmla="*/ 57 h 740"/>
                <a:gd name="T48" fmla="*/ 0 w 529"/>
                <a:gd name="T49" fmla="*/ 76 h 740"/>
                <a:gd name="T50" fmla="*/ 0 w 529"/>
                <a:gd name="T51" fmla="*/ 678 h 740"/>
                <a:gd name="T52" fmla="*/ 85 w 529"/>
                <a:gd name="T53" fmla="*/ 740 h 740"/>
                <a:gd name="T54" fmla="*/ 85 w 529"/>
                <a:gd name="T55" fmla="*/ 740 h 740"/>
                <a:gd name="T56" fmla="*/ 142 w 529"/>
                <a:gd name="T57" fmla="*/ 733 h 740"/>
                <a:gd name="T58" fmla="*/ 142 w 529"/>
                <a:gd name="T59" fmla="*/ 143 h 740"/>
                <a:gd name="T60" fmla="*/ 529 w 529"/>
                <a:gd name="T61" fmla="*/ 105 h 740"/>
                <a:gd name="T62" fmla="*/ 529 w 529"/>
                <a:gd name="T63" fmla="*/ 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9" h="740">
                  <a:moveTo>
                    <a:pt x="529" y="71"/>
                  </a:moveTo>
                  <a:lnTo>
                    <a:pt x="106" y="117"/>
                  </a:lnTo>
                  <a:lnTo>
                    <a:pt x="97" y="109"/>
                  </a:lnTo>
                  <a:lnTo>
                    <a:pt x="499" y="67"/>
                  </a:lnTo>
                  <a:lnTo>
                    <a:pt x="499" y="62"/>
                  </a:lnTo>
                  <a:lnTo>
                    <a:pt x="92" y="105"/>
                  </a:lnTo>
                  <a:lnTo>
                    <a:pt x="85" y="100"/>
                  </a:lnTo>
                  <a:lnTo>
                    <a:pt x="492" y="57"/>
                  </a:lnTo>
                  <a:lnTo>
                    <a:pt x="492" y="52"/>
                  </a:lnTo>
                  <a:lnTo>
                    <a:pt x="78" y="98"/>
                  </a:lnTo>
                  <a:lnTo>
                    <a:pt x="71" y="90"/>
                  </a:lnTo>
                  <a:lnTo>
                    <a:pt x="484" y="45"/>
                  </a:lnTo>
                  <a:lnTo>
                    <a:pt x="484" y="41"/>
                  </a:lnTo>
                  <a:lnTo>
                    <a:pt x="66" y="88"/>
                  </a:lnTo>
                  <a:lnTo>
                    <a:pt x="56" y="81"/>
                  </a:lnTo>
                  <a:lnTo>
                    <a:pt x="475" y="36"/>
                  </a:lnTo>
                  <a:lnTo>
                    <a:pt x="475" y="31"/>
                  </a:lnTo>
                  <a:lnTo>
                    <a:pt x="52" y="79"/>
                  </a:lnTo>
                  <a:lnTo>
                    <a:pt x="42" y="71"/>
                  </a:lnTo>
                  <a:lnTo>
                    <a:pt x="54" y="69"/>
                  </a:lnTo>
                  <a:lnTo>
                    <a:pt x="484" y="21"/>
                  </a:lnTo>
                  <a:lnTo>
                    <a:pt x="470" y="0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0" y="76"/>
                  </a:lnTo>
                  <a:lnTo>
                    <a:pt x="0" y="678"/>
                  </a:lnTo>
                  <a:lnTo>
                    <a:pt x="85" y="740"/>
                  </a:lnTo>
                  <a:lnTo>
                    <a:pt x="85" y="740"/>
                  </a:lnTo>
                  <a:lnTo>
                    <a:pt x="142" y="733"/>
                  </a:lnTo>
                  <a:lnTo>
                    <a:pt x="142" y="143"/>
                  </a:lnTo>
                  <a:lnTo>
                    <a:pt x="529" y="105"/>
                  </a:lnTo>
                  <a:lnTo>
                    <a:pt x="52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1" name="Freeform 70"/>
            <p:cNvSpPr>
              <a:spLocks noEditPoints="1"/>
            </p:cNvSpPr>
            <p:nvPr/>
          </p:nvSpPr>
          <p:spPr bwMode="auto">
            <a:xfrm>
              <a:off x="4746625" y="2870200"/>
              <a:ext cx="839787" cy="1174750"/>
            </a:xfrm>
            <a:custGeom>
              <a:avLst/>
              <a:gdLst>
                <a:gd name="T0" fmla="*/ 106 w 529"/>
                <a:gd name="T1" fmla="*/ 116 h 740"/>
                <a:gd name="T2" fmla="*/ 97 w 529"/>
                <a:gd name="T3" fmla="*/ 109 h 740"/>
                <a:gd name="T4" fmla="*/ 501 w 529"/>
                <a:gd name="T5" fmla="*/ 66 h 740"/>
                <a:gd name="T6" fmla="*/ 499 w 529"/>
                <a:gd name="T7" fmla="*/ 62 h 740"/>
                <a:gd name="T8" fmla="*/ 92 w 529"/>
                <a:gd name="T9" fmla="*/ 107 h 740"/>
                <a:gd name="T10" fmla="*/ 85 w 529"/>
                <a:gd name="T11" fmla="*/ 102 h 740"/>
                <a:gd name="T12" fmla="*/ 492 w 529"/>
                <a:gd name="T13" fmla="*/ 57 h 740"/>
                <a:gd name="T14" fmla="*/ 492 w 529"/>
                <a:gd name="T15" fmla="*/ 52 h 740"/>
                <a:gd name="T16" fmla="*/ 80 w 529"/>
                <a:gd name="T17" fmla="*/ 97 h 740"/>
                <a:gd name="T18" fmla="*/ 71 w 529"/>
                <a:gd name="T19" fmla="*/ 93 h 740"/>
                <a:gd name="T20" fmla="*/ 485 w 529"/>
                <a:gd name="T21" fmla="*/ 45 h 740"/>
                <a:gd name="T22" fmla="*/ 485 w 529"/>
                <a:gd name="T23" fmla="*/ 43 h 740"/>
                <a:gd name="T24" fmla="*/ 66 w 529"/>
                <a:gd name="T25" fmla="*/ 88 h 740"/>
                <a:gd name="T26" fmla="*/ 57 w 529"/>
                <a:gd name="T27" fmla="*/ 83 h 740"/>
                <a:gd name="T28" fmla="*/ 475 w 529"/>
                <a:gd name="T29" fmla="*/ 35 h 740"/>
                <a:gd name="T30" fmla="*/ 475 w 529"/>
                <a:gd name="T31" fmla="*/ 31 h 740"/>
                <a:gd name="T32" fmla="*/ 52 w 529"/>
                <a:gd name="T33" fmla="*/ 78 h 740"/>
                <a:gd name="T34" fmla="*/ 42 w 529"/>
                <a:gd name="T35" fmla="*/ 71 h 740"/>
                <a:gd name="T36" fmla="*/ 57 w 529"/>
                <a:gd name="T37" fmla="*/ 71 h 740"/>
                <a:gd name="T38" fmla="*/ 487 w 529"/>
                <a:gd name="T39" fmla="*/ 24 h 740"/>
                <a:gd name="T40" fmla="*/ 470 w 529"/>
                <a:gd name="T41" fmla="*/ 0 h 740"/>
                <a:gd name="T42" fmla="*/ 0 w 529"/>
                <a:gd name="T43" fmla="*/ 50 h 740"/>
                <a:gd name="T44" fmla="*/ 0 w 529"/>
                <a:gd name="T45" fmla="*/ 57 h 740"/>
                <a:gd name="T46" fmla="*/ 0 w 529"/>
                <a:gd name="T47" fmla="*/ 76 h 740"/>
                <a:gd name="T48" fmla="*/ 0 w 529"/>
                <a:gd name="T49" fmla="*/ 680 h 740"/>
                <a:gd name="T50" fmla="*/ 85 w 529"/>
                <a:gd name="T51" fmla="*/ 740 h 740"/>
                <a:gd name="T52" fmla="*/ 85 w 529"/>
                <a:gd name="T53" fmla="*/ 740 h 740"/>
                <a:gd name="T54" fmla="*/ 529 w 529"/>
                <a:gd name="T55" fmla="*/ 694 h 740"/>
                <a:gd name="T56" fmla="*/ 529 w 529"/>
                <a:gd name="T57" fmla="*/ 74 h 740"/>
                <a:gd name="T58" fmla="*/ 106 w 529"/>
                <a:gd name="T59" fmla="*/ 116 h 740"/>
                <a:gd name="T60" fmla="*/ 451 w 529"/>
                <a:gd name="T61" fmla="*/ 345 h 740"/>
                <a:gd name="T62" fmla="*/ 194 w 529"/>
                <a:gd name="T63" fmla="*/ 371 h 740"/>
                <a:gd name="T64" fmla="*/ 194 w 529"/>
                <a:gd name="T65" fmla="*/ 233 h 740"/>
                <a:gd name="T66" fmla="*/ 451 w 529"/>
                <a:gd name="T67" fmla="*/ 207 h 740"/>
                <a:gd name="T68" fmla="*/ 451 w 529"/>
                <a:gd name="T69" fmla="*/ 345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9" h="740">
                  <a:moveTo>
                    <a:pt x="106" y="116"/>
                  </a:moveTo>
                  <a:lnTo>
                    <a:pt x="97" y="109"/>
                  </a:lnTo>
                  <a:lnTo>
                    <a:pt x="501" y="66"/>
                  </a:lnTo>
                  <a:lnTo>
                    <a:pt x="499" y="62"/>
                  </a:lnTo>
                  <a:lnTo>
                    <a:pt x="92" y="107"/>
                  </a:lnTo>
                  <a:lnTo>
                    <a:pt x="85" y="102"/>
                  </a:lnTo>
                  <a:lnTo>
                    <a:pt x="492" y="57"/>
                  </a:lnTo>
                  <a:lnTo>
                    <a:pt x="492" y="52"/>
                  </a:lnTo>
                  <a:lnTo>
                    <a:pt x="80" y="97"/>
                  </a:lnTo>
                  <a:lnTo>
                    <a:pt x="71" y="93"/>
                  </a:lnTo>
                  <a:lnTo>
                    <a:pt x="485" y="45"/>
                  </a:lnTo>
                  <a:lnTo>
                    <a:pt x="485" y="43"/>
                  </a:lnTo>
                  <a:lnTo>
                    <a:pt x="66" y="88"/>
                  </a:lnTo>
                  <a:lnTo>
                    <a:pt x="57" y="83"/>
                  </a:lnTo>
                  <a:lnTo>
                    <a:pt x="475" y="35"/>
                  </a:lnTo>
                  <a:lnTo>
                    <a:pt x="475" y="31"/>
                  </a:lnTo>
                  <a:lnTo>
                    <a:pt x="52" y="78"/>
                  </a:lnTo>
                  <a:lnTo>
                    <a:pt x="42" y="71"/>
                  </a:lnTo>
                  <a:lnTo>
                    <a:pt x="57" y="71"/>
                  </a:lnTo>
                  <a:lnTo>
                    <a:pt x="487" y="24"/>
                  </a:lnTo>
                  <a:lnTo>
                    <a:pt x="470" y="0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0" y="76"/>
                  </a:lnTo>
                  <a:lnTo>
                    <a:pt x="0" y="680"/>
                  </a:lnTo>
                  <a:lnTo>
                    <a:pt x="85" y="740"/>
                  </a:lnTo>
                  <a:lnTo>
                    <a:pt x="85" y="740"/>
                  </a:lnTo>
                  <a:lnTo>
                    <a:pt x="529" y="694"/>
                  </a:lnTo>
                  <a:lnTo>
                    <a:pt x="529" y="74"/>
                  </a:lnTo>
                  <a:lnTo>
                    <a:pt x="106" y="116"/>
                  </a:lnTo>
                  <a:close/>
                  <a:moveTo>
                    <a:pt x="451" y="345"/>
                  </a:moveTo>
                  <a:lnTo>
                    <a:pt x="194" y="371"/>
                  </a:lnTo>
                  <a:lnTo>
                    <a:pt x="194" y="233"/>
                  </a:lnTo>
                  <a:lnTo>
                    <a:pt x="451" y="207"/>
                  </a:lnTo>
                  <a:lnTo>
                    <a:pt x="451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42" name="组 141"/>
          <p:cNvGrpSpPr/>
          <p:nvPr/>
        </p:nvGrpSpPr>
        <p:grpSpPr>
          <a:xfrm>
            <a:off x="7266373" y="4959678"/>
            <a:ext cx="951137" cy="883998"/>
            <a:chOff x="1112838" y="4899025"/>
            <a:chExt cx="1484313" cy="1379538"/>
          </a:xfrm>
          <a:blipFill>
            <a:blip r:embed="rId2"/>
            <a:stretch>
              <a:fillRect/>
            </a:stretch>
          </a:blipFill>
        </p:grpSpPr>
        <p:sp>
          <p:nvSpPr>
            <p:cNvPr id="143" name="Freeform 89"/>
            <p:cNvSpPr>
              <a:spLocks noEditPoints="1"/>
            </p:cNvSpPr>
            <p:nvPr/>
          </p:nvSpPr>
          <p:spPr bwMode="auto">
            <a:xfrm>
              <a:off x="1973263" y="4899025"/>
              <a:ext cx="623888" cy="922338"/>
            </a:xfrm>
            <a:custGeom>
              <a:avLst/>
              <a:gdLst>
                <a:gd name="T0" fmla="*/ 157 w 166"/>
                <a:gd name="T1" fmla="*/ 8 h 244"/>
                <a:gd name="T2" fmla="*/ 51 w 166"/>
                <a:gd name="T3" fmla="*/ 118 h 244"/>
                <a:gd name="T4" fmla="*/ 51 w 166"/>
                <a:gd name="T5" fmla="*/ 119 h 244"/>
                <a:gd name="T6" fmla="*/ 55 w 166"/>
                <a:gd name="T7" fmla="*/ 124 h 244"/>
                <a:gd name="T8" fmla="*/ 49 w 166"/>
                <a:gd name="T9" fmla="*/ 124 h 244"/>
                <a:gd name="T10" fmla="*/ 48 w 166"/>
                <a:gd name="T11" fmla="*/ 124 h 244"/>
                <a:gd name="T12" fmla="*/ 31 w 166"/>
                <a:gd name="T13" fmla="*/ 152 h 244"/>
                <a:gd name="T14" fmla="*/ 41 w 166"/>
                <a:gd name="T15" fmla="*/ 184 h 244"/>
                <a:gd name="T16" fmla="*/ 43 w 166"/>
                <a:gd name="T17" fmla="*/ 186 h 244"/>
                <a:gd name="T18" fmla="*/ 38 w 166"/>
                <a:gd name="T19" fmla="*/ 192 h 244"/>
                <a:gd name="T20" fmla="*/ 30 w 166"/>
                <a:gd name="T21" fmla="*/ 187 h 244"/>
                <a:gd name="T22" fmla="*/ 27 w 166"/>
                <a:gd name="T23" fmla="*/ 191 h 244"/>
                <a:gd name="T24" fmla="*/ 35 w 166"/>
                <a:gd name="T25" fmla="*/ 196 h 244"/>
                <a:gd name="T26" fmla="*/ 0 w 166"/>
                <a:gd name="T27" fmla="*/ 244 h 244"/>
                <a:gd name="T28" fmla="*/ 16 w 166"/>
                <a:gd name="T29" fmla="*/ 235 h 244"/>
                <a:gd name="T30" fmla="*/ 41 w 166"/>
                <a:gd name="T31" fmla="*/ 201 h 244"/>
                <a:gd name="T32" fmla="*/ 46 w 166"/>
                <a:gd name="T33" fmla="*/ 204 h 244"/>
                <a:gd name="T34" fmla="*/ 50 w 166"/>
                <a:gd name="T35" fmla="*/ 200 h 244"/>
                <a:gd name="T36" fmla="*/ 44 w 166"/>
                <a:gd name="T37" fmla="*/ 196 h 244"/>
                <a:gd name="T38" fmla="*/ 49 w 166"/>
                <a:gd name="T39" fmla="*/ 189 h 244"/>
                <a:gd name="T40" fmla="*/ 69 w 166"/>
                <a:gd name="T41" fmla="*/ 190 h 244"/>
                <a:gd name="T42" fmla="*/ 102 w 166"/>
                <a:gd name="T43" fmla="*/ 171 h 244"/>
                <a:gd name="T44" fmla="*/ 102 w 166"/>
                <a:gd name="T45" fmla="*/ 167 h 244"/>
                <a:gd name="T46" fmla="*/ 101 w 166"/>
                <a:gd name="T47" fmla="*/ 163 h 244"/>
                <a:gd name="T48" fmla="*/ 105 w 166"/>
                <a:gd name="T49" fmla="*/ 164 h 244"/>
                <a:gd name="T50" fmla="*/ 107 w 166"/>
                <a:gd name="T51" fmla="*/ 164 h 244"/>
                <a:gd name="T52" fmla="*/ 140 w 166"/>
                <a:gd name="T53" fmla="*/ 86 h 244"/>
                <a:gd name="T54" fmla="*/ 163 w 166"/>
                <a:gd name="T55" fmla="*/ 12 h 244"/>
                <a:gd name="T56" fmla="*/ 166 w 166"/>
                <a:gd name="T57" fmla="*/ 0 h 244"/>
                <a:gd name="T58" fmla="*/ 157 w 166"/>
                <a:gd name="T59" fmla="*/ 8 h 244"/>
                <a:gd name="T60" fmla="*/ 106 w 166"/>
                <a:gd name="T61" fmla="*/ 157 h 244"/>
                <a:gd name="T62" fmla="*/ 91 w 166"/>
                <a:gd name="T63" fmla="*/ 152 h 244"/>
                <a:gd name="T64" fmla="*/ 95 w 166"/>
                <a:gd name="T65" fmla="*/ 169 h 244"/>
                <a:gd name="T66" fmla="*/ 68 w 166"/>
                <a:gd name="T67" fmla="*/ 183 h 244"/>
                <a:gd name="T68" fmla="*/ 54 w 166"/>
                <a:gd name="T69" fmla="*/ 183 h 244"/>
                <a:gd name="T70" fmla="*/ 54 w 166"/>
                <a:gd name="T71" fmla="*/ 182 h 244"/>
                <a:gd name="T72" fmla="*/ 109 w 166"/>
                <a:gd name="T73" fmla="*/ 97 h 244"/>
                <a:gd name="T74" fmla="*/ 107 w 166"/>
                <a:gd name="T75" fmla="*/ 97 h 244"/>
                <a:gd name="T76" fmla="*/ 48 w 166"/>
                <a:gd name="T77" fmla="*/ 178 h 244"/>
                <a:gd name="T78" fmla="*/ 47 w 166"/>
                <a:gd name="T79" fmla="*/ 180 h 244"/>
                <a:gd name="T80" fmla="*/ 45 w 166"/>
                <a:gd name="T81" fmla="*/ 179 h 244"/>
                <a:gd name="T82" fmla="*/ 37 w 166"/>
                <a:gd name="T83" fmla="*/ 161 h 244"/>
                <a:gd name="T84" fmla="*/ 50 w 166"/>
                <a:gd name="T85" fmla="*/ 131 h 244"/>
                <a:gd name="T86" fmla="*/ 69 w 166"/>
                <a:gd name="T87" fmla="*/ 131 h 244"/>
                <a:gd name="T88" fmla="*/ 59 w 166"/>
                <a:gd name="T89" fmla="*/ 116 h 244"/>
                <a:gd name="T90" fmla="*/ 128 w 166"/>
                <a:gd name="T91" fmla="*/ 44 h 244"/>
                <a:gd name="T92" fmla="*/ 130 w 166"/>
                <a:gd name="T93" fmla="*/ 58 h 244"/>
                <a:gd name="T94" fmla="*/ 142 w 166"/>
                <a:gd name="T95" fmla="*/ 55 h 244"/>
                <a:gd name="T96" fmla="*/ 106 w 166"/>
                <a:gd name="T97" fmla="*/ 157 h 244"/>
                <a:gd name="T98" fmla="*/ 144 w 166"/>
                <a:gd name="T99" fmla="*/ 49 h 244"/>
                <a:gd name="T100" fmla="*/ 134 w 166"/>
                <a:gd name="T101" fmla="*/ 52 h 244"/>
                <a:gd name="T102" fmla="*/ 132 w 166"/>
                <a:gd name="T103" fmla="*/ 40 h 244"/>
                <a:gd name="T104" fmla="*/ 152 w 166"/>
                <a:gd name="T105" fmla="*/ 22 h 244"/>
                <a:gd name="T106" fmla="*/ 144 w 166"/>
                <a:gd name="T107" fmla="*/ 4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44">
                  <a:moveTo>
                    <a:pt x="157" y="8"/>
                  </a:moveTo>
                  <a:cubicBezTo>
                    <a:pt x="132" y="30"/>
                    <a:pt x="50" y="102"/>
                    <a:pt x="51" y="11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3" y="125"/>
                    <a:pt x="34" y="139"/>
                    <a:pt x="31" y="152"/>
                  </a:cubicBezTo>
                  <a:cubicBezTo>
                    <a:pt x="28" y="166"/>
                    <a:pt x="31" y="177"/>
                    <a:pt x="41" y="184"/>
                  </a:cubicBezTo>
                  <a:cubicBezTo>
                    <a:pt x="42" y="185"/>
                    <a:pt x="42" y="185"/>
                    <a:pt x="43" y="186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27" y="191"/>
                    <a:pt x="27" y="191"/>
                    <a:pt x="27" y="191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5"/>
                    <a:pt x="16" y="235"/>
                    <a:pt x="16" y="235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5" y="191"/>
                    <a:pt x="62" y="192"/>
                    <a:pt x="69" y="190"/>
                  </a:cubicBezTo>
                  <a:cubicBezTo>
                    <a:pt x="85" y="188"/>
                    <a:pt x="100" y="177"/>
                    <a:pt x="102" y="171"/>
                  </a:cubicBezTo>
                  <a:cubicBezTo>
                    <a:pt x="103" y="169"/>
                    <a:pt x="103" y="168"/>
                    <a:pt x="102" y="167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11" y="164"/>
                    <a:pt x="115" y="163"/>
                    <a:pt x="140" y="86"/>
                  </a:cubicBezTo>
                  <a:cubicBezTo>
                    <a:pt x="152" y="49"/>
                    <a:pt x="163" y="12"/>
                    <a:pt x="163" y="12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157" y="8"/>
                  </a:lnTo>
                  <a:close/>
                  <a:moveTo>
                    <a:pt x="106" y="157"/>
                  </a:moveTo>
                  <a:cubicBezTo>
                    <a:pt x="91" y="152"/>
                    <a:pt x="91" y="152"/>
                    <a:pt x="91" y="152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72"/>
                    <a:pt x="81" y="181"/>
                    <a:pt x="68" y="183"/>
                  </a:cubicBezTo>
                  <a:cubicBezTo>
                    <a:pt x="63" y="184"/>
                    <a:pt x="58" y="184"/>
                    <a:pt x="54" y="183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79"/>
                    <a:pt x="46" y="179"/>
                    <a:pt x="45" y="179"/>
                  </a:cubicBezTo>
                  <a:cubicBezTo>
                    <a:pt x="40" y="174"/>
                    <a:pt x="37" y="168"/>
                    <a:pt x="37" y="161"/>
                  </a:cubicBezTo>
                  <a:cubicBezTo>
                    <a:pt x="38" y="147"/>
                    <a:pt x="47" y="134"/>
                    <a:pt x="50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60" y="108"/>
                    <a:pt x="91" y="77"/>
                    <a:pt x="128" y="44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27" y="105"/>
                    <a:pt x="112" y="150"/>
                    <a:pt x="106" y="157"/>
                  </a:cubicBezTo>
                  <a:close/>
                  <a:moveTo>
                    <a:pt x="144" y="49"/>
                  </a:moveTo>
                  <a:cubicBezTo>
                    <a:pt x="134" y="52"/>
                    <a:pt x="134" y="52"/>
                    <a:pt x="134" y="52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9" y="34"/>
                    <a:pt x="146" y="28"/>
                    <a:pt x="152" y="22"/>
                  </a:cubicBezTo>
                  <a:cubicBezTo>
                    <a:pt x="150" y="31"/>
                    <a:pt x="147" y="40"/>
                    <a:pt x="14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4" name="Freeform 90"/>
            <p:cNvSpPr>
              <a:spLocks noEditPoints="1"/>
            </p:cNvSpPr>
            <p:nvPr/>
          </p:nvSpPr>
          <p:spPr bwMode="auto">
            <a:xfrm>
              <a:off x="1112838" y="5359400"/>
              <a:ext cx="1220788" cy="919163"/>
            </a:xfrm>
            <a:custGeom>
              <a:avLst/>
              <a:gdLst>
                <a:gd name="T0" fmla="*/ 302 w 325"/>
                <a:gd name="T1" fmla="*/ 207 h 243"/>
                <a:gd name="T2" fmla="*/ 257 w 325"/>
                <a:gd name="T3" fmla="*/ 199 h 243"/>
                <a:gd name="T4" fmla="*/ 165 w 325"/>
                <a:gd name="T5" fmla="*/ 220 h 243"/>
                <a:gd name="T6" fmla="*/ 165 w 325"/>
                <a:gd name="T7" fmla="*/ 145 h 243"/>
                <a:gd name="T8" fmla="*/ 171 w 325"/>
                <a:gd name="T9" fmla="*/ 151 h 243"/>
                <a:gd name="T10" fmla="*/ 171 w 325"/>
                <a:gd name="T11" fmla="*/ 38 h 243"/>
                <a:gd name="T12" fmla="*/ 252 w 325"/>
                <a:gd name="T13" fmla="*/ 10 h 243"/>
                <a:gd name="T14" fmla="*/ 260 w 325"/>
                <a:gd name="T15" fmla="*/ 10 h 243"/>
                <a:gd name="T16" fmla="*/ 266 w 325"/>
                <a:gd name="T17" fmla="*/ 1 h 243"/>
                <a:gd name="T18" fmla="*/ 252 w 325"/>
                <a:gd name="T19" fmla="*/ 0 h 243"/>
                <a:gd name="T20" fmla="*/ 164 w 325"/>
                <a:gd name="T21" fmla="*/ 31 h 243"/>
                <a:gd name="T22" fmla="*/ 76 w 325"/>
                <a:gd name="T23" fmla="*/ 0 h 243"/>
                <a:gd name="T24" fmla="*/ 19 w 325"/>
                <a:gd name="T25" fmla="*/ 10 h 243"/>
                <a:gd name="T26" fmla="*/ 16 w 325"/>
                <a:gd name="T27" fmla="*/ 11 h 243"/>
                <a:gd name="T28" fmla="*/ 16 w 325"/>
                <a:gd name="T29" fmla="*/ 30 h 243"/>
                <a:gd name="T30" fmla="*/ 0 w 325"/>
                <a:gd name="T31" fmla="*/ 40 h 243"/>
                <a:gd name="T32" fmla="*/ 0 w 325"/>
                <a:gd name="T33" fmla="*/ 235 h 243"/>
                <a:gd name="T34" fmla="*/ 144 w 325"/>
                <a:gd name="T35" fmla="*/ 235 h 243"/>
                <a:gd name="T36" fmla="*/ 164 w 325"/>
                <a:gd name="T37" fmla="*/ 243 h 243"/>
                <a:gd name="T38" fmla="*/ 185 w 325"/>
                <a:gd name="T39" fmla="*/ 235 h 243"/>
                <a:gd name="T40" fmla="*/ 325 w 325"/>
                <a:gd name="T41" fmla="*/ 235 h 243"/>
                <a:gd name="T42" fmla="*/ 325 w 325"/>
                <a:gd name="T43" fmla="*/ 68 h 243"/>
                <a:gd name="T44" fmla="*/ 302 w 325"/>
                <a:gd name="T45" fmla="*/ 77 h 243"/>
                <a:gd name="T46" fmla="*/ 302 w 325"/>
                <a:gd name="T47" fmla="*/ 207 h 243"/>
                <a:gd name="T48" fmla="*/ 302 w 325"/>
                <a:gd name="T49" fmla="*/ 207 h 243"/>
                <a:gd name="T50" fmla="*/ 162 w 325"/>
                <a:gd name="T51" fmla="*/ 220 h 243"/>
                <a:gd name="T52" fmla="*/ 68 w 325"/>
                <a:gd name="T53" fmla="*/ 199 h 243"/>
                <a:gd name="T54" fmla="*/ 25 w 325"/>
                <a:gd name="T55" fmla="*/ 207 h 243"/>
                <a:gd name="T56" fmla="*/ 25 w 325"/>
                <a:gd name="T57" fmla="*/ 18 h 243"/>
                <a:gd name="T58" fmla="*/ 76 w 325"/>
                <a:gd name="T59" fmla="*/ 10 h 243"/>
                <a:gd name="T60" fmla="*/ 157 w 325"/>
                <a:gd name="T61" fmla="*/ 38 h 243"/>
                <a:gd name="T62" fmla="*/ 157 w 325"/>
                <a:gd name="T63" fmla="*/ 151 h 243"/>
                <a:gd name="T64" fmla="*/ 162 w 325"/>
                <a:gd name="T65" fmla="*/ 145 h 243"/>
                <a:gd name="T66" fmla="*/ 162 w 325"/>
                <a:gd name="T67" fmla="*/ 22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5" h="243">
                  <a:moveTo>
                    <a:pt x="302" y="207"/>
                  </a:moveTo>
                  <a:cubicBezTo>
                    <a:pt x="289" y="202"/>
                    <a:pt x="274" y="199"/>
                    <a:pt x="257" y="199"/>
                  </a:cubicBezTo>
                  <a:cubicBezTo>
                    <a:pt x="216" y="199"/>
                    <a:pt x="177" y="215"/>
                    <a:pt x="165" y="220"/>
                  </a:cubicBezTo>
                  <a:cubicBezTo>
                    <a:pt x="165" y="145"/>
                    <a:pt x="165" y="145"/>
                    <a:pt x="165" y="145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93" y="19"/>
                    <a:pt x="220" y="10"/>
                    <a:pt x="252" y="10"/>
                  </a:cubicBezTo>
                  <a:cubicBezTo>
                    <a:pt x="255" y="10"/>
                    <a:pt x="257" y="10"/>
                    <a:pt x="260" y="10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1" y="1"/>
                    <a:pt x="257" y="0"/>
                    <a:pt x="252" y="0"/>
                  </a:cubicBezTo>
                  <a:cubicBezTo>
                    <a:pt x="217" y="0"/>
                    <a:pt x="188" y="11"/>
                    <a:pt x="164" y="31"/>
                  </a:cubicBezTo>
                  <a:cubicBezTo>
                    <a:pt x="140" y="11"/>
                    <a:pt x="110" y="0"/>
                    <a:pt x="76" y="0"/>
                  </a:cubicBezTo>
                  <a:cubicBezTo>
                    <a:pt x="44" y="0"/>
                    <a:pt x="20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6" y="32"/>
                    <a:pt x="0" y="35"/>
                    <a:pt x="0" y="40"/>
                  </a:cubicBezTo>
                  <a:cubicBezTo>
                    <a:pt x="0" y="68"/>
                    <a:pt x="0" y="235"/>
                    <a:pt x="0" y="235"/>
                  </a:cubicBezTo>
                  <a:cubicBezTo>
                    <a:pt x="144" y="235"/>
                    <a:pt x="144" y="235"/>
                    <a:pt x="144" y="235"/>
                  </a:cubicBezTo>
                  <a:cubicBezTo>
                    <a:pt x="149" y="240"/>
                    <a:pt x="156" y="243"/>
                    <a:pt x="164" y="243"/>
                  </a:cubicBezTo>
                  <a:cubicBezTo>
                    <a:pt x="172" y="243"/>
                    <a:pt x="180" y="240"/>
                    <a:pt x="185" y="235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5" y="235"/>
                    <a:pt x="325" y="66"/>
                    <a:pt x="325" y="68"/>
                  </a:cubicBezTo>
                  <a:cubicBezTo>
                    <a:pt x="317" y="74"/>
                    <a:pt x="302" y="77"/>
                    <a:pt x="302" y="7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lose/>
                  <a:moveTo>
                    <a:pt x="162" y="220"/>
                  </a:moveTo>
                  <a:cubicBezTo>
                    <a:pt x="150" y="215"/>
                    <a:pt x="109" y="199"/>
                    <a:pt x="68" y="199"/>
                  </a:cubicBezTo>
                  <a:cubicBezTo>
                    <a:pt x="52" y="199"/>
                    <a:pt x="38" y="202"/>
                    <a:pt x="25" y="20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5"/>
                    <a:pt x="52" y="10"/>
                    <a:pt x="76" y="10"/>
                  </a:cubicBezTo>
                  <a:cubicBezTo>
                    <a:pt x="108" y="10"/>
                    <a:pt x="135" y="19"/>
                    <a:pt x="157" y="38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62" y="145"/>
                    <a:pt x="162" y="145"/>
                    <a:pt x="162" y="145"/>
                  </a:cubicBezTo>
                  <a:cubicBezTo>
                    <a:pt x="162" y="220"/>
                    <a:pt x="162" y="220"/>
                    <a:pt x="16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5" name="Freeform 91"/>
            <p:cNvSpPr>
              <a:spLocks/>
            </p:cNvSpPr>
            <p:nvPr/>
          </p:nvSpPr>
          <p:spPr bwMode="auto">
            <a:xfrm>
              <a:off x="1263651" y="5484813"/>
              <a:ext cx="374650" cy="120650"/>
            </a:xfrm>
            <a:custGeom>
              <a:avLst/>
              <a:gdLst>
                <a:gd name="T0" fmla="*/ 0 w 100"/>
                <a:gd name="T1" fmla="*/ 14 h 32"/>
                <a:gd name="T2" fmla="*/ 2 w 100"/>
                <a:gd name="T3" fmla="*/ 21 h 32"/>
                <a:gd name="T4" fmla="*/ 96 w 100"/>
                <a:gd name="T5" fmla="*/ 32 h 32"/>
                <a:gd name="T6" fmla="*/ 100 w 100"/>
                <a:gd name="T7" fmla="*/ 26 h 32"/>
                <a:gd name="T8" fmla="*/ 0 w 100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2">
                  <a:moveTo>
                    <a:pt x="0" y="1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1" y="8"/>
                    <a:pt x="95" y="32"/>
                    <a:pt x="96" y="32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8" y="25"/>
                    <a:pt x="52" y="0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6" name="Freeform 92"/>
            <p:cNvSpPr>
              <a:spLocks/>
            </p:cNvSpPr>
            <p:nvPr/>
          </p:nvSpPr>
          <p:spPr bwMode="auto">
            <a:xfrm>
              <a:off x="1811338" y="5526088"/>
              <a:ext cx="219075" cy="60325"/>
            </a:xfrm>
            <a:custGeom>
              <a:avLst/>
              <a:gdLst>
                <a:gd name="T0" fmla="*/ 55 w 58"/>
                <a:gd name="T1" fmla="*/ 4 h 16"/>
                <a:gd name="T2" fmla="*/ 0 w 58"/>
                <a:gd name="T3" fmla="*/ 9 h 16"/>
                <a:gd name="T4" fmla="*/ 2 w 58"/>
                <a:gd name="T5" fmla="*/ 16 h 16"/>
                <a:gd name="T6" fmla="*/ 54 w 58"/>
                <a:gd name="T7" fmla="*/ 12 h 16"/>
                <a:gd name="T8" fmla="*/ 58 w 58"/>
                <a:gd name="T9" fmla="*/ 12 h 16"/>
                <a:gd name="T10" fmla="*/ 58 w 58"/>
                <a:gd name="T11" fmla="*/ 4 h 16"/>
                <a:gd name="T12" fmla="*/ 55 w 58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6">
                  <a:moveTo>
                    <a:pt x="55" y="4"/>
                  </a:moveTo>
                  <a:cubicBezTo>
                    <a:pt x="46" y="3"/>
                    <a:pt x="26" y="0"/>
                    <a:pt x="0" y="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6" y="8"/>
                    <a:pt x="45" y="10"/>
                    <a:pt x="54" y="12"/>
                  </a:cubicBezTo>
                  <a:cubicBezTo>
                    <a:pt x="56" y="12"/>
                    <a:pt x="57" y="12"/>
                    <a:pt x="58" y="12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6" y="4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7" name="Freeform 93"/>
            <p:cNvSpPr>
              <a:spLocks/>
            </p:cNvSpPr>
            <p:nvPr/>
          </p:nvSpPr>
          <p:spPr bwMode="auto">
            <a:xfrm>
              <a:off x="1811338" y="5602288"/>
              <a:ext cx="219075" cy="57150"/>
            </a:xfrm>
            <a:custGeom>
              <a:avLst/>
              <a:gdLst>
                <a:gd name="T0" fmla="*/ 58 w 58"/>
                <a:gd name="T1" fmla="*/ 12 h 15"/>
                <a:gd name="T2" fmla="*/ 58 w 58"/>
                <a:gd name="T3" fmla="*/ 4 h 15"/>
                <a:gd name="T4" fmla="*/ 55 w 58"/>
                <a:gd name="T5" fmla="*/ 4 h 15"/>
                <a:gd name="T6" fmla="*/ 0 w 58"/>
                <a:gd name="T7" fmla="*/ 8 h 15"/>
                <a:gd name="T8" fmla="*/ 2 w 58"/>
                <a:gd name="T9" fmla="*/ 15 h 15"/>
                <a:gd name="T10" fmla="*/ 54 w 58"/>
                <a:gd name="T11" fmla="*/ 11 h 15"/>
                <a:gd name="T12" fmla="*/ 58 w 58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5">
                  <a:moveTo>
                    <a:pt x="58" y="12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6" y="4"/>
                    <a:pt x="55" y="4"/>
                  </a:cubicBezTo>
                  <a:cubicBezTo>
                    <a:pt x="46" y="2"/>
                    <a:pt x="26" y="0"/>
                    <a:pt x="0" y="8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6" y="8"/>
                    <a:pt x="45" y="10"/>
                    <a:pt x="54" y="11"/>
                  </a:cubicBezTo>
                  <a:cubicBezTo>
                    <a:pt x="56" y="11"/>
                    <a:pt x="57" y="11"/>
                    <a:pt x="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8" name="Freeform 94"/>
            <p:cNvSpPr>
              <a:spLocks/>
            </p:cNvSpPr>
            <p:nvPr/>
          </p:nvSpPr>
          <p:spPr bwMode="auto">
            <a:xfrm>
              <a:off x="1811338" y="5673725"/>
              <a:ext cx="195263" cy="57150"/>
            </a:xfrm>
            <a:custGeom>
              <a:avLst/>
              <a:gdLst>
                <a:gd name="T0" fmla="*/ 0 w 52"/>
                <a:gd name="T1" fmla="*/ 8 h 15"/>
                <a:gd name="T2" fmla="*/ 2 w 52"/>
                <a:gd name="T3" fmla="*/ 15 h 15"/>
                <a:gd name="T4" fmla="*/ 48 w 52"/>
                <a:gd name="T5" fmla="*/ 10 h 15"/>
                <a:gd name="T6" fmla="*/ 52 w 52"/>
                <a:gd name="T7" fmla="*/ 11 h 15"/>
                <a:gd name="T8" fmla="*/ 52 w 52"/>
                <a:gd name="T9" fmla="*/ 3 h 15"/>
                <a:gd name="T10" fmla="*/ 49 w 52"/>
                <a:gd name="T11" fmla="*/ 3 h 15"/>
                <a:gd name="T12" fmla="*/ 0 w 52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">
                  <a:moveTo>
                    <a:pt x="0" y="8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6" y="8"/>
                    <a:pt x="41" y="9"/>
                    <a:pt x="48" y="10"/>
                  </a:cubicBezTo>
                  <a:cubicBezTo>
                    <a:pt x="49" y="11"/>
                    <a:pt x="51" y="11"/>
                    <a:pt x="52" y="11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3"/>
                    <a:pt x="50" y="3"/>
                    <a:pt x="49" y="3"/>
                  </a:cubicBezTo>
                  <a:cubicBezTo>
                    <a:pt x="41" y="2"/>
                    <a:pt x="26" y="0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49" name="Freeform 95"/>
            <p:cNvSpPr>
              <a:spLocks/>
            </p:cNvSpPr>
            <p:nvPr/>
          </p:nvSpPr>
          <p:spPr bwMode="auto">
            <a:xfrm>
              <a:off x="1263651" y="5564188"/>
              <a:ext cx="374650" cy="125413"/>
            </a:xfrm>
            <a:custGeom>
              <a:avLst/>
              <a:gdLst>
                <a:gd name="T0" fmla="*/ 0 w 100"/>
                <a:gd name="T1" fmla="*/ 14 h 33"/>
                <a:gd name="T2" fmla="*/ 2 w 100"/>
                <a:gd name="T3" fmla="*/ 22 h 33"/>
                <a:gd name="T4" fmla="*/ 96 w 100"/>
                <a:gd name="T5" fmla="*/ 33 h 33"/>
                <a:gd name="T6" fmla="*/ 100 w 100"/>
                <a:gd name="T7" fmla="*/ 26 h 33"/>
                <a:gd name="T8" fmla="*/ 0 w 100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3">
                  <a:moveTo>
                    <a:pt x="0" y="14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51" y="9"/>
                    <a:pt x="95" y="33"/>
                    <a:pt x="96" y="3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8" y="25"/>
                    <a:pt x="52" y="0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0" name="Freeform 96"/>
            <p:cNvSpPr>
              <a:spLocks/>
            </p:cNvSpPr>
            <p:nvPr/>
          </p:nvSpPr>
          <p:spPr bwMode="auto">
            <a:xfrm>
              <a:off x="1263651" y="5643563"/>
              <a:ext cx="374650" cy="120650"/>
            </a:xfrm>
            <a:custGeom>
              <a:avLst/>
              <a:gdLst>
                <a:gd name="T0" fmla="*/ 0 w 100"/>
                <a:gd name="T1" fmla="*/ 14 h 32"/>
                <a:gd name="T2" fmla="*/ 2 w 100"/>
                <a:gd name="T3" fmla="*/ 21 h 32"/>
                <a:gd name="T4" fmla="*/ 96 w 100"/>
                <a:gd name="T5" fmla="*/ 32 h 32"/>
                <a:gd name="T6" fmla="*/ 100 w 100"/>
                <a:gd name="T7" fmla="*/ 26 h 32"/>
                <a:gd name="T8" fmla="*/ 0 w 100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2">
                  <a:moveTo>
                    <a:pt x="0" y="1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1" y="8"/>
                    <a:pt x="95" y="32"/>
                    <a:pt x="96" y="32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8" y="24"/>
                    <a:pt x="52" y="0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1" name="Freeform 97"/>
            <p:cNvSpPr>
              <a:spLocks/>
            </p:cNvSpPr>
            <p:nvPr/>
          </p:nvSpPr>
          <p:spPr bwMode="auto">
            <a:xfrm>
              <a:off x="1263651" y="5726113"/>
              <a:ext cx="374650" cy="122238"/>
            </a:xfrm>
            <a:custGeom>
              <a:avLst/>
              <a:gdLst>
                <a:gd name="T0" fmla="*/ 0 w 100"/>
                <a:gd name="T1" fmla="*/ 14 h 32"/>
                <a:gd name="T2" fmla="*/ 2 w 100"/>
                <a:gd name="T3" fmla="*/ 21 h 32"/>
                <a:gd name="T4" fmla="*/ 96 w 100"/>
                <a:gd name="T5" fmla="*/ 32 h 32"/>
                <a:gd name="T6" fmla="*/ 100 w 100"/>
                <a:gd name="T7" fmla="*/ 26 h 32"/>
                <a:gd name="T8" fmla="*/ 0 w 100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2">
                  <a:moveTo>
                    <a:pt x="0" y="1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1" y="8"/>
                    <a:pt x="95" y="32"/>
                    <a:pt x="96" y="32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8" y="25"/>
                    <a:pt x="52" y="0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2" name="Freeform 98"/>
            <p:cNvSpPr>
              <a:spLocks/>
            </p:cNvSpPr>
            <p:nvPr/>
          </p:nvSpPr>
          <p:spPr bwMode="auto">
            <a:xfrm>
              <a:off x="1263651" y="5807075"/>
              <a:ext cx="374650" cy="120650"/>
            </a:xfrm>
            <a:custGeom>
              <a:avLst/>
              <a:gdLst>
                <a:gd name="T0" fmla="*/ 0 w 100"/>
                <a:gd name="T1" fmla="*/ 13 h 32"/>
                <a:gd name="T2" fmla="*/ 2 w 100"/>
                <a:gd name="T3" fmla="*/ 21 h 32"/>
                <a:gd name="T4" fmla="*/ 96 w 100"/>
                <a:gd name="T5" fmla="*/ 32 h 32"/>
                <a:gd name="T6" fmla="*/ 100 w 100"/>
                <a:gd name="T7" fmla="*/ 25 h 32"/>
                <a:gd name="T8" fmla="*/ 0 w 100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2">
                  <a:moveTo>
                    <a:pt x="0" y="1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1" y="8"/>
                    <a:pt x="95" y="32"/>
                    <a:pt x="96" y="32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8" y="24"/>
                    <a:pt x="52" y="0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3" name="Freeform 99"/>
            <p:cNvSpPr>
              <a:spLocks/>
            </p:cNvSpPr>
            <p:nvPr/>
          </p:nvSpPr>
          <p:spPr bwMode="auto">
            <a:xfrm>
              <a:off x="1263651" y="5886450"/>
              <a:ext cx="374650" cy="120650"/>
            </a:xfrm>
            <a:custGeom>
              <a:avLst/>
              <a:gdLst>
                <a:gd name="T0" fmla="*/ 0 w 100"/>
                <a:gd name="T1" fmla="*/ 14 h 32"/>
                <a:gd name="T2" fmla="*/ 2 w 100"/>
                <a:gd name="T3" fmla="*/ 21 h 32"/>
                <a:gd name="T4" fmla="*/ 96 w 100"/>
                <a:gd name="T5" fmla="*/ 32 h 32"/>
                <a:gd name="T6" fmla="*/ 100 w 100"/>
                <a:gd name="T7" fmla="*/ 26 h 32"/>
                <a:gd name="T8" fmla="*/ 0 w 100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2">
                  <a:moveTo>
                    <a:pt x="0" y="1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1" y="8"/>
                    <a:pt x="95" y="32"/>
                    <a:pt x="96" y="32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8" y="25"/>
                    <a:pt x="52" y="0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4" name="Freeform 100"/>
            <p:cNvSpPr>
              <a:spLocks/>
            </p:cNvSpPr>
            <p:nvPr/>
          </p:nvSpPr>
          <p:spPr bwMode="auto">
            <a:xfrm>
              <a:off x="1263651" y="5965825"/>
              <a:ext cx="374650" cy="120650"/>
            </a:xfrm>
            <a:custGeom>
              <a:avLst/>
              <a:gdLst>
                <a:gd name="T0" fmla="*/ 0 w 100"/>
                <a:gd name="T1" fmla="*/ 14 h 32"/>
                <a:gd name="T2" fmla="*/ 2 w 100"/>
                <a:gd name="T3" fmla="*/ 21 h 32"/>
                <a:gd name="T4" fmla="*/ 96 w 100"/>
                <a:gd name="T5" fmla="*/ 32 h 32"/>
                <a:gd name="T6" fmla="*/ 100 w 100"/>
                <a:gd name="T7" fmla="*/ 26 h 32"/>
                <a:gd name="T8" fmla="*/ 0 w 100"/>
                <a:gd name="T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2">
                  <a:moveTo>
                    <a:pt x="0" y="1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51" y="8"/>
                    <a:pt x="95" y="32"/>
                    <a:pt x="96" y="32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8" y="25"/>
                    <a:pt x="52" y="0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5" name="Freeform 101"/>
            <p:cNvSpPr>
              <a:spLocks noEditPoints="1"/>
            </p:cNvSpPr>
            <p:nvPr/>
          </p:nvSpPr>
          <p:spPr bwMode="auto">
            <a:xfrm>
              <a:off x="1555751" y="4932363"/>
              <a:ext cx="395288" cy="390525"/>
            </a:xfrm>
            <a:custGeom>
              <a:avLst/>
              <a:gdLst>
                <a:gd name="T0" fmla="*/ 12 w 105"/>
                <a:gd name="T1" fmla="*/ 103 h 103"/>
                <a:gd name="T2" fmla="*/ 93 w 105"/>
                <a:gd name="T3" fmla="*/ 103 h 103"/>
                <a:gd name="T4" fmla="*/ 102 w 105"/>
                <a:gd name="T5" fmla="*/ 100 h 103"/>
                <a:gd name="T6" fmla="*/ 105 w 105"/>
                <a:gd name="T7" fmla="*/ 90 h 103"/>
                <a:gd name="T8" fmla="*/ 105 w 105"/>
                <a:gd name="T9" fmla="*/ 39 h 103"/>
                <a:gd name="T10" fmla="*/ 83 w 105"/>
                <a:gd name="T11" fmla="*/ 39 h 103"/>
                <a:gd name="T12" fmla="*/ 83 w 105"/>
                <a:gd name="T13" fmla="*/ 32 h 103"/>
                <a:gd name="T14" fmla="*/ 89 w 105"/>
                <a:gd name="T15" fmla="*/ 32 h 103"/>
                <a:gd name="T16" fmla="*/ 89 w 105"/>
                <a:gd name="T17" fmla="*/ 23 h 103"/>
                <a:gd name="T18" fmla="*/ 76 w 105"/>
                <a:gd name="T19" fmla="*/ 23 h 103"/>
                <a:gd name="T20" fmla="*/ 79 w 105"/>
                <a:gd name="T21" fmla="*/ 0 h 103"/>
                <a:gd name="T22" fmla="*/ 29 w 105"/>
                <a:gd name="T23" fmla="*/ 0 h 103"/>
                <a:gd name="T24" fmla="*/ 33 w 105"/>
                <a:gd name="T25" fmla="*/ 23 h 103"/>
                <a:gd name="T26" fmla="*/ 19 w 105"/>
                <a:gd name="T27" fmla="*/ 23 h 103"/>
                <a:gd name="T28" fmla="*/ 19 w 105"/>
                <a:gd name="T29" fmla="*/ 32 h 103"/>
                <a:gd name="T30" fmla="*/ 26 w 105"/>
                <a:gd name="T31" fmla="*/ 32 h 103"/>
                <a:gd name="T32" fmla="*/ 26 w 105"/>
                <a:gd name="T33" fmla="*/ 39 h 103"/>
                <a:gd name="T34" fmla="*/ 1 w 105"/>
                <a:gd name="T35" fmla="*/ 39 h 103"/>
                <a:gd name="T36" fmla="*/ 1 w 105"/>
                <a:gd name="T37" fmla="*/ 90 h 103"/>
                <a:gd name="T38" fmla="*/ 4 w 105"/>
                <a:gd name="T39" fmla="*/ 100 h 103"/>
                <a:gd name="T40" fmla="*/ 12 w 105"/>
                <a:gd name="T41" fmla="*/ 103 h 103"/>
                <a:gd name="T42" fmla="*/ 7 w 105"/>
                <a:gd name="T43" fmla="*/ 45 h 103"/>
                <a:gd name="T44" fmla="*/ 33 w 105"/>
                <a:gd name="T45" fmla="*/ 45 h 103"/>
                <a:gd name="T46" fmla="*/ 33 w 105"/>
                <a:gd name="T47" fmla="*/ 32 h 103"/>
                <a:gd name="T48" fmla="*/ 77 w 105"/>
                <a:gd name="T49" fmla="*/ 32 h 103"/>
                <a:gd name="T50" fmla="*/ 77 w 105"/>
                <a:gd name="T51" fmla="*/ 45 h 103"/>
                <a:gd name="T52" fmla="*/ 99 w 105"/>
                <a:gd name="T53" fmla="*/ 45 h 103"/>
                <a:gd name="T54" fmla="*/ 99 w 105"/>
                <a:gd name="T55" fmla="*/ 61 h 103"/>
                <a:gd name="T56" fmla="*/ 7 w 105"/>
                <a:gd name="T57" fmla="*/ 61 h 103"/>
                <a:gd name="T58" fmla="*/ 7 w 105"/>
                <a:gd name="T59" fmla="*/ 45 h 103"/>
                <a:gd name="T60" fmla="*/ 90 w 105"/>
                <a:gd name="T61" fmla="*/ 77 h 103"/>
                <a:gd name="T62" fmla="*/ 90 w 105"/>
                <a:gd name="T63" fmla="*/ 80 h 103"/>
                <a:gd name="T64" fmla="*/ 16 w 105"/>
                <a:gd name="T65" fmla="*/ 80 h 103"/>
                <a:gd name="T66" fmla="*/ 16 w 105"/>
                <a:gd name="T67" fmla="*/ 77 h 103"/>
                <a:gd name="T68" fmla="*/ 90 w 105"/>
                <a:gd name="T69" fmla="*/ 77 h 103"/>
                <a:gd name="T70" fmla="*/ 29 w 105"/>
                <a:gd name="T71" fmla="*/ 73 h 103"/>
                <a:gd name="T72" fmla="*/ 29 w 105"/>
                <a:gd name="T73" fmla="*/ 70 h 103"/>
                <a:gd name="T74" fmla="*/ 78 w 105"/>
                <a:gd name="T75" fmla="*/ 70 h 103"/>
                <a:gd name="T76" fmla="*/ 78 w 105"/>
                <a:gd name="T77" fmla="*/ 73 h 103"/>
                <a:gd name="T78" fmla="*/ 29 w 105"/>
                <a:gd name="T79" fmla="*/ 73 h 103"/>
                <a:gd name="T80" fmla="*/ 7 w 105"/>
                <a:gd name="T81" fmla="*/ 86 h 103"/>
                <a:gd name="T82" fmla="*/ 99 w 105"/>
                <a:gd name="T83" fmla="*/ 86 h 103"/>
                <a:gd name="T84" fmla="*/ 99 w 105"/>
                <a:gd name="T85" fmla="*/ 90 h 103"/>
                <a:gd name="T86" fmla="*/ 97 w 105"/>
                <a:gd name="T87" fmla="*/ 96 h 103"/>
                <a:gd name="T88" fmla="*/ 93 w 105"/>
                <a:gd name="T89" fmla="*/ 97 h 103"/>
                <a:gd name="T90" fmla="*/ 12 w 105"/>
                <a:gd name="T91" fmla="*/ 97 h 103"/>
                <a:gd name="T92" fmla="*/ 9 w 105"/>
                <a:gd name="T93" fmla="*/ 96 h 103"/>
                <a:gd name="T94" fmla="*/ 7 w 105"/>
                <a:gd name="T95" fmla="*/ 90 h 103"/>
                <a:gd name="T96" fmla="*/ 7 w 105"/>
                <a:gd name="T97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" h="103">
                  <a:moveTo>
                    <a:pt x="12" y="103"/>
                  </a:moveTo>
                  <a:cubicBezTo>
                    <a:pt x="93" y="103"/>
                    <a:pt x="93" y="103"/>
                    <a:pt x="93" y="103"/>
                  </a:cubicBezTo>
                  <a:cubicBezTo>
                    <a:pt x="96" y="103"/>
                    <a:pt x="99" y="102"/>
                    <a:pt x="102" y="100"/>
                  </a:cubicBezTo>
                  <a:cubicBezTo>
                    <a:pt x="105" y="96"/>
                    <a:pt x="105" y="90"/>
                    <a:pt x="105" y="90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1"/>
                    <a:pt x="0" y="96"/>
                    <a:pt x="4" y="100"/>
                  </a:cubicBezTo>
                  <a:cubicBezTo>
                    <a:pt x="6" y="102"/>
                    <a:pt x="9" y="103"/>
                    <a:pt x="12" y="103"/>
                  </a:cubicBezTo>
                  <a:close/>
                  <a:moveTo>
                    <a:pt x="7" y="45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45"/>
                    <a:pt x="7" y="45"/>
                    <a:pt x="7" y="45"/>
                  </a:cubicBezTo>
                  <a:close/>
                  <a:moveTo>
                    <a:pt x="90" y="77"/>
                  </a:moveTo>
                  <a:cubicBezTo>
                    <a:pt x="90" y="80"/>
                    <a:pt x="90" y="80"/>
                    <a:pt x="9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77"/>
                    <a:pt x="16" y="77"/>
                    <a:pt x="16" y="77"/>
                  </a:cubicBezTo>
                  <a:lnTo>
                    <a:pt x="90" y="77"/>
                  </a:lnTo>
                  <a:close/>
                  <a:moveTo>
                    <a:pt x="29" y="73"/>
                  </a:moveTo>
                  <a:cubicBezTo>
                    <a:pt x="29" y="70"/>
                    <a:pt x="29" y="70"/>
                    <a:pt x="29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3"/>
                    <a:pt x="78" y="73"/>
                    <a:pt x="78" y="73"/>
                  </a:cubicBezTo>
                  <a:lnTo>
                    <a:pt x="29" y="73"/>
                  </a:lnTo>
                  <a:close/>
                  <a:moveTo>
                    <a:pt x="7" y="86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9" y="91"/>
                    <a:pt x="99" y="94"/>
                    <a:pt x="97" y="96"/>
                  </a:cubicBezTo>
                  <a:cubicBezTo>
                    <a:pt x="96" y="96"/>
                    <a:pt x="95" y="97"/>
                    <a:pt x="93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1" y="97"/>
                    <a:pt x="10" y="96"/>
                    <a:pt x="9" y="96"/>
                  </a:cubicBezTo>
                  <a:cubicBezTo>
                    <a:pt x="7" y="94"/>
                    <a:pt x="7" y="91"/>
                    <a:pt x="7" y="90"/>
                  </a:cubicBezTo>
                  <a:lnTo>
                    <a:pt x="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8760115" y="4990833"/>
            <a:ext cx="772945" cy="902299"/>
            <a:chOff x="4333876" y="4913313"/>
            <a:chExt cx="1157288" cy="1350963"/>
          </a:xfrm>
          <a:blipFill>
            <a:blip r:embed="rId2"/>
            <a:stretch>
              <a:fillRect/>
            </a:stretch>
          </a:blipFill>
        </p:grpSpPr>
        <p:sp>
          <p:nvSpPr>
            <p:cNvPr id="157" name="Freeform 102"/>
            <p:cNvSpPr>
              <a:spLocks noEditPoints="1"/>
            </p:cNvSpPr>
            <p:nvPr/>
          </p:nvSpPr>
          <p:spPr bwMode="auto">
            <a:xfrm>
              <a:off x="4333876" y="4913313"/>
              <a:ext cx="1157288" cy="1350963"/>
            </a:xfrm>
            <a:custGeom>
              <a:avLst/>
              <a:gdLst>
                <a:gd name="T0" fmla="*/ 59 w 729"/>
                <a:gd name="T1" fmla="*/ 69 h 851"/>
                <a:gd name="T2" fmla="*/ 78 w 729"/>
                <a:gd name="T3" fmla="*/ 91 h 851"/>
                <a:gd name="T4" fmla="*/ 729 w 729"/>
                <a:gd name="T5" fmla="*/ 110 h 851"/>
                <a:gd name="T6" fmla="*/ 699 w 729"/>
                <a:gd name="T7" fmla="*/ 763 h 851"/>
                <a:gd name="T8" fmla="*/ 682 w 729"/>
                <a:gd name="T9" fmla="*/ 701 h 851"/>
                <a:gd name="T10" fmla="*/ 649 w 729"/>
                <a:gd name="T11" fmla="*/ 706 h 851"/>
                <a:gd name="T12" fmla="*/ 670 w 729"/>
                <a:gd name="T13" fmla="*/ 655 h 851"/>
                <a:gd name="T14" fmla="*/ 620 w 729"/>
                <a:gd name="T15" fmla="*/ 672 h 851"/>
                <a:gd name="T16" fmla="*/ 635 w 729"/>
                <a:gd name="T17" fmla="*/ 636 h 851"/>
                <a:gd name="T18" fmla="*/ 597 w 729"/>
                <a:gd name="T19" fmla="*/ 646 h 851"/>
                <a:gd name="T20" fmla="*/ 616 w 729"/>
                <a:gd name="T21" fmla="*/ 594 h 851"/>
                <a:gd name="T22" fmla="*/ 568 w 729"/>
                <a:gd name="T23" fmla="*/ 613 h 851"/>
                <a:gd name="T24" fmla="*/ 580 w 729"/>
                <a:gd name="T25" fmla="*/ 574 h 851"/>
                <a:gd name="T26" fmla="*/ 545 w 729"/>
                <a:gd name="T27" fmla="*/ 584 h 851"/>
                <a:gd name="T28" fmla="*/ 566 w 729"/>
                <a:gd name="T29" fmla="*/ 534 h 851"/>
                <a:gd name="T30" fmla="*/ 516 w 729"/>
                <a:gd name="T31" fmla="*/ 551 h 851"/>
                <a:gd name="T32" fmla="*/ 528 w 729"/>
                <a:gd name="T33" fmla="*/ 515 h 851"/>
                <a:gd name="T34" fmla="*/ 493 w 729"/>
                <a:gd name="T35" fmla="*/ 524 h 851"/>
                <a:gd name="T36" fmla="*/ 512 w 729"/>
                <a:gd name="T37" fmla="*/ 472 h 851"/>
                <a:gd name="T38" fmla="*/ 464 w 729"/>
                <a:gd name="T39" fmla="*/ 489 h 851"/>
                <a:gd name="T40" fmla="*/ 476 w 729"/>
                <a:gd name="T41" fmla="*/ 453 h 851"/>
                <a:gd name="T42" fmla="*/ 438 w 729"/>
                <a:gd name="T43" fmla="*/ 462 h 851"/>
                <a:gd name="T44" fmla="*/ 424 w 729"/>
                <a:gd name="T45" fmla="*/ 443 h 851"/>
                <a:gd name="T46" fmla="*/ 443 w 729"/>
                <a:gd name="T47" fmla="*/ 410 h 851"/>
                <a:gd name="T48" fmla="*/ 403 w 729"/>
                <a:gd name="T49" fmla="*/ 422 h 851"/>
                <a:gd name="T50" fmla="*/ 407 w 729"/>
                <a:gd name="T51" fmla="*/ 391 h 851"/>
                <a:gd name="T52" fmla="*/ 379 w 729"/>
                <a:gd name="T53" fmla="*/ 393 h 851"/>
                <a:gd name="T54" fmla="*/ 391 w 729"/>
                <a:gd name="T55" fmla="*/ 348 h 851"/>
                <a:gd name="T56" fmla="*/ 351 w 729"/>
                <a:gd name="T57" fmla="*/ 360 h 851"/>
                <a:gd name="T58" fmla="*/ 355 w 729"/>
                <a:gd name="T59" fmla="*/ 329 h 851"/>
                <a:gd name="T60" fmla="*/ 324 w 729"/>
                <a:gd name="T61" fmla="*/ 331 h 851"/>
                <a:gd name="T62" fmla="*/ 341 w 729"/>
                <a:gd name="T63" fmla="*/ 284 h 851"/>
                <a:gd name="T64" fmla="*/ 296 w 729"/>
                <a:gd name="T65" fmla="*/ 298 h 851"/>
                <a:gd name="T66" fmla="*/ 306 w 729"/>
                <a:gd name="T67" fmla="*/ 265 h 851"/>
                <a:gd name="T68" fmla="*/ 272 w 729"/>
                <a:gd name="T69" fmla="*/ 269 h 851"/>
                <a:gd name="T70" fmla="*/ 287 w 729"/>
                <a:gd name="T71" fmla="*/ 222 h 851"/>
                <a:gd name="T72" fmla="*/ 244 w 729"/>
                <a:gd name="T73" fmla="*/ 236 h 851"/>
                <a:gd name="T74" fmla="*/ 251 w 729"/>
                <a:gd name="T75" fmla="*/ 203 h 851"/>
                <a:gd name="T76" fmla="*/ 220 w 729"/>
                <a:gd name="T77" fmla="*/ 207 h 851"/>
                <a:gd name="T78" fmla="*/ 237 w 729"/>
                <a:gd name="T79" fmla="*/ 162 h 851"/>
                <a:gd name="T80" fmla="*/ 192 w 729"/>
                <a:gd name="T81" fmla="*/ 176 h 851"/>
                <a:gd name="T82" fmla="*/ 199 w 729"/>
                <a:gd name="T83" fmla="*/ 143 h 851"/>
                <a:gd name="T84" fmla="*/ 168 w 729"/>
                <a:gd name="T85" fmla="*/ 148 h 851"/>
                <a:gd name="T86" fmla="*/ 182 w 729"/>
                <a:gd name="T87" fmla="*/ 100 h 851"/>
                <a:gd name="T88" fmla="*/ 140 w 729"/>
                <a:gd name="T89" fmla="*/ 115 h 851"/>
                <a:gd name="T90" fmla="*/ 147 w 729"/>
                <a:gd name="T91" fmla="*/ 81 h 851"/>
                <a:gd name="T92" fmla="*/ 116 w 729"/>
                <a:gd name="T93" fmla="*/ 86 h 851"/>
                <a:gd name="T94" fmla="*/ 699 w 729"/>
                <a:gd name="T95" fmla="*/ 136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9" h="851">
                  <a:moveTo>
                    <a:pt x="0" y="0"/>
                  </a:moveTo>
                  <a:lnTo>
                    <a:pt x="59" y="69"/>
                  </a:lnTo>
                  <a:lnTo>
                    <a:pt x="59" y="69"/>
                  </a:lnTo>
                  <a:lnTo>
                    <a:pt x="78" y="91"/>
                  </a:lnTo>
                  <a:lnTo>
                    <a:pt x="729" y="851"/>
                  </a:lnTo>
                  <a:lnTo>
                    <a:pt x="729" y="110"/>
                  </a:lnTo>
                  <a:lnTo>
                    <a:pt x="0" y="0"/>
                  </a:lnTo>
                  <a:close/>
                  <a:moveTo>
                    <a:pt x="699" y="763"/>
                  </a:moveTo>
                  <a:lnTo>
                    <a:pt x="661" y="720"/>
                  </a:lnTo>
                  <a:lnTo>
                    <a:pt x="682" y="701"/>
                  </a:lnTo>
                  <a:lnTo>
                    <a:pt x="673" y="689"/>
                  </a:lnTo>
                  <a:lnTo>
                    <a:pt x="649" y="706"/>
                  </a:lnTo>
                  <a:lnTo>
                    <a:pt x="632" y="686"/>
                  </a:lnTo>
                  <a:lnTo>
                    <a:pt x="670" y="655"/>
                  </a:lnTo>
                  <a:lnTo>
                    <a:pt x="658" y="641"/>
                  </a:lnTo>
                  <a:lnTo>
                    <a:pt x="620" y="672"/>
                  </a:lnTo>
                  <a:lnTo>
                    <a:pt x="609" y="658"/>
                  </a:lnTo>
                  <a:lnTo>
                    <a:pt x="635" y="636"/>
                  </a:lnTo>
                  <a:lnTo>
                    <a:pt x="623" y="624"/>
                  </a:lnTo>
                  <a:lnTo>
                    <a:pt x="597" y="646"/>
                  </a:lnTo>
                  <a:lnTo>
                    <a:pt x="580" y="624"/>
                  </a:lnTo>
                  <a:lnTo>
                    <a:pt x="616" y="594"/>
                  </a:lnTo>
                  <a:lnTo>
                    <a:pt x="604" y="579"/>
                  </a:lnTo>
                  <a:lnTo>
                    <a:pt x="568" y="613"/>
                  </a:lnTo>
                  <a:lnTo>
                    <a:pt x="556" y="596"/>
                  </a:lnTo>
                  <a:lnTo>
                    <a:pt x="580" y="574"/>
                  </a:lnTo>
                  <a:lnTo>
                    <a:pt x="568" y="563"/>
                  </a:lnTo>
                  <a:lnTo>
                    <a:pt x="545" y="584"/>
                  </a:lnTo>
                  <a:lnTo>
                    <a:pt x="528" y="565"/>
                  </a:lnTo>
                  <a:lnTo>
                    <a:pt x="566" y="534"/>
                  </a:lnTo>
                  <a:lnTo>
                    <a:pt x="554" y="520"/>
                  </a:lnTo>
                  <a:lnTo>
                    <a:pt x="516" y="551"/>
                  </a:lnTo>
                  <a:lnTo>
                    <a:pt x="504" y="536"/>
                  </a:lnTo>
                  <a:lnTo>
                    <a:pt x="528" y="515"/>
                  </a:lnTo>
                  <a:lnTo>
                    <a:pt x="516" y="501"/>
                  </a:lnTo>
                  <a:lnTo>
                    <a:pt x="493" y="524"/>
                  </a:lnTo>
                  <a:lnTo>
                    <a:pt x="476" y="503"/>
                  </a:lnTo>
                  <a:lnTo>
                    <a:pt x="512" y="472"/>
                  </a:lnTo>
                  <a:lnTo>
                    <a:pt x="500" y="458"/>
                  </a:lnTo>
                  <a:lnTo>
                    <a:pt x="464" y="489"/>
                  </a:lnTo>
                  <a:lnTo>
                    <a:pt x="450" y="474"/>
                  </a:lnTo>
                  <a:lnTo>
                    <a:pt x="476" y="453"/>
                  </a:lnTo>
                  <a:lnTo>
                    <a:pt x="464" y="441"/>
                  </a:lnTo>
                  <a:lnTo>
                    <a:pt x="438" y="462"/>
                  </a:lnTo>
                  <a:lnTo>
                    <a:pt x="424" y="443"/>
                  </a:lnTo>
                  <a:lnTo>
                    <a:pt x="424" y="443"/>
                  </a:lnTo>
                  <a:lnTo>
                    <a:pt x="414" y="434"/>
                  </a:lnTo>
                  <a:lnTo>
                    <a:pt x="443" y="410"/>
                  </a:lnTo>
                  <a:lnTo>
                    <a:pt x="431" y="396"/>
                  </a:lnTo>
                  <a:lnTo>
                    <a:pt x="403" y="422"/>
                  </a:lnTo>
                  <a:lnTo>
                    <a:pt x="391" y="408"/>
                  </a:lnTo>
                  <a:lnTo>
                    <a:pt x="407" y="391"/>
                  </a:lnTo>
                  <a:lnTo>
                    <a:pt x="395" y="377"/>
                  </a:lnTo>
                  <a:lnTo>
                    <a:pt x="379" y="393"/>
                  </a:lnTo>
                  <a:lnTo>
                    <a:pt x="360" y="372"/>
                  </a:lnTo>
                  <a:lnTo>
                    <a:pt x="391" y="348"/>
                  </a:lnTo>
                  <a:lnTo>
                    <a:pt x="379" y="334"/>
                  </a:lnTo>
                  <a:lnTo>
                    <a:pt x="351" y="360"/>
                  </a:lnTo>
                  <a:lnTo>
                    <a:pt x="336" y="346"/>
                  </a:lnTo>
                  <a:lnTo>
                    <a:pt x="355" y="329"/>
                  </a:lnTo>
                  <a:lnTo>
                    <a:pt x="343" y="317"/>
                  </a:lnTo>
                  <a:lnTo>
                    <a:pt x="324" y="331"/>
                  </a:lnTo>
                  <a:lnTo>
                    <a:pt x="308" y="312"/>
                  </a:lnTo>
                  <a:lnTo>
                    <a:pt x="341" y="284"/>
                  </a:lnTo>
                  <a:lnTo>
                    <a:pt x="329" y="269"/>
                  </a:lnTo>
                  <a:lnTo>
                    <a:pt x="296" y="298"/>
                  </a:lnTo>
                  <a:lnTo>
                    <a:pt x="284" y="284"/>
                  </a:lnTo>
                  <a:lnTo>
                    <a:pt x="306" y="265"/>
                  </a:lnTo>
                  <a:lnTo>
                    <a:pt x="294" y="253"/>
                  </a:lnTo>
                  <a:lnTo>
                    <a:pt x="272" y="269"/>
                  </a:lnTo>
                  <a:lnTo>
                    <a:pt x="256" y="250"/>
                  </a:lnTo>
                  <a:lnTo>
                    <a:pt x="287" y="222"/>
                  </a:lnTo>
                  <a:lnTo>
                    <a:pt x="275" y="207"/>
                  </a:lnTo>
                  <a:lnTo>
                    <a:pt x="244" y="236"/>
                  </a:lnTo>
                  <a:lnTo>
                    <a:pt x="232" y="222"/>
                  </a:lnTo>
                  <a:lnTo>
                    <a:pt x="251" y="203"/>
                  </a:lnTo>
                  <a:lnTo>
                    <a:pt x="239" y="191"/>
                  </a:lnTo>
                  <a:lnTo>
                    <a:pt x="220" y="207"/>
                  </a:lnTo>
                  <a:lnTo>
                    <a:pt x="204" y="188"/>
                  </a:lnTo>
                  <a:lnTo>
                    <a:pt x="237" y="162"/>
                  </a:lnTo>
                  <a:lnTo>
                    <a:pt x="225" y="148"/>
                  </a:lnTo>
                  <a:lnTo>
                    <a:pt x="192" y="176"/>
                  </a:lnTo>
                  <a:lnTo>
                    <a:pt x="180" y="162"/>
                  </a:lnTo>
                  <a:lnTo>
                    <a:pt x="199" y="143"/>
                  </a:lnTo>
                  <a:lnTo>
                    <a:pt x="190" y="131"/>
                  </a:lnTo>
                  <a:lnTo>
                    <a:pt x="168" y="148"/>
                  </a:lnTo>
                  <a:lnTo>
                    <a:pt x="152" y="126"/>
                  </a:lnTo>
                  <a:lnTo>
                    <a:pt x="182" y="100"/>
                  </a:lnTo>
                  <a:lnTo>
                    <a:pt x="171" y="86"/>
                  </a:lnTo>
                  <a:lnTo>
                    <a:pt x="140" y="115"/>
                  </a:lnTo>
                  <a:lnTo>
                    <a:pt x="128" y="100"/>
                  </a:lnTo>
                  <a:lnTo>
                    <a:pt x="147" y="81"/>
                  </a:lnTo>
                  <a:lnTo>
                    <a:pt x="135" y="69"/>
                  </a:lnTo>
                  <a:lnTo>
                    <a:pt x="116" y="86"/>
                  </a:lnTo>
                  <a:lnTo>
                    <a:pt x="78" y="43"/>
                  </a:lnTo>
                  <a:lnTo>
                    <a:pt x="699" y="136"/>
                  </a:lnTo>
                  <a:lnTo>
                    <a:pt x="699" y="7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58" name="Freeform 103"/>
            <p:cNvSpPr>
              <a:spLocks noEditPoints="1"/>
            </p:cNvSpPr>
            <p:nvPr/>
          </p:nvSpPr>
          <p:spPr bwMode="auto">
            <a:xfrm>
              <a:off x="4811713" y="5189538"/>
              <a:ext cx="492125" cy="571500"/>
            </a:xfrm>
            <a:custGeom>
              <a:avLst/>
              <a:gdLst>
                <a:gd name="T0" fmla="*/ 310 w 310"/>
                <a:gd name="T1" fmla="*/ 45 h 360"/>
                <a:gd name="T2" fmla="*/ 0 w 310"/>
                <a:gd name="T3" fmla="*/ 0 h 360"/>
                <a:gd name="T4" fmla="*/ 310 w 310"/>
                <a:gd name="T5" fmla="*/ 360 h 360"/>
                <a:gd name="T6" fmla="*/ 310 w 310"/>
                <a:gd name="T7" fmla="*/ 45 h 360"/>
                <a:gd name="T8" fmla="*/ 277 w 310"/>
                <a:gd name="T9" fmla="*/ 277 h 360"/>
                <a:gd name="T10" fmla="*/ 78 w 310"/>
                <a:gd name="T11" fmla="*/ 43 h 360"/>
                <a:gd name="T12" fmla="*/ 277 w 310"/>
                <a:gd name="T13" fmla="*/ 74 h 360"/>
                <a:gd name="T14" fmla="*/ 277 w 310"/>
                <a:gd name="T15" fmla="*/ 27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360">
                  <a:moveTo>
                    <a:pt x="310" y="45"/>
                  </a:moveTo>
                  <a:lnTo>
                    <a:pt x="0" y="0"/>
                  </a:lnTo>
                  <a:lnTo>
                    <a:pt x="310" y="360"/>
                  </a:lnTo>
                  <a:lnTo>
                    <a:pt x="310" y="45"/>
                  </a:lnTo>
                  <a:close/>
                  <a:moveTo>
                    <a:pt x="277" y="277"/>
                  </a:moveTo>
                  <a:lnTo>
                    <a:pt x="78" y="43"/>
                  </a:lnTo>
                  <a:lnTo>
                    <a:pt x="277" y="74"/>
                  </a:lnTo>
                  <a:lnTo>
                    <a:pt x="277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59" name="组 158"/>
          <p:cNvGrpSpPr/>
          <p:nvPr/>
        </p:nvGrpSpPr>
        <p:grpSpPr>
          <a:xfrm>
            <a:off x="10359402" y="4870263"/>
            <a:ext cx="796756" cy="1030957"/>
            <a:chOff x="7426326" y="463550"/>
            <a:chExt cx="1074738" cy="1390650"/>
          </a:xfrm>
          <a:blipFill>
            <a:blip r:embed="rId2"/>
            <a:stretch>
              <a:fillRect/>
            </a:stretch>
          </a:blipFill>
        </p:grpSpPr>
        <p:sp>
          <p:nvSpPr>
            <p:cNvPr id="160" name="Freeform 27"/>
            <p:cNvSpPr>
              <a:spLocks noEditPoints="1"/>
            </p:cNvSpPr>
            <p:nvPr/>
          </p:nvSpPr>
          <p:spPr bwMode="auto">
            <a:xfrm>
              <a:off x="7791451" y="738188"/>
              <a:ext cx="206375" cy="968375"/>
            </a:xfrm>
            <a:custGeom>
              <a:avLst/>
              <a:gdLst>
                <a:gd name="T0" fmla="*/ 0 w 130"/>
                <a:gd name="T1" fmla="*/ 112 h 610"/>
                <a:gd name="T2" fmla="*/ 0 w 130"/>
                <a:gd name="T3" fmla="*/ 112 h 610"/>
                <a:gd name="T4" fmla="*/ 0 w 130"/>
                <a:gd name="T5" fmla="*/ 458 h 610"/>
                <a:gd name="T6" fmla="*/ 59 w 130"/>
                <a:gd name="T7" fmla="*/ 610 h 610"/>
                <a:gd name="T8" fmla="*/ 127 w 130"/>
                <a:gd name="T9" fmla="*/ 460 h 610"/>
                <a:gd name="T10" fmla="*/ 130 w 130"/>
                <a:gd name="T11" fmla="*/ 112 h 610"/>
                <a:gd name="T12" fmla="*/ 130 w 130"/>
                <a:gd name="T13" fmla="*/ 112 h 610"/>
                <a:gd name="T14" fmla="*/ 130 w 130"/>
                <a:gd name="T15" fmla="*/ 0 h 610"/>
                <a:gd name="T16" fmla="*/ 0 w 130"/>
                <a:gd name="T17" fmla="*/ 0 h 610"/>
                <a:gd name="T18" fmla="*/ 0 w 130"/>
                <a:gd name="T19" fmla="*/ 112 h 610"/>
                <a:gd name="T20" fmla="*/ 23 w 130"/>
                <a:gd name="T21" fmla="*/ 27 h 610"/>
                <a:gd name="T22" fmla="*/ 106 w 130"/>
                <a:gd name="T23" fmla="*/ 27 h 610"/>
                <a:gd name="T24" fmla="*/ 106 w 130"/>
                <a:gd name="T25" fmla="*/ 67 h 610"/>
                <a:gd name="T26" fmla="*/ 23 w 130"/>
                <a:gd name="T27" fmla="*/ 67 h 610"/>
                <a:gd name="T28" fmla="*/ 23 w 130"/>
                <a:gd name="T29" fmla="*/ 27 h 610"/>
                <a:gd name="T30" fmla="*/ 11 w 130"/>
                <a:gd name="T31" fmla="*/ 441 h 610"/>
                <a:gd name="T32" fmla="*/ 45 w 130"/>
                <a:gd name="T33" fmla="*/ 477 h 610"/>
                <a:gd name="T34" fmla="*/ 61 w 130"/>
                <a:gd name="T35" fmla="*/ 448 h 610"/>
                <a:gd name="T36" fmla="*/ 82 w 130"/>
                <a:gd name="T37" fmla="*/ 477 h 610"/>
                <a:gd name="T38" fmla="*/ 115 w 130"/>
                <a:gd name="T39" fmla="*/ 446 h 610"/>
                <a:gd name="T40" fmla="*/ 115 w 130"/>
                <a:gd name="T41" fmla="*/ 455 h 610"/>
                <a:gd name="T42" fmla="*/ 75 w 130"/>
                <a:gd name="T43" fmla="*/ 541 h 610"/>
                <a:gd name="T44" fmla="*/ 45 w 130"/>
                <a:gd name="T45" fmla="*/ 541 h 610"/>
                <a:gd name="T46" fmla="*/ 11 w 130"/>
                <a:gd name="T47" fmla="*/ 455 h 610"/>
                <a:gd name="T48" fmla="*/ 11 w 130"/>
                <a:gd name="T49" fmla="*/ 441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610">
                  <a:moveTo>
                    <a:pt x="0" y="112"/>
                  </a:moveTo>
                  <a:lnTo>
                    <a:pt x="0" y="112"/>
                  </a:lnTo>
                  <a:lnTo>
                    <a:pt x="0" y="458"/>
                  </a:lnTo>
                  <a:lnTo>
                    <a:pt x="59" y="610"/>
                  </a:lnTo>
                  <a:lnTo>
                    <a:pt x="127" y="460"/>
                  </a:lnTo>
                  <a:lnTo>
                    <a:pt x="130" y="112"/>
                  </a:lnTo>
                  <a:lnTo>
                    <a:pt x="130" y="112"/>
                  </a:lnTo>
                  <a:lnTo>
                    <a:pt x="130" y="0"/>
                  </a:lnTo>
                  <a:lnTo>
                    <a:pt x="0" y="0"/>
                  </a:lnTo>
                  <a:lnTo>
                    <a:pt x="0" y="112"/>
                  </a:lnTo>
                  <a:close/>
                  <a:moveTo>
                    <a:pt x="23" y="27"/>
                  </a:moveTo>
                  <a:lnTo>
                    <a:pt x="106" y="27"/>
                  </a:lnTo>
                  <a:lnTo>
                    <a:pt x="106" y="67"/>
                  </a:lnTo>
                  <a:lnTo>
                    <a:pt x="23" y="67"/>
                  </a:lnTo>
                  <a:lnTo>
                    <a:pt x="23" y="27"/>
                  </a:lnTo>
                  <a:close/>
                  <a:moveTo>
                    <a:pt x="11" y="441"/>
                  </a:moveTo>
                  <a:lnTo>
                    <a:pt x="45" y="477"/>
                  </a:lnTo>
                  <a:lnTo>
                    <a:pt x="61" y="448"/>
                  </a:lnTo>
                  <a:lnTo>
                    <a:pt x="82" y="477"/>
                  </a:lnTo>
                  <a:lnTo>
                    <a:pt x="115" y="446"/>
                  </a:lnTo>
                  <a:lnTo>
                    <a:pt x="115" y="455"/>
                  </a:lnTo>
                  <a:lnTo>
                    <a:pt x="75" y="541"/>
                  </a:lnTo>
                  <a:lnTo>
                    <a:pt x="45" y="541"/>
                  </a:lnTo>
                  <a:lnTo>
                    <a:pt x="11" y="455"/>
                  </a:lnTo>
                  <a:lnTo>
                    <a:pt x="11" y="4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1" name="Freeform 28"/>
            <p:cNvSpPr>
              <a:spLocks noEditPoints="1"/>
            </p:cNvSpPr>
            <p:nvPr/>
          </p:nvSpPr>
          <p:spPr bwMode="auto">
            <a:xfrm>
              <a:off x="8080376" y="463550"/>
              <a:ext cx="420688" cy="1390650"/>
            </a:xfrm>
            <a:custGeom>
              <a:avLst/>
              <a:gdLst>
                <a:gd name="T0" fmla="*/ 102 w 112"/>
                <a:gd name="T1" fmla="*/ 214 h 368"/>
                <a:gd name="T2" fmla="*/ 98 w 112"/>
                <a:gd name="T3" fmla="*/ 211 h 368"/>
                <a:gd name="T4" fmla="*/ 103 w 112"/>
                <a:gd name="T5" fmla="*/ 209 h 368"/>
                <a:gd name="T6" fmla="*/ 105 w 112"/>
                <a:gd name="T7" fmla="*/ 208 h 368"/>
                <a:gd name="T8" fmla="*/ 79 w 112"/>
                <a:gd name="T9" fmla="*/ 105 h 368"/>
                <a:gd name="T10" fmla="*/ 47 w 112"/>
                <a:gd name="T11" fmla="*/ 14 h 368"/>
                <a:gd name="T12" fmla="*/ 41 w 112"/>
                <a:gd name="T13" fmla="*/ 0 h 368"/>
                <a:gd name="T14" fmla="*/ 38 w 112"/>
                <a:gd name="T15" fmla="*/ 15 h 368"/>
                <a:gd name="T16" fmla="*/ 14 w 112"/>
                <a:gd name="T17" fmla="*/ 203 h 368"/>
                <a:gd name="T18" fmla="*/ 15 w 112"/>
                <a:gd name="T19" fmla="*/ 204 h 368"/>
                <a:gd name="T20" fmla="*/ 22 w 112"/>
                <a:gd name="T21" fmla="*/ 206 h 368"/>
                <a:gd name="T22" fmla="*/ 16 w 112"/>
                <a:gd name="T23" fmla="*/ 210 h 368"/>
                <a:gd name="T24" fmla="*/ 15 w 112"/>
                <a:gd name="T25" fmla="*/ 211 h 368"/>
                <a:gd name="T26" fmla="*/ 19 w 112"/>
                <a:gd name="T27" fmla="*/ 251 h 368"/>
                <a:gd name="T28" fmla="*/ 53 w 112"/>
                <a:gd name="T29" fmla="*/ 277 h 368"/>
                <a:gd name="T30" fmla="*/ 56 w 112"/>
                <a:gd name="T31" fmla="*/ 277 h 368"/>
                <a:gd name="T32" fmla="*/ 56 w 112"/>
                <a:gd name="T33" fmla="*/ 287 h 368"/>
                <a:gd name="T34" fmla="*/ 44 w 112"/>
                <a:gd name="T35" fmla="*/ 287 h 368"/>
                <a:gd name="T36" fmla="*/ 45 w 112"/>
                <a:gd name="T37" fmla="*/ 294 h 368"/>
                <a:gd name="T38" fmla="*/ 56 w 112"/>
                <a:gd name="T39" fmla="*/ 294 h 368"/>
                <a:gd name="T40" fmla="*/ 56 w 112"/>
                <a:gd name="T41" fmla="*/ 368 h 368"/>
                <a:gd name="T42" fmla="*/ 66 w 112"/>
                <a:gd name="T43" fmla="*/ 346 h 368"/>
                <a:gd name="T44" fmla="*/ 65 w 112"/>
                <a:gd name="T45" fmla="*/ 293 h 368"/>
                <a:gd name="T46" fmla="*/ 74 w 112"/>
                <a:gd name="T47" fmla="*/ 293 h 368"/>
                <a:gd name="T48" fmla="*/ 73 w 112"/>
                <a:gd name="T49" fmla="*/ 286 h 368"/>
                <a:gd name="T50" fmla="*/ 65 w 112"/>
                <a:gd name="T51" fmla="*/ 286 h 368"/>
                <a:gd name="T52" fmla="*/ 65 w 112"/>
                <a:gd name="T53" fmla="*/ 275 h 368"/>
                <a:gd name="T54" fmla="*/ 86 w 112"/>
                <a:gd name="T55" fmla="*/ 262 h 368"/>
                <a:gd name="T56" fmla="*/ 105 w 112"/>
                <a:gd name="T57" fmla="*/ 218 h 368"/>
                <a:gd name="T58" fmla="*/ 102 w 112"/>
                <a:gd name="T59" fmla="*/ 214 h 368"/>
                <a:gd name="T60" fmla="*/ 44 w 112"/>
                <a:gd name="T61" fmla="*/ 31 h 368"/>
                <a:gd name="T62" fmla="*/ 56 w 112"/>
                <a:gd name="T63" fmla="*/ 65 h 368"/>
                <a:gd name="T64" fmla="*/ 48 w 112"/>
                <a:gd name="T65" fmla="*/ 76 h 368"/>
                <a:gd name="T66" fmla="*/ 37 w 112"/>
                <a:gd name="T67" fmla="*/ 65 h 368"/>
                <a:gd name="T68" fmla="*/ 44 w 112"/>
                <a:gd name="T69" fmla="*/ 31 h 368"/>
                <a:gd name="T70" fmla="*/ 79 w 112"/>
                <a:gd name="T71" fmla="*/ 256 h 368"/>
                <a:gd name="T72" fmla="*/ 65 w 112"/>
                <a:gd name="T73" fmla="*/ 266 h 368"/>
                <a:gd name="T74" fmla="*/ 65 w 112"/>
                <a:gd name="T75" fmla="*/ 265 h 368"/>
                <a:gd name="T76" fmla="*/ 56 w 112"/>
                <a:gd name="T77" fmla="*/ 140 h 368"/>
                <a:gd name="T78" fmla="*/ 54 w 112"/>
                <a:gd name="T79" fmla="*/ 140 h 368"/>
                <a:gd name="T80" fmla="*/ 56 w 112"/>
                <a:gd name="T81" fmla="*/ 266 h 368"/>
                <a:gd name="T82" fmla="*/ 56 w 112"/>
                <a:gd name="T83" fmla="*/ 268 h 368"/>
                <a:gd name="T84" fmla="*/ 53 w 112"/>
                <a:gd name="T85" fmla="*/ 268 h 368"/>
                <a:gd name="T86" fmla="*/ 32 w 112"/>
                <a:gd name="T87" fmla="*/ 256 h 368"/>
                <a:gd name="T88" fmla="*/ 22 w 112"/>
                <a:gd name="T89" fmla="*/ 217 h 368"/>
                <a:gd name="T90" fmla="*/ 42 w 112"/>
                <a:gd name="T91" fmla="*/ 202 h 368"/>
                <a:gd name="T92" fmla="*/ 20 w 112"/>
                <a:gd name="T93" fmla="*/ 196 h 368"/>
                <a:gd name="T94" fmla="*/ 35 w 112"/>
                <a:gd name="T95" fmla="*/ 72 h 368"/>
                <a:gd name="T96" fmla="*/ 49 w 112"/>
                <a:gd name="T97" fmla="*/ 85 h 368"/>
                <a:gd name="T98" fmla="*/ 58 w 112"/>
                <a:gd name="T99" fmla="*/ 72 h 368"/>
                <a:gd name="T100" fmla="*/ 98 w 112"/>
                <a:gd name="T101" fmla="*/ 201 h 368"/>
                <a:gd name="T102" fmla="*/ 79 w 112"/>
                <a:gd name="T103" fmla="*/ 208 h 368"/>
                <a:gd name="T104" fmla="*/ 96 w 112"/>
                <a:gd name="T105" fmla="*/ 221 h 368"/>
                <a:gd name="T106" fmla="*/ 79 w 112"/>
                <a:gd name="T107" fmla="*/ 25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368">
                  <a:moveTo>
                    <a:pt x="102" y="214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103" y="209"/>
                    <a:pt x="103" y="209"/>
                    <a:pt x="103" y="209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8" y="204"/>
                    <a:pt x="112" y="200"/>
                    <a:pt x="79" y="105"/>
                  </a:cubicBezTo>
                  <a:cubicBezTo>
                    <a:pt x="64" y="60"/>
                    <a:pt x="47" y="14"/>
                    <a:pt x="47" y="14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29" y="55"/>
                    <a:pt x="0" y="188"/>
                    <a:pt x="14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5" y="211"/>
                    <a:pt x="15" y="211"/>
                    <a:pt x="15" y="211"/>
                  </a:cubicBezTo>
                  <a:cubicBezTo>
                    <a:pt x="11" y="215"/>
                    <a:pt x="13" y="237"/>
                    <a:pt x="19" y="251"/>
                  </a:cubicBezTo>
                  <a:cubicBezTo>
                    <a:pt x="26" y="268"/>
                    <a:pt x="38" y="277"/>
                    <a:pt x="53" y="277"/>
                  </a:cubicBezTo>
                  <a:cubicBezTo>
                    <a:pt x="54" y="277"/>
                    <a:pt x="55" y="277"/>
                    <a:pt x="56" y="277"/>
                  </a:cubicBezTo>
                  <a:cubicBezTo>
                    <a:pt x="56" y="287"/>
                    <a:pt x="56" y="287"/>
                    <a:pt x="56" y="287"/>
                  </a:cubicBezTo>
                  <a:cubicBezTo>
                    <a:pt x="44" y="287"/>
                    <a:pt x="44" y="287"/>
                    <a:pt x="44" y="287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56" y="294"/>
                    <a:pt x="56" y="294"/>
                    <a:pt x="56" y="294"/>
                  </a:cubicBezTo>
                  <a:cubicBezTo>
                    <a:pt x="56" y="368"/>
                    <a:pt x="56" y="368"/>
                    <a:pt x="56" y="368"/>
                  </a:cubicBezTo>
                  <a:cubicBezTo>
                    <a:pt x="66" y="346"/>
                    <a:pt x="66" y="346"/>
                    <a:pt x="66" y="346"/>
                  </a:cubicBezTo>
                  <a:cubicBezTo>
                    <a:pt x="65" y="293"/>
                    <a:pt x="65" y="293"/>
                    <a:pt x="65" y="293"/>
                  </a:cubicBezTo>
                  <a:cubicBezTo>
                    <a:pt x="74" y="293"/>
                    <a:pt x="74" y="293"/>
                    <a:pt x="74" y="293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65" y="275"/>
                    <a:pt x="65" y="275"/>
                    <a:pt x="65" y="275"/>
                  </a:cubicBezTo>
                  <a:cubicBezTo>
                    <a:pt x="72" y="273"/>
                    <a:pt x="80" y="269"/>
                    <a:pt x="86" y="262"/>
                  </a:cubicBezTo>
                  <a:cubicBezTo>
                    <a:pt x="100" y="248"/>
                    <a:pt x="107" y="226"/>
                    <a:pt x="105" y="218"/>
                  </a:cubicBezTo>
                  <a:cubicBezTo>
                    <a:pt x="104" y="216"/>
                    <a:pt x="103" y="215"/>
                    <a:pt x="102" y="214"/>
                  </a:cubicBezTo>
                  <a:close/>
                  <a:moveTo>
                    <a:pt x="44" y="31"/>
                  </a:moveTo>
                  <a:cubicBezTo>
                    <a:pt x="48" y="43"/>
                    <a:pt x="52" y="54"/>
                    <a:pt x="56" y="65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54"/>
                    <a:pt x="41" y="43"/>
                    <a:pt x="44" y="31"/>
                  </a:cubicBezTo>
                  <a:close/>
                  <a:moveTo>
                    <a:pt x="79" y="256"/>
                  </a:moveTo>
                  <a:cubicBezTo>
                    <a:pt x="75" y="261"/>
                    <a:pt x="70" y="264"/>
                    <a:pt x="65" y="266"/>
                  </a:cubicBezTo>
                  <a:cubicBezTo>
                    <a:pt x="65" y="265"/>
                    <a:pt x="65" y="265"/>
                    <a:pt x="65" y="265"/>
                  </a:cubicBezTo>
                  <a:cubicBezTo>
                    <a:pt x="56" y="140"/>
                    <a:pt x="56" y="140"/>
                    <a:pt x="56" y="140"/>
                  </a:cubicBezTo>
                  <a:cubicBezTo>
                    <a:pt x="54" y="140"/>
                    <a:pt x="54" y="140"/>
                    <a:pt x="54" y="140"/>
                  </a:cubicBezTo>
                  <a:cubicBezTo>
                    <a:pt x="56" y="266"/>
                    <a:pt x="56" y="266"/>
                    <a:pt x="56" y="266"/>
                  </a:cubicBezTo>
                  <a:cubicBezTo>
                    <a:pt x="56" y="268"/>
                    <a:pt x="56" y="268"/>
                    <a:pt x="56" y="268"/>
                  </a:cubicBezTo>
                  <a:cubicBezTo>
                    <a:pt x="55" y="268"/>
                    <a:pt x="54" y="268"/>
                    <a:pt x="53" y="268"/>
                  </a:cubicBezTo>
                  <a:cubicBezTo>
                    <a:pt x="44" y="268"/>
                    <a:pt x="37" y="264"/>
                    <a:pt x="32" y="256"/>
                  </a:cubicBezTo>
                  <a:cubicBezTo>
                    <a:pt x="22" y="242"/>
                    <a:pt x="21" y="222"/>
                    <a:pt x="22" y="217"/>
                  </a:cubicBezTo>
                  <a:cubicBezTo>
                    <a:pt x="42" y="202"/>
                    <a:pt x="42" y="202"/>
                    <a:pt x="42" y="202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16" y="186"/>
                    <a:pt x="23" y="132"/>
                    <a:pt x="35" y="72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80" y="134"/>
                    <a:pt x="98" y="190"/>
                    <a:pt x="98" y="201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6" y="226"/>
                    <a:pt x="91" y="244"/>
                    <a:pt x="79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2" name="Freeform 29"/>
            <p:cNvSpPr>
              <a:spLocks noEditPoints="1"/>
            </p:cNvSpPr>
            <p:nvPr/>
          </p:nvSpPr>
          <p:spPr bwMode="auto">
            <a:xfrm>
              <a:off x="7426326" y="617538"/>
              <a:ext cx="241300" cy="771525"/>
            </a:xfrm>
            <a:custGeom>
              <a:avLst/>
              <a:gdLst>
                <a:gd name="T0" fmla="*/ 59 w 64"/>
                <a:gd name="T1" fmla="*/ 193 h 204"/>
                <a:gd name="T2" fmla="*/ 60 w 64"/>
                <a:gd name="T3" fmla="*/ 12 h 204"/>
                <a:gd name="T4" fmla="*/ 52 w 64"/>
                <a:gd name="T5" fmla="*/ 12 h 204"/>
                <a:gd name="T6" fmla="*/ 52 w 64"/>
                <a:gd name="T7" fmla="*/ 0 h 204"/>
                <a:gd name="T8" fmla="*/ 31 w 64"/>
                <a:gd name="T9" fmla="*/ 0 h 204"/>
                <a:gd name="T10" fmla="*/ 31 w 64"/>
                <a:gd name="T11" fmla="*/ 12 h 204"/>
                <a:gd name="T12" fmla="*/ 24 w 64"/>
                <a:gd name="T13" fmla="*/ 12 h 204"/>
                <a:gd name="T14" fmla="*/ 24 w 64"/>
                <a:gd name="T15" fmla="*/ 12 h 204"/>
                <a:gd name="T16" fmla="*/ 8 w 64"/>
                <a:gd name="T17" fmla="*/ 12 h 204"/>
                <a:gd name="T18" fmla="*/ 0 w 64"/>
                <a:gd name="T19" fmla="*/ 12 h 204"/>
                <a:gd name="T20" fmla="*/ 7 w 64"/>
                <a:gd name="T21" fmla="*/ 115 h 204"/>
                <a:gd name="T22" fmla="*/ 13 w 64"/>
                <a:gd name="T23" fmla="*/ 115 h 204"/>
                <a:gd name="T24" fmla="*/ 11 w 64"/>
                <a:gd name="T25" fmla="*/ 26 h 204"/>
                <a:gd name="T26" fmla="*/ 22 w 64"/>
                <a:gd name="T27" fmla="*/ 26 h 204"/>
                <a:gd name="T28" fmla="*/ 22 w 64"/>
                <a:gd name="T29" fmla="*/ 193 h 204"/>
                <a:gd name="T30" fmla="*/ 17 w 64"/>
                <a:gd name="T31" fmla="*/ 198 h 204"/>
                <a:gd name="T32" fmla="*/ 22 w 64"/>
                <a:gd name="T33" fmla="*/ 204 h 204"/>
                <a:gd name="T34" fmla="*/ 22 w 64"/>
                <a:gd name="T35" fmla="*/ 204 h 204"/>
                <a:gd name="T36" fmla="*/ 46 w 64"/>
                <a:gd name="T37" fmla="*/ 204 h 204"/>
                <a:gd name="T38" fmla="*/ 58 w 64"/>
                <a:gd name="T39" fmla="*/ 204 h 204"/>
                <a:gd name="T40" fmla="*/ 58 w 64"/>
                <a:gd name="T41" fmla="*/ 204 h 204"/>
                <a:gd name="T42" fmla="*/ 59 w 64"/>
                <a:gd name="T43" fmla="*/ 204 h 204"/>
                <a:gd name="T44" fmla="*/ 59 w 64"/>
                <a:gd name="T45" fmla="*/ 204 h 204"/>
                <a:gd name="T46" fmla="*/ 64 w 64"/>
                <a:gd name="T47" fmla="*/ 198 h 204"/>
                <a:gd name="T48" fmla="*/ 59 w 64"/>
                <a:gd name="T49" fmla="*/ 193 h 204"/>
                <a:gd name="T50" fmla="*/ 53 w 64"/>
                <a:gd name="T51" fmla="*/ 193 h 204"/>
                <a:gd name="T52" fmla="*/ 28 w 64"/>
                <a:gd name="T53" fmla="*/ 192 h 204"/>
                <a:gd name="T54" fmla="*/ 29 w 64"/>
                <a:gd name="T55" fmla="*/ 19 h 204"/>
                <a:gd name="T56" fmla="*/ 53 w 64"/>
                <a:gd name="T57" fmla="*/ 19 h 204"/>
                <a:gd name="T58" fmla="*/ 53 w 64"/>
                <a:gd name="T59" fmla="*/ 19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204">
                  <a:moveTo>
                    <a:pt x="59" y="193"/>
                  </a:moveTo>
                  <a:cubicBezTo>
                    <a:pt x="60" y="12"/>
                    <a:pt x="60" y="12"/>
                    <a:pt x="6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19" y="193"/>
                    <a:pt x="17" y="195"/>
                    <a:pt x="17" y="198"/>
                  </a:cubicBezTo>
                  <a:cubicBezTo>
                    <a:pt x="17" y="201"/>
                    <a:pt x="19" y="203"/>
                    <a:pt x="22" y="204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62" y="203"/>
                    <a:pt x="64" y="201"/>
                    <a:pt x="64" y="198"/>
                  </a:cubicBezTo>
                  <a:cubicBezTo>
                    <a:pt x="64" y="196"/>
                    <a:pt x="62" y="194"/>
                    <a:pt x="59" y="193"/>
                  </a:cubicBezTo>
                  <a:close/>
                  <a:moveTo>
                    <a:pt x="53" y="193"/>
                  </a:moveTo>
                  <a:cubicBezTo>
                    <a:pt x="28" y="192"/>
                    <a:pt x="28" y="192"/>
                    <a:pt x="28" y="192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53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3" name="Rectangle 30"/>
            <p:cNvSpPr>
              <a:spLocks noChangeArrowheads="1"/>
            </p:cNvSpPr>
            <p:nvPr/>
          </p:nvSpPr>
          <p:spPr bwMode="auto">
            <a:xfrm>
              <a:off x="7550151" y="738188"/>
              <a:ext cx="46038" cy="231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4" name="Freeform 31"/>
            <p:cNvSpPr>
              <a:spLocks noEditPoints="1"/>
            </p:cNvSpPr>
            <p:nvPr/>
          </p:nvSpPr>
          <p:spPr bwMode="auto">
            <a:xfrm>
              <a:off x="7508876" y="1408113"/>
              <a:ext cx="139700" cy="347662"/>
            </a:xfrm>
            <a:custGeom>
              <a:avLst/>
              <a:gdLst>
                <a:gd name="T0" fmla="*/ 17 w 88"/>
                <a:gd name="T1" fmla="*/ 155 h 219"/>
                <a:gd name="T2" fmla="*/ 22 w 88"/>
                <a:gd name="T3" fmla="*/ 157 h 219"/>
                <a:gd name="T4" fmla="*/ 29 w 88"/>
                <a:gd name="T5" fmla="*/ 181 h 219"/>
                <a:gd name="T6" fmla="*/ 36 w 88"/>
                <a:gd name="T7" fmla="*/ 181 h 219"/>
                <a:gd name="T8" fmla="*/ 40 w 88"/>
                <a:gd name="T9" fmla="*/ 219 h 219"/>
                <a:gd name="T10" fmla="*/ 50 w 88"/>
                <a:gd name="T11" fmla="*/ 219 h 219"/>
                <a:gd name="T12" fmla="*/ 52 w 88"/>
                <a:gd name="T13" fmla="*/ 181 h 219"/>
                <a:gd name="T14" fmla="*/ 59 w 88"/>
                <a:gd name="T15" fmla="*/ 181 h 219"/>
                <a:gd name="T16" fmla="*/ 64 w 88"/>
                <a:gd name="T17" fmla="*/ 160 h 219"/>
                <a:gd name="T18" fmla="*/ 71 w 88"/>
                <a:gd name="T19" fmla="*/ 160 h 219"/>
                <a:gd name="T20" fmla="*/ 88 w 88"/>
                <a:gd name="T21" fmla="*/ 0 h 219"/>
                <a:gd name="T22" fmla="*/ 0 w 88"/>
                <a:gd name="T23" fmla="*/ 0 h 219"/>
                <a:gd name="T24" fmla="*/ 17 w 88"/>
                <a:gd name="T25" fmla="*/ 155 h 219"/>
                <a:gd name="T26" fmla="*/ 59 w 88"/>
                <a:gd name="T27" fmla="*/ 143 h 219"/>
                <a:gd name="T28" fmla="*/ 31 w 88"/>
                <a:gd name="T29" fmla="*/ 141 h 219"/>
                <a:gd name="T30" fmla="*/ 17 w 88"/>
                <a:gd name="T31" fmla="*/ 17 h 219"/>
                <a:gd name="T32" fmla="*/ 71 w 88"/>
                <a:gd name="T33" fmla="*/ 17 h 219"/>
                <a:gd name="T34" fmla="*/ 59 w 88"/>
                <a:gd name="T35" fmla="*/ 14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219">
                  <a:moveTo>
                    <a:pt x="17" y="155"/>
                  </a:moveTo>
                  <a:lnTo>
                    <a:pt x="22" y="157"/>
                  </a:lnTo>
                  <a:lnTo>
                    <a:pt x="29" y="181"/>
                  </a:lnTo>
                  <a:lnTo>
                    <a:pt x="36" y="181"/>
                  </a:lnTo>
                  <a:lnTo>
                    <a:pt x="40" y="219"/>
                  </a:lnTo>
                  <a:lnTo>
                    <a:pt x="50" y="219"/>
                  </a:lnTo>
                  <a:lnTo>
                    <a:pt x="52" y="181"/>
                  </a:lnTo>
                  <a:lnTo>
                    <a:pt x="59" y="181"/>
                  </a:lnTo>
                  <a:lnTo>
                    <a:pt x="64" y="160"/>
                  </a:lnTo>
                  <a:lnTo>
                    <a:pt x="71" y="160"/>
                  </a:lnTo>
                  <a:lnTo>
                    <a:pt x="88" y="0"/>
                  </a:lnTo>
                  <a:lnTo>
                    <a:pt x="0" y="0"/>
                  </a:lnTo>
                  <a:lnTo>
                    <a:pt x="17" y="155"/>
                  </a:lnTo>
                  <a:close/>
                  <a:moveTo>
                    <a:pt x="59" y="143"/>
                  </a:moveTo>
                  <a:lnTo>
                    <a:pt x="31" y="141"/>
                  </a:lnTo>
                  <a:lnTo>
                    <a:pt x="17" y="17"/>
                  </a:lnTo>
                  <a:lnTo>
                    <a:pt x="71" y="17"/>
                  </a:lnTo>
                  <a:lnTo>
                    <a:pt x="59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165" name="组 164"/>
          <p:cNvGrpSpPr/>
          <p:nvPr/>
        </p:nvGrpSpPr>
        <p:grpSpPr>
          <a:xfrm>
            <a:off x="10229618" y="1748923"/>
            <a:ext cx="1035773" cy="1011962"/>
            <a:chOff x="9948863" y="474663"/>
            <a:chExt cx="1381125" cy="1349375"/>
          </a:xfrm>
          <a:blipFill>
            <a:blip r:embed="rId2"/>
            <a:stretch>
              <a:fillRect/>
            </a:stretch>
          </a:blipFill>
        </p:grpSpPr>
        <p:sp>
          <p:nvSpPr>
            <p:cNvPr id="166" name="Freeform 32"/>
            <p:cNvSpPr>
              <a:spLocks noEditPoints="1"/>
            </p:cNvSpPr>
            <p:nvPr/>
          </p:nvSpPr>
          <p:spPr bwMode="auto">
            <a:xfrm>
              <a:off x="10485438" y="474663"/>
              <a:ext cx="312738" cy="188912"/>
            </a:xfrm>
            <a:custGeom>
              <a:avLst/>
              <a:gdLst>
                <a:gd name="T0" fmla="*/ 2 w 83"/>
                <a:gd name="T1" fmla="*/ 48 h 50"/>
                <a:gd name="T2" fmla="*/ 11 w 83"/>
                <a:gd name="T3" fmla="*/ 50 h 50"/>
                <a:gd name="T4" fmla="*/ 10 w 83"/>
                <a:gd name="T5" fmla="*/ 43 h 50"/>
                <a:gd name="T6" fmla="*/ 19 w 83"/>
                <a:gd name="T7" fmla="*/ 44 h 50"/>
                <a:gd name="T8" fmla="*/ 19 w 83"/>
                <a:gd name="T9" fmla="*/ 49 h 50"/>
                <a:gd name="T10" fmla="*/ 42 w 83"/>
                <a:gd name="T11" fmla="*/ 49 h 50"/>
                <a:gd name="T12" fmla="*/ 42 w 83"/>
                <a:gd name="T13" fmla="*/ 46 h 50"/>
                <a:gd name="T14" fmla="*/ 46 w 83"/>
                <a:gd name="T15" fmla="*/ 46 h 50"/>
                <a:gd name="T16" fmla="*/ 46 w 83"/>
                <a:gd name="T17" fmla="*/ 49 h 50"/>
                <a:gd name="T18" fmla="*/ 69 w 83"/>
                <a:gd name="T19" fmla="*/ 49 h 50"/>
                <a:gd name="T20" fmla="*/ 69 w 83"/>
                <a:gd name="T21" fmla="*/ 44 h 50"/>
                <a:gd name="T22" fmla="*/ 77 w 83"/>
                <a:gd name="T23" fmla="*/ 43 h 50"/>
                <a:gd name="T24" fmla="*/ 76 w 83"/>
                <a:gd name="T25" fmla="*/ 49 h 50"/>
                <a:gd name="T26" fmla="*/ 83 w 83"/>
                <a:gd name="T27" fmla="*/ 47 h 50"/>
                <a:gd name="T28" fmla="*/ 43 w 83"/>
                <a:gd name="T29" fmla="*/ 0 h 50"/>
                <a:gd name="T30" fmla="*/ 31 w 83"/>
                <a:gd name="T31" fmla="*/ 2 h 50"/>
                <a:gd name="T32" fmla="*/ 26 w 83"/>
                <a:gd name="T33" fmla="*/ 6 h 50"/>
                <a:gd name="T34" fmla="*/ 21 w 83"/>
                <a:gd name="T35" fmla="*/ 7 h 50"/>
                <a:gd name="T36" fmla="*/ 1 w 83"/>
                <a:gd name="T37" fmla="*/ 42 h 50"/>
                <a:gd name="T38" fmla="*/ 2 w 83"/>
                <a:gd name="T39" fmla="*/ 48 h 50"/>
                <a:gd name="T40" fmla="*/ 39 w 83"/>
                <a:gd name="T41" fmla="*/ 47 h 50"/>
                <a:gd name="T42" fmla="*/ 21 w 83"/>
                <a:gd name="T43" fmla="*/ 47 h 50"/>
                <a:gd name="T44" fmla="*/ 21 w 83"/>
                <a:gd name="T45" fmla="*/ 38 h 50"/>
                <a:gd name="T46" fmla="*/ 39 w 83"/>
                <a:gd name="T47" fmla="*/ 38 h 50"/>
                <a:gd name="T48" fmla="*/ 39 w 83"/>
                <a:gd name="T49" fmla="*/ 47 h 50"/>
                <a:gd name="T50" fmla="*/ 67 w 83"/>
                <a:gd name="T51" fmla="*/ 47 h 50"/>
                <a:gd name="T52" fmla="*/ 48 w 83"/>
                <a:gd name="T53" fmla="*/ 47 h 50"/>
                <a:gd name="T54" fmla="*/ 48 w 83"/>
                <a:gd name="T55" fmla="*/ 38 h 50"/>
                <a:gd name="T56" fmla="*/ 67 w 83"/>
                <a:gd name="T57" fmla="*/ 38 h 50"/>
                <a:gd name="T58" fmla="*/ 67 w 83"/>
                <a:gd name="T59" fmla="*/ 47 h 50"/>
                <a:gd name="T60" fmla="*/ 10 w 83"/>
                <a:gd name="T61" fmla="*/ 37 h 50"/>
                <a:gd name="T62" fmla="*/ 31 w 83"/>
                <a:gd name="T63" fmla="*/ 19 h 50"/>
                <a:gd name="T64" fmla="*/ 73 w 83"/>
                <a:gd name="T65" fmla="*/ 30 h 50"/>
                <a:gd name="T66" fmla="*/ 77 w 83"/>
                <a:gd name="T67" fmla="*/ 39 h 50"/>
                <a:gd name="T68" fmla="*/ 69 w 83"/>
                <a:gd name="T69" fmla="*/ 40 h 50"/>
                <a:gd name="T70" fmla="*/ 69 w 83"/>
                <a:gd name="T71" fmla="*/ 35 h 50"/>
                <a:gd name="T72" fmla="*/ 46 w 83"/>
                <a:gd name="T73" fmla="*/ 35 h 50"/>
                <a:gd name="T74" fmla="*/ 46 w 83"/>
                <a:gd name="T75" fmla="*/ 40 h 50"/>
                <a:gd name="T76" fmla="*/ 42 w 83"/>
                <a:gd name="T77" fmla="*/ 40 h 50"/>
                <a:gd name="T78" fmla="*/ 42 w 83"/>
                <a:gd name="T79" fmla="*/ 35 h 50"/>
                <a:gd name="T80" fmla="*/ 19 w 83"/>
                <a:gd name="T81" fmla="*/ 35 h 50"/>
                <a:gd name="T82" fmla="*/ 19 w 83"/>
                <a:gd name="T83" fmla="*/ 40 h 50"/>
                <a:gd name="T84" fmla="*/ 10 w 83"/>
                <a:gd name="T85" fmla="*/ 39 h 50"/>
                <a:gd name="T86" fmla="*/ 10 w 83"/>
                <a:gd name="T87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" h="50">
                  <a:moveTo>
                    <a:pt x="2" y="48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5"/>
                    <a:pt x="10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5"/>
                    <a:pt x="76" y="47"/>
                    <a:pt x="76" y="49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2" y="27"/>
                    <a:pt x="74" y="0"/>
                    <a:pt x="43" y="0"/>
                  </a:cubicBezTo>
                  <a:cubicBezTo>
                    <a:pt x="38" y="0"/>
                    <a:pt x="33" y="1"/>
                    <a:pt x="31" y="2"/>
                  </a:cubicBezTo>
                  <a:cubicBezTo>
                    <a:pt x="28" y="3"/>
                    <a:pt x="28" y="5"/>
                    <a:pt x="26" y="6"/>
                  </a:cubicBezTo>
                  <a:cubicBezTo>
                    <a:pt x="25" y="6"/>
                    <a:pt x="23" y="6"/>
                    <a:pt x="21" y="7"/>
                  </a:cubicBezTo>
                  <a:cubicBezTo>
                    <a:pt x="0" y="17"/>
                    <a:pt x="1" y="42"/>
                    <a:pt x="1" y="42"/>
                  </a:cubicBezTo>
                  <a:lnTo>
                    <a:pt x="2" y="48"/>
                  </a:lnTo>
                  <a:close/>
                  <a:moveTo>
                    <a:pt x="39" y="47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39" y="38"/>
                    <a:pt x="39" y="38"/>
                    <a:pt x="39" y="38"/>
                  </a:cubicBezTo>
                  <a:lnTo>
                    <a:pt x="39" y="47"/>
                  </a:lnTo>
                  <a:close/>
                  <a:moveTo>
                    <a:pt x="67" y="47"/>
                  </a:moveTo>
                  <a:cubicBezTo>
                    <a:pt x="48" y="47"/>
                    <a:pt x="48" y="47"/>
                    <a:pt x="48" y="47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47"/>
                  </a:lnTo>
                  <a:close/>
                  <a:moveTo>
                    <a:pt x="10" y="37"/>
                  </a:moveTo>
                  <a:cubicBezTo>
                    <a:pt x="19" y="36"/>
                    <a:pt x="30" y="29"/>
                    <a:pt x="31" y="19"/>
                  </a:cubicBezTo>
                  <a:cubicBezTo>
                    <a:pt x="42" y="28"/>
                    <a:pt x="59" y="29"/>
                    <a:pt x="73" y="30"/>
                  </a:cubicBezTo>
                  <a:cubicBezTo>
                    <a:pt x="75" y="31"/>
                    <a:pt x="76" y="34"/>
                    <a:pt x="77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7"/>
                    <a:pt x="1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7" name="Freeform 33"/>
            <p:cNvSpPr>
              <a:spLocks noEditPoints="1"/>
            </p:cNvSpPr>
            <p:nvPr/>
          </p:nvSpPr>
          <p:spPr bwMode="auto">
            <a:xfrm>
              <a:off x="10418763" y="658813"/>
              <a:ext cx="438150" cy="360362"/>
            </a:xfrm>
            <a:custGeom>
              <a:avLst/>
              <a:gdLst>
                <a:gd name="T0" fmla="*/ 6 w 117"/>
                <a:gd name="T1" fmla="*/ 59 h 95"/>
                <a:gd name="T2" fmla="*/ 6 w 117"/>
                <a:gd name="T3" fmla="*/ 86 h 95"/>
                <a:gd name="T4" fmla="*/ 59 w 117"/>
                <a:gd name="T5" fmla="*/ 95 h 95"/>
                <a:gd name="T6" fmla="*/ 112 w 117"/>
                <a:gd name="T7" fmla="*/ 86 h 95"/>
                <a:gd name="T8" fmla="*/ 112 w 117"/>
                <a:gd name="T9" fmla="*/ 58 h 95"/>
                <a:gd name="T10" fmla="*/ 117 w 117"/>
                <a:gd name="T11" fmla="*/ 46 h 95"/>
                <a:gd name="T12" fmla="*/ 112 w 117"/>
                <a:gd name="T13" fmla="*/ 35 h 95"/>
                <a:gd name="T14" fmla="*/ 112 w 117"/>
                <a:gd name="T15" fmla="*/ 0 h 95"/>
                <a:gd name="T16" fmla="*/ 59 w 117"/>
                <a:gd name="T17" fmla="*/ 9 h 95"/>
                <a:gd name="T18" fmla="*/ 6 w 117"/>
                <a:gd name="T19" fmla="*/ 0 h 95"/>
                <a:gd name="T20" fmla="*/ 6 w 117"/>
                <a:gd name="T21" fmla="*/ 34 h 95"/>
                <a:gd name="T22" fmla="*/ 0 w 117"/>
                <a:gd name="T23" fmla="*/ 46 h 95"/>
                <a:gd name="T24" fmla="*/ 6 w 117"/>
                <a:gd name="T25" fmla="*/ 59 h 95"/>
                <a:gd name="T26" fmla="*/ 61 w 117"/>
                <a:gd name="T27" fmla="*/ 13 h 95"/>
                <a:gd name="T28" fmla="*/ 107 w 117"/>
                <a:gd name="T29" fmla="*/ 6 h 95"/>
                <a:gd name="T30" fmla="*/ 107 w 117"/>
                <a:gd name="T31" fmla="*/ 16 h 95"/>
                <a:gd name="T32" fmla="*/ 107 w 117"/>
                <a:gd name="T33" fmla="*/ 33 h 95"/>
                <a:gd name="T34" fmla="*/ 106 w 117"/>
                <a:gd name="T35" fmla="*/ 33 h 95"/>
                <a:gd name="T36" fmla="*/ 96 w 117"/>
                <a:gd name="T37" fmla="*/ 46 h 95"/>
                <a:gd name="T38" fmla="*/ 106 w 117"/>
                <a:gd name="T39" fmla="*/ 60 h 95"/>
                <a:gd name="T40" fmla="*/ 107 w 117"/>
                <a:gd name="T41" fmla="*/ 60 h 95"/>
                <a:gd name="T42" fmla="*/ 107 w 117"/>
                <a:gd name="T43" fmla="*/ 82 h 95"/>
                <a:gd name="T44" fmla="*/ 61 w 117"/>
                <a:gd name="T45" fmla="*/ 90 h 95"/>
                <a:gd name="T46" fmla="*/ 61 w 117"/>
                <a:gd name="T47" fmla="*/ 13 h 95"/>
                <a:gd name="T48" fmla="*/ 11 w 117"/>
                <a:gd name="T49" fmla="*/ 60 h 95"/>
                <a:gd name="T50" fmla="*/ 21 w 117"/>
                <a:gd name="T51" fmla="*/ 46 h 95"/>
                <a:gd name="T52" fmla="*/ 11 w 117"/>
                <a:gd name="T53" fmla="*/ 33 h 95"/>
                <a:gd name="T54" fmla="*/ 11 w 117"/>
                <a:gd name="T55" fmla="*/ 6 h 95"/>
                <a:gd name="T56" fmla="*/ 56 w 117"/>
                <a:gd name="T57" fmla="*/ 13 h 95"/>
                <a:gd name="T58" fmla="*/ 56 w 117"/>
                <a:gd name="T59" fmla="*/ 90 h 95"/>
                <a:gd name="T60" fmla="*/ 11 w 117"/>
                <a:gd name="T61" fmla="*/ 82 h 95"/>
                <a:gd name="T62" fmla="*/ 11 w 117"/>
                <a:gd name="T63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95">
                  <a:moveTo>
                    <a:pt x="6" y="59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5" y="55"/>
                    <a:pt x="117" y="51"/>
                    <a:pt x="117" y="46"/>
                  </a:cubicBezTo>
                  <a:cubicBezTo>
                    <a:pt x="117" y="42"/>
                    <a:pt x="115" y="37"/>
                    <a:pt x="112" y="3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3" y="36"/>
                    <a:pt x="0" y="41"/>
                    <a:pt x="0" y="46"/>
                  </a:cubicBezTo>
                  <a:cubicBezTo>
                    <a:pt x="0" y="52"/>
                    <a:pt x="2" y="57"/>
                    <a:pt x="6" y="59"/>
                  </a:cubicBezTo>
                  <a:close/>
                  <a:moveTo>
                    <a:pt x="61" y="13"/>
                  </a:moveTo>
                  <a:cubicBezTo>
                    <a:pt x="107" y="6"/>
                    <a:pt x="107" y="6"/>
                    <a:pt x="107" y="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3"/>
                    <a:pt x="106" y="33"/>
                    <a:pt x="106" y="33"/>
                  </a:cubicBezTo>
                  <a:cubicBezTo>
                    <a:pt x="100" y="33"/>
                    <a:pt x="96" y="39"/>
                    <a:pt x="96" y="46"/>
                  </a:cubicBezTo>
                  <a:cubicBezTo>
                    <a:pt x="96" y="54"/>
                    <a:pt x="100" y="60"/>
                    <a:pt x="106" y="60"/>
                  </a:cubicBezTo>
                  <a:cubicBezTo>
                    <a:pt x="106" y="60"/>
                    <a:pt x="107" y="60"/>
                    <a:pt x="107" y="6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61" y="90"/>
                    <a:pt x="61" y="90"/>
                    <a:pt x="61" y="90"/>
                  </a:cubicBezTo>
                  <a:lnTo>
                    <a:pt x="61" y="13"/>
                  </a:lnTo>
                  <a:close/>
                  <a:moveTo>
                    <a:pt x="11" y="60"/>
                  </a:moveTo>
                  <a:cubicBezTo>
                    <a:pt x="16" y="60"/>
                    <a:pt x="21" y="54"/>
                    <a:pt x="21" y="46"/>
                  </a:cubicBezTo>
                  <a:cubicBezTo>
                    <a:pt x="21" y="39"/>
                    <a:pt x="16" y="33"/>
                    <a:pt x="11" y="3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11" y="82"/>
                    <a:pt x="11" y="82"/>
                    <a:pt x="11" y="82"/>
                  </a:cubicBezTo>
                  <a:lnTo>
                    <a:pt x="1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8" name="Freeform 34"/>
            <p:cNvSpPr>
              <a:spLocks noEditPoints="1"/>
            </p:cNvSpPr>
            <p:nvPr/>
          </p:nvSpPr>
          <p:spPr bwMode="auto">
            <a:xfrm>
              <a:off x="10020301" y="1282700"/>
              <a:ext cx="311150" cy="190500"/>
            </a:xfrm>
            <a:custGeom>
              <a:avLst/>
              <a:gdLst>
                <a:gd name="T0" fmla="*/ 1 w 83"/>
                <a:gd name="T1" fmla="*/ 48 h 50"/>
                <a:gd name="T2" fmla="*/ 10 w 83"/>
                <a:gd name="T3" fmla="*/ 50 h 50"/>
                <a:gd name="T4" fmla="*/ 9 w 83"/>
                <a:gd name="T5" fmla="*/ 42 h 50"/>
                <a:gd name="T6" fmla="*/ 18 w 83"/>
                <a:gd name="T7" fmla="*/ 43 h 50"/>
                <a:gd name="T8" fmla="*/ 18 w 83"/>
                <a:gd name="T9" fmla="*/ 49 h 50"/>
                <a:gd name="T10" fmla="*/ 41 w 83"/>
                <a:gd name="T11" fmla="*/ 49 h 50"/>
                <a:gd name="T12" fmla="*/ 41 w 83"/>
                <a:gd name="T13" fmla="*/ 45 h 50"/>
                <a:gd name="T14" fmla="*/ 45 w 83"/>
                <a:gd name="T15" fmla="*/ 45 h 50"/>
                <a:gd name="T16" fmla="*/ 45 w 83"/>
                <a:gd name="T17" fmla="*/ 49 h 50"/>
                <a:gd name="T18" fmla="*/ 69 w 83"/>
                <a:gd name="T19" fmla="*/ 49 h 50"/>
                <a:gd name="T20" fmla="*/ 69 w 83"/>
                <a:gd name="T21" fmla="*/ 44 h 50"/>
                <a:gd name="T22" fmla="*/ 76 w 83"/>
                <a:gd name="T23" fmla="*/ 42 h 50"/>
                <a:gd name="T24" fmla="*/ 75 w 83"/>
                <a:gd name="T25" fmla="*/ 48 h 50"/>
                <a:gd name="T26" fmla="*/ 83 w 83"/>
                <a:gd name="T27" fmla="*/ 47 h 50"/>
                <a:gd name="T28" fmla="*/ 42 w 83"/>
                <a:gd name="T29" fmla="*/ 0 h 50"/>
                <a:gd name="T30" fmla="*/ 30 w 83"/>
                <a:gd name="T31" fmla="*/ 1 h 50"/>
                <a:gd name="T32" fmla="*/ 26 w 83"/>
                <a:gd name="T33" fmla="*/ 5 h 50"/>
                <a:gd name="T34" fmla="*/ 21 w 83"/>
                <a:gd name="T35" fmla="*/ 6 h 50"/>
                <a:gd name="T36" fmla="*/ 0 w 83"/>
                <a:gd name="T37" fmla="*/ 41 h 50"/>
                <a:gd name="T38" fmla="*/ 1 w 83"/>
                <a:gd name="T39" fmla="*/ 48 h 50"/>
                <a:gd name="T40" fmla="*/ 39 w 83"/>
                <a:gd name="T41" fmla="*/ 46 h 50"/>
                <a:gd name="T42" fmla="*/ 20 w 83"/>
                <a:gd name="T43" fmla="*/ 46 h 50"/>
                <a:gd name="T44" fmla="*/ 20 w 83"/>
                <a:gd name="T45" fmla="*/ 37 h 50"/>
                <a:gd name="T46" fmla="*/ 39 w 83"/>
                <a:gd name="T47" fmla="*/ 37 h 50"/>
                <a:gd name="T48" fmla="*/ 39 w 83"/>
                <a:gd name="T49" fmla="*/ 46 h 50"/>
                <a:gd name="T50" fmla="*/ 66 w 83"/>
                <a:gd name="T51" fmla="*/ 46 h 50"/>
                <a:gd name="T52" fmla="*/ 48 w 83"/>
                <a:gd name="T53" fmla="*/ 46 h 50"/>
                <a:gd name="T54" fmla="*/ 48 w 83"/>
                <a:gd name="T55" fmla="*/ 37 h 50"/>
                <a:gd name="T56" fmla="*/ 66 w 83"/>
                <a:gd name="T57" fmla="*/ 37 h 50"/>
                <a:gd name="T58" fmla="*/ 66 w 83"/>
                <a:gd name="T59" fmla="*/ 46 h 50"/>
                <a:gd name="T60" fmla="*/ 9 w 83"/>
                <a:gd name="T61" fmla="*/ 36 h 50"/>
                <a:gd name="T62" fmla="*/ 30 w 83"/>
                <a:gd name="T63" fmla="*/ 18 h 50"/>
                <a:gd name="T64" fmla="*/ 72 w 83"/>
                <a:gd name="T65" fmla="*/ 29 h 50"/>
                <a:gd name="T66" fmla="*/ 76 w 83"/>
                <a:gd name="T67" fmla="*/ 38 h 50"/>
                <a:gd name="T68" fmla="*/ 69 w 83"/>
                <a:gd name="T69" fmla="*/ 40 h 50"/>
                <a:gd name="T70" fmla="*/ 69 w 83"/>
                <a:gd name="T71" fmla="*/ 34 h 50"/>
                <a:gd name="T72" fmla="*/ 45 w 83"/>
                <a:gd name="T73" fmla="*/ 34 h 50"/>
                <a:gd name="T74" fmla="*/ 45 w 83"/>
                <a:gd name="T75" fmla="*/ 40 h 50"/>
                <a:gd name="T76" fmla="*/ 41 w 83"/>
                <a:gd name="T77" fmla="*/ 40 h 50"/>
                <a:gd name="T78" fmla="*/ 41 w 83"/>
                <a:gd name="T79" fmla="*/ 34 h 50"/>
                <a:gd name="T80" fmla="*/ 18 w 83"/>
                <a:gd name="T81" fmla="*/ 34 h 50"/>
                <a:gd name="T82" fmla="*/ 18 w 83"/>
                <a:gd name="T83" fmla="*/ 39 h 50"/>
                <a:gd name="T84" fmla="*/ 9 w 83"/>
                <a:gd name="T85" fmla="*/ 38 h 50"/>
                <a:gd name="T86" fmla="*/ 9 w 83"/>
                <a:gd name="T8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" h="50">
                  <a:moveTo>
                    <a:pt x="1" y="48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10" y="47"/>
                    <a:pt x="9" y="45"/>
                    <a:pt x="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4"/>
                    <a:pt x="76" y="46"/>
                    <a:pt x="75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1" y="27"/>
                    <a:pt x="73" y="0"/>
                    <a:pt x="42" y="0"/>
                  </a:cubicBezTo>
                  <a:cubicBezTo>
                    <a:pt x="37" y="0"/>
                    <a:pt x="32" y="0"/>
                    <a:pt x="30" y="1"/>
                  </a:cubicBezTo>
                  <a:cubicBezTo>
                    <a:pt x="28" y="2"/>
                    <a:pt x="27" y="5"/>
                    <a:pt x="26" y="5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0" y="16"/>
                    <a:pt x="0" y="41"/>
                    <a:pt x="0" y="41"/>
                  </a:cubicBezTo>
                  <a:lnTo>
                    <a:pt x="1" y="48"/>
                  </a:lnTo>
                  <a:close/>
                  <a:moveTo>
                    <a:pt x="39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39" y="37"/>
                    <a:pt x="39" y="37"/>
                    <a:pt x="39" y="37"/>
                  </a:cubicBezTo>
                  <a:lnTo>
                    <a:pt x="39" y="46"/>
                  </a:lnTo>
                  <a:close/>
                  <a:moveTo>
                    <a:pt x="66" y="46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66" y="37"/>
                    <a:pt x="66" y="37"/>
                    <a:pt x="66" y="37"/>
                  </a:cubicBezTo>
                  <a:lnTo>
                    <a:pt x="66" y="46"/>
                  </a:lnTo>
                  <a:close/>
                  <a:moveTo>
                    <a:pt x="9" y="36"/>
                  </a:moveTo>
                  <a:cubicBezTo>
                    <a:pt x="18" y="36"/>
                    <a:pt x="29" y="28"/>
                    <a:pt x="30" y="18"/>
                  </a:cubicBezTo>
                  <a:cubicBezTo>
                    <a:pt x="42" y="28"/>
                    <a:pt x="58" y="28"/>
                    <a:pt x="72" y="29"/>
                  </a:cubicBezTo>
                  <a:cubicBezTo>
                    <a:pt x="74" y="30"/>
                    <a:pt x="75" y="34"/>
                    <a:pt x="76" y="38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7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69" name="Freeform 35"/>
            <p:cNvSpPr>
              <a:spLocks noEditPoints="1"/>
            </p:cNvSpPr>
            <p:nvPr/>
          </p:nvSpPr>
          <p:spPr bwMode="auto">
            <a:xfrm>
              <a:off x="9948863" y="1468438"/>
              <a:ext cx="439738" cy="355600"/>
            </a:xfrm>
            <a:custGeom>
              <a:avLst/>
              <a:gdLst>
                <a:gd name="T0" fmla="*/ 112 w 117"/>
                <a:gd name="T1" fmla="*/ 0 h 94"/>
                <a:gd name="T2" fmla="*/ 59 w 117"/>
                <a:gd name="T3" fmla="*/ 8 h 94"/>
                <a:gd name="T4" fmla="*/ 6 w 117"/>
                <a:gd name="T5" fmla="*/ 0 h 94"/>
                <a:gd name="T6" fmla="*/ 6 w 117"/>
                <a:gd name="T7" fmla="*/ 33 h 94"/>
                <a:gd name="T8" fmla="*/ 0 w 117"/>
                <a:gd name="T9" fmla="*/ 46 h 94"/>
                <a:gd name="T10" fmla="*/ 6 w 117"/>
                <a:gd name="T11" fmla="*/ 58 h 94"/>
                <a:gd name="T12" fmla="*/ 6 w 117"/>
                <a:gd name="T13" fmla="*/ 86 h 94"/>
                <a:gd name="T14" fmla="*/ 59 w 117"/>
                <a:gd name="T15" fmla="*/ 94 h 94"/>
                <a:gd name="T16" fmla="*/ 112 w 117"/>
                <a:gd name="T17" fmla="*/ 86 h 94"/>
                <a:gd name="T18" fmla="*/ 112 w 117"/>
                <a:gd name="T19" fmla="*/ 57 h 94"/>
                <a:gd name="T20" fmla="*/ 117 w 117"/>
                <a:gd name="T21" fmla="*/ 46 h 94"/>
                <a:gd name="T22" fmla="*/ 112 w 117"/>
                <a:gd name="T23" fmla="*/ 34 h 94"/>
                <a:gd name="T24" fmla="*/ 112 w 117"/>
                <a:gd name="T25" fmla="*/ 0 h 94"/>
                <a:gd name="T26" fmla="*/ 112 w 117"/>
                <a:gd name="T27" fmla="*/ 0 h 94"/>
                <a:gd name="T28" fmla="*/ 57 w 117"/>
                <a:gd name="T29" fmla="*/ 89 h 94"/>
                <a:gd name="T30" fmla="*/ 11 w 117"/>
                <a:gd name="T31" fmla="*/ 82 h 94"/>
                <a:gd name="T32" fmla="*/ 11 w 117"/>
                <a:gd name="T33" fmla="*/ 59 h 94"/>
                <a:gd name="T34" fmla="*/ 21 w 117"/>
                <a:gd name="T35" fmla="*/ 46 h 94"/>
                <a:gd name="T36" fmla="*/ 11 w 117"/>
                <a:gd name="T37" fmla="*/ 32 h 94"/>
                <a:gd name="T38" fmla="*/ 11 w 117"/>
                <a:gd name="T39" fmla="*/ 5 h 94"/>
                <a:gd name="T40" fmla="*/ 57 w 117"/>
                <a:gd name="T41" fmla="*/ 13 h 94"/>
                <a:gd name="T42" fmla="*/ 57 w 117"/>
                <a:gd name="T43" fmla="*/ 89 h 94"/>
                <a:gd name="T44" fmla="*/ 107 w 117"/>
                <a:gd name="T45" fmla="*/ 15 h 94"/>
                <a:gd name="T46" fmla="*/ 107 w 117"/>
                <a:gd name="T47" fmla="*/ 32 h 94"/>
                <a:gd name="T48" fmla="*/ 106 w 117"/>
                <a:gd name="T49" fmla="*/ 32 h 94"/>
                <a:gd name="T50" fmla="*/ 96 w 117"/>
                <a:gd name="T51" fmla="*/ 46 h 94"/>
                <a:gd name="T52" fmla="*/ 106 w 117"/>
                <a:gd name="T53" fmla="*/ 59 h 94"/>
                <a:gd name="T54" fmla="*/ 107 w 117"/>
                <a:gd name="T55" fmla="*/ 59 h 94"/>
                <a:gd name="T56" fmla="*/ 107 w 117"/>
                <a:gd name="T57" fmla="*/ 82 h 94"/>
                <a:gd name="T58" fmla="*/ 62 w 117"/>
                <a:gd name="T59" fmla="*/ 89 h 94"/>
                <a:gd name="T60" fmla="*/ 62 w 117"/>
                <a:gd name="T61" fmla="*/ 13 h 94"/>
                <a:gd name="T62" fmla="*/ 107 w 117"/>
                <a:gd name="T63" fmla="*/ 5 h 94"/>
                <a:gd name="T64" fmla="*/ 107 w 117"/>
                <a:gd name="T65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94">
                  <a:moveTo>
                    <a:pt x="112" y="0"/>
                  </a:moveTo>
                  <a:cubicBezTo>
                    <a:pt x="59" y="8"/>
                    <a:pt x="59" y="8"/>
                    <a:pt x="59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3" y="36"/>
                    <a:pt x="0" y="40"/>
                    <a:pt x="0" y="46"/>
                  </a:cubicBezTo>
                  <a:cubicBezTo>
                    <a:pt x="0" y="51"/>
                    <a:pt x="3" y="56"/>
                    <a:pt x="6" y="58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5" y="55"/>
                    <a:pt x="117" y="51"/>
                    <a:pt x="117" y="46"/>
                  </a:cubicBezTo>
                  <a:cubicBezTo>
                    <a:pt x="117" y="41"/>
                    <a:pt x="115" y="37"/>
                    <a:pt x="112" y="3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57" y="89"/>
                  </a:moveTo>
                  <a:cubicBezTo>
                    <a:pt x="11" y="82"/>
                    <a:pt x="11" y="82"/>
                    <a:pt x="11" y="82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7" y="59"/>
                    <a:pt x="21" y="53"/>
                    <a:pt x="21" y="46"/>
                  </a:cubicBezTo>
                  <a:cubicBezTo>
                    <a:pt x="21" y="39"/>
                    <a:pt x="17" y="33"/>
                    <a:pt x="11" y="3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57" y="89"/>
                  </a:lnTo>
                  <a:close/>
                  <a:moveTo>
                    <a:pt x="107" y="15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6" y="32"/>
                  </a:cubicBezTo>
                  <a:cubicBezTo>
                    <a:pt x="101" y="32"/>
                    <a:pt x="96" y="38"/>
                    <a:pt x="96" y="46"/>
                  </a:cubicBezTo>
                  <a:cubicBezTo>
                    <a:pt x="96" y="53"/>
                    <a:pt x="101" y="59"/>
                    <a:pt x="10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107" y="5"/>
                    <a:pt x="107" y="5"/>
                    <a:pt x="107" y="5"/>
                  </a:cubicBezTo>
                  <a:lnTo>
                    <a:pt x="10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70" name="Freeform 36"/>
            <p:cNvSpPr>
              <a:spLocks noEditPoints="1"/>
            </p:cNvSpPr>
            <p:nvPr/>
          </p:nvSpPr>
          <p:spPr bwMode="auto">
            <a:xfrm>
              <a:off x="10963276" y="1282700"/>
              <a:ext cx="311150" cy="190500"/>
            </a:xfrm>
            <a:custGeom>
              <a:avLst/>
              <a:gdLst>
                <a:gd name="T0" fmla="*/ 1 w 83"/>
                <a:gd name="T1" fmla="*/ 48 h 50"/>
                <a:gd name="T2" fmla="*/ 11 w 83"/>
                <a:gd name="T3" fmla="*/ 50 h 50"/>
                <a:gd name="T4" fmla="*/ 9 w 83"/>
                <a:gd name="T5" fmla="*/ 42 h 50"/>
                <a:gd name="T6" fmla="*/ 18 w 83"/>
                <a:gd name="T7" fmla="*/ 43 h 50"/>
                <a:gd name="T8" fmla="*/ 18 w 83"/>
                <a:gd name="T9" fmla="*/ 49 h 50"/>
                <a:gd name="T10" fmla="*/ 42 w 83"/>
                <a:gd name="T11" fmla="*/ 49 h 50"/>
                <a:gd name="T12" fmla="*/ 42 w 83"/>
                <a:gd name="T13" fmla="*/ 45 h 50"/>
                <a:gd name="T14" fmla="*/ 46 w 83"/>
                <a:gd name="T15" fmla="*/ 45 h 50"/>
                <a:gd name="T16" fmla="*/ 46 w 83"/>
                <a:gd name="T17" fmla="*/ 49 h 50"/>
                <a:gd name="T18" fmla="*/ 69 w 83"/>
                <a:gd name="T19" fmla="*/ 49 h 50"/>
                <a:gd name="T20" fmla="*/ 69 w 83"/>
                <a:gd name="T21" fmla="*/ 44 h 50"/>
                <a:gd name="T22" fmla="*/ 76 w 83"/>
                <a:gd name="T23" fmla="*/ 42 h 50"/>
                <a:gd name="T24" fmla="*/ 76 w 83"/>
                <a:gd name="T25" fmla="*/ 48 h 50"/>
                <a:gd name="T26" fmla="*/ 83 w 83"/>
                <a:gd name="T27" fmla="*/ 47 h 50"/>
                <a:gd name="T28" fmla="*/ 42 w 83"/>
                <a:gd name="T29" fmla="*/ 0 h 50"/>
                <a:gd name="T30" fmla="*/ 30 w 83"/>
                <a:gd name="T31" fmla="*/ 1 h 50"/>
                <a:gd name="T32" fmla="*/ 26 w 83"/>
                <a:gd name="T33" fmla="*/ 5 h 50"/>
                <a:gd name="T34" fmla="*/ 21 w 83"/>
                <a:gd name="T35" fmla="*/ 6 h 50"/>
                <a:gd name="T36" fmla="*/ 1 w 83"/>
                <a:gd name="T37" fmla="*/ 41 h 50"/>
                <a:gd name="T38" fmla="*/ 1 w 83"/>
                <a:gd name="T39" fmla="*/ 48 h 50"/>
                <a:gd name="T40" fmla="*/ 39 w 83"/>
                <a:gd name="T41" fmla="*/ 46 h 50"/>
                <a:gd name="T42" fmla="*/ 21 w 83"/>
                <a:gd name="T43" fmla="*/ 46 h 50"/>
                <a:gd name="T44" fmla="*/ 21 w 83"/>
                <a:gd name="T45" fmla="*/ 37 h 50"/>
                <a:gd name="T46" fmla="*/ 39 w 83"/>
                <a:gd name="T47" fmla="*/ 37 h 50"/>
                <a:gd name="T48" fmla="*/ 39 w 83"/>
                <a:gd name="T49" fmla="*/ 46 h 50"/>
                <a:gd name="T50" fmla="*/ 66 w 83"/>
                <a:gd name="T51" fmla="*/ 46 h 50"/>
                <a:gd name="T52" fmla="*/ 48 w 83"/>
                <a:gd name="T53" fmla="*/ 46 h 50"/>
                <a:gd name="T54" fmla="*/ 48 w 83"/>
                <a:gd name="T55" fmla="*/ 37 h 50"/>
                <a:gd name="T56" fmla="*/ 66 w 83"/>
                <a:gd name="T57" fmla="*/ 37 h 50"/>
                <a:gd name="T58" fmla="*/ 66 w 83"/>
                <a:gd name="T59" fmla="*/ 46 h 50"/>
                <a:gd name="T60" fmla="*/ 9 w 83"/>
                <a:gd name="T61" fmla="*/ 36 h 50"/>
                <a:gd name="T62" fmla="*/ 30 w 83"/>
                <a:gd name="T63" fmla="*/ 18 h 50"/>
                <a:gd name="T64" fmla="*/ 73 w 83"/>
                <a:gd name="T65" fmla="*/ 29 h 50"/>
                <a:gd name="T66" fmla="*/ 76 w 83"/>
                <a:gd name="T67" fmla="*/ 38 h 50"/>
                <a:gd name="T68" fmla="*/ 69 w 83"/>
                <a:gd name="T69" fmla="*/ 40 h 50"/>
                <a:gd name="T70" fmla="*/ 69 w 83"/>
                <a:gd name="T71" fmla="*/ 34 h 50"/>
                <a:gd name="T72" fmla="*/ 46 w 83"/>
                <a:gd name="T73" fmla="*/ 34 h 50"/>
                <a:gd name="T74" fmla="*/ 46 w 83"/>
                <a:gd name="T75" fmla="*/ 40 h 50"/>
                <a:gd name="T76" fmla="*/ 42 w 83"/>
                <a:gd name="T77" fmla="*/ 40 h 50"/>
                <a:gd name="T78" fmla="*/ 42 w 83"/>
                <a:gd name="T79" fmla="*/ 34 h 50"/>
                <a:gd name="T80" fmla="*/ 18 w 83"/>
                <a:gd name="T81" fmla="*/ 34 h 50"/>
                <a:gd name="T82" fmla="*/ 18 w 83"/>
                <a:gd name="T83" fmla="*/ 39 h 50"/>
                <a:gd name="T84" fmla="*/ 9 w 83"/>
                <a:gd name="T85" fmla="*/ 38 h 50"/>
                <a:gd name="T86" fmla="*/ 9 w 83"/>
                <a:gd name="T8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" h="50">
                  <a:moveTo>
                    <a:pt x="1" y="48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7"/>
                    <a:pt x="10" y="45"/>
                    <a:pt x="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4"/>
                    <a:pt x="76" y="46"/>
                    <a:pt x="76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1" y="27"/>
                    <a:pt x="74" y="0"/>
                    <a:pt x="42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8" y="2"/>
                    <a:pt x="28" y="5"/>
                    <a:pt x="26" y="5"/>
                  </a:cubicBezTo>
                  <a:cubicBezTo>
                    <a:pt x="25" y="6"/>
                    <a:pt x="22" y="6"/>
                    <a:pt x="21" y="6"/>
                  </a:cubicBezTo>
                  <a:cubicBezTo>
                    <a:pt x="0" y="16"/>
                    <a:pt x="1" y="41"/>
                    <a:pt x="1" y="41"/>
                  </a:cubicBezTo>
                  <a:lnTo>
                    <a:pt x="1" y="48"/>
                  </a:lnTo>
                  <a:close/>
                  <a:moveTo>
                    <a:pt x="39" y="46"/>
                  </a:moveTo>
                  <a:cubicBezTo>
                    <a:pt x="21" y="46"/>
                    <a:pt x="21" y="46"/>
                    <a:pt x="21" y="4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9" y="37"/>
                    <a:pt x="39" y="37"/>
                    <a:pt x="39" y="37"/>
                  </a:cubicBezTo>
                  <a:lnTo>
                    <a:pt x="39" y="46"/>
                  </a:lnTo>
                  <a:close/>
                  <a:moveTo>
                    <a:pt x="66" y="46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66" y="37"/>
                    <a:pt x="66" y="37"/>
                    <a:pt x="66" y="37"/>
                  </a:cubicBezTo>
                  <a:lnTo>
                    <a:pt x="66" y="46"/>
                  </a:lnTo>
                  <a:close/>
                  <a:moveTo>
                    <a:pt x="9" y="36"/>
                  </a:moveTo>
                  <a:cubicBezTo>
                    <a:pt x="19" y="36"/>
                    <a:pt x="29" y="28"/>
                    <a:pt x="30" y="18"/>
                  </a:cubicBezTo>
                  <a:cubicBezTo>
                    <a:pt x="42" y="28"/>
                    <a:pt x="59" y="28"/>
                    <a:pt x="73" y="29"/>
                  </a:cubicBezTo>
                  <a:cubicBezTo>
                    <a:pt x="75" y="30"/>
                    <a:pt x="76" y="34"/>
                    <a:pt x="76" y="38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7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71" name="Freeform 37"/>
            <p:cNvSpPr>
              <a:spLocks noEditPoints="1"/>
            </p:cNvSpPr>
            <p:nvPr/>
          </p:nvSpPr>
          <p:spPr bwMode="auto">
            <a:xfrm>
              <a:off x="10895013" y="1468438"/>
              <a:ext cx="434975" cy="355600"/>
            </a:xfrm>
            <a:custGeom>
              <a:avLst/>
              <a:gdLst>
                <a:gd name="T0" fmla="*/ 111 w 116"/>
                <a:gd name="T1" fmla="*/ 34 h 94"/>
                <a:gd name="T2" fmla="*/ 111 w 116"/>
                <a:gd name="T3" fmla="*/ 0 h 94"/>
                <a:gd name="T4" fmla="*/ 59 w 116"/>
                <a:gd name="T5" fmla="*/ 8 h 94"/>
                <a:gd name="T6" fmla="*/ 6 w 116"/>
                <a:gd name="T7" fmla="*/ 0 h 94"/>
                <a:gd name="T8" fmla="*/ 6 w 116"/>
                <a:gd name="T9" fmla="*/ 33 h 94"/>
                <a:gd name="T10" fmla="*/ 0 w 116"/>
                <a:gd name="T11" fmla="*/ 46 h 94"/>
                <a:gd name="T12" fmla="*/ 6 w 116"/>
                <a:gd name="T13" fmla="*/ 58 h 94"/>
                <a:gd name="T14" fmla="*/ 6 w 116"/>
                <a:gd name="T15" fmla="*/ 86 h 94"/>
                <a:gd name="T16" fmla="*/ 59 w 116"/>
                <a:gd name="T17" fmla="*/ 94 h 94"/>
                <a:gd name="T18" fmla="*/ 111 w 116"/>
                <a:gd name="T19" fmla="*/ 86 h 94"/>
                <a:gd name="T20" fmla="*/ 111 w 116"/>
                <a:gd name="T21" fmla="*/ 57 h 94"/>
                <a:gd name="T22" fmla="*/ 116 w 116"/>
                <a:gd name="T23" fmla="*/ 46 h 94"/>
                <a:gd name="T24" fmla="*/ 111 w 116"/>
                <a:gd name="T25" fmla="*/ 34 h 94"/>
                <a:gd name="T26" fmla="*/ 56 w 116"/>
                <a:gd name="T27" fmla="*/ 89 h 94"/>
                <a:gd name="T28" fmla="*/ 11 w 116"/>
                <a:gd name="T29" fmla="*/ 82 h 94"/>
                <a:gd name="T30" fmla="*/ 11 w 116"/>
                <a:gd name="T31" fmla="*/ 59 h 94"/>
                <a:gd name="T32" fmla="*/ 20 w 116"/>
                <a:gd name="T33" fmla="*/ 46 h 94"/>
                <a:gd name="T34" fmla="*/ 11 w 116"/>
                <a:gd name="T35" fmla="*/ 32 h 94"/>
                <a:gd name="T36" fmla="*/ 11 w 116"/>
                <a:gd name="T37" fmla="*/ 5 h 94"/>
                <a:gd name="T38" fmla="*/ 56 w 116"/>
                <a:gd name="T39" fmla="*/ 13 h 94"/>
                <a:gd name="T40" fmla="*/ 56 w 116"/>
                <a:gd name="T41" fmla="*/ 89 h 94"/>
                <a:gd name="T42" fmla="*/ 107 w 116"/>
                <a:gd name="T43" fmla="*/ 15 h 94"/>
                <a:gd name="T44" fmla="*/ 107 w 116"/>
                <a:gd name="T45" fmla="*/ 32 h 94"/>
                <a:gd name="T46" fmla="*/ 106 w 116"/>
                <a:gd name="T47" fmla="*/ 32 h 94"/>
                <a:gd name="T48" fmla="*/ 95 w 116"/>
                <a:gd name="T49" fmla="*/ 46 h 94"/>
                <a:gd name="T50" fmla="*/ 106 w 116"/>
                <a:gd name="T51" fmla="*/ 59 h 94"/>
                <a:gd name="T52" fmla="*/ 107 w 116"/>
                <a:gd name="T53" fmla="*/ 59 h 94"/>
                <a:gd name="T54" fmla="*/ 107 w 116"/>
                <a:gd name="T55" fmla="*/ 82 h 94"/>
                <a:gd name="T56" fmla="*/ 61 w 116"/>
                <a:gd name="T57" fmla="*/ 89 h 94"/>
                <a:gd name="T58" fmla="*/ 61 w 116"/>
                <a:gd name="T59" fmla="*/ 13 h 94"/>
                <a:gd name="T60" fmla="*/ 107 w 116"/>
                <a:gd name="T61" fmla="*/ 5 h 94"/>
                <a:gd name="T62" fmla="*/ 107 w 116"/>
                <a:gd name="T63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" h="94">
                  <a:moveTo>
                    <a:pt x="111" y="34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6"/>
                    <a:pt x="0" y="40"/>
                    <a:pt x="0" y="46"/>
                  </a:cubicBezTo>
                  <a:cubicBezTo>
                    <a:pt x="0" y="51"/>
                    <a:pt x="2" y="56"/>
                    <a:pt x="6" y="58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4" y="55"/>
                    <a:pt x="116" y="51"/>
                    <a:pt x="116" y="46"/>
                  </a:cubicBezTo>
                  <a:cubicBezTo>
                    <a:pt x="116" y="41"/>
                    <a:pt x="114" y="37"/>
                    <a:pt x="111" y="34"/>
                  </a:cubicBezTo>
                  <a:close/>
                  <a:moveTo>
                    <a:pt x="56" y="89"/>
                  </a:moveTo>
                  <a:cubicBezTo>
                    <a:pt x="11" y="82"/>
                    <a:pt x="11" y="82"/>
                    <a:pt x="11" y="82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6" y="59"/>
                    <a:pt x="20" y="53"/>
                    <a:pt x="20" y="46"/>
                  </a:cubicBezTo>
                  <a:cubicBezTo>
                    <a:pt x="20" y="39"/>
                    <a:pt x="16" y="33"/>
                    <a:pt x="11" y="3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89"/>
                  </a:lnTo>
                  <a:close/>
                  <a:moveTo>
                    <a:pt x="107" y="15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0" y="32"/>
                    <a:pt x="95" y="38"/>
                    <a:pt x="95" y="46"/>
                  </a:cubicBezTo>
                  <a:cubicBezTo>
                    <a:pt x="95" y="53"/>
                    <a:pt x="100" y="59"/>
                    <a:pt x="106" y="59"/>
                  </a:cubicBezTo>
                  <a:cubicBezTo>
                    <a:pt x="106" y="59"/>
                    <a:pt x="106" y="59"/>
                    <a:pt x="107" y="59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07" y="5"/>
                    <a:pt x="107" y="5"/>
                    <a:pt x="107" y="5"/>
                  </a:cubicBezTo>
                  <a:lnTo>
                    <a:pt x="10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auto">
            <a:xfrm>
              <a:off x="10402888" y="1071563"/>
              <a:ext cx="466725" cy="393700"/>
            </a:xfrm>
            <a:custGeom>
              <a:avLst/>
              <a:gdLst>
                <a:gd name="T0" fmla="*/ 156 w 294"/>
                <a:gd name="T1" fmla="*/ 0 h 248"/>
                <a:gd name="T2" fmla="*/ 137 w 294"/>
                <a:gd name="T3" fmla="*/ 0 h 248"/>
                <a:gd name="T4" fmla="*/ 137 w 294"/>
                <a:gd name="T5" fmla="*/ 150 h 248"/>
                <a:gd name="T6" fmla="*/ 0 w 294"/>
                <a:gd name="T7" fmla="*/ 231 h 248"/>
                <a:gd name="T8" fmla="*/ 10 w 294"/>
                <a:gd name="T9" fmla="*/ 248 h 248"/>
                <a:gd name="T10" fmla="*/ 147 w 294"/>
                <a:gd name="T11" fmla="*/ 167 h 248"/>
                <a:gd name="T12" fmla="*/ 284 w 294"/>
                <a:gd name="T13" fmla="*/ 248 h 248"/>
                <a:gd name="T14" fmla="*/ 294 w 294"/>
                <a:gd name="T15" fmla="*/ 231 h 248"/>
                <a:gd name="T16" fmla="*/ 156 w 294"/>
                <a:gd name="T17" fmla="*/ 150 h 248"/>
                <a:gd name="T18" fmla="*/ 156 w 294"/>
                <a:gd name="T1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48">
                  <a:moveTo>
                    <a:pt x="156" y="0"/>
                  </a:moveTo>
                  <a:lnTo>
                    <a:pt x="137" y="0"/>
                  </a:lnTo>
                  <a:lnTo>
                    <a:pt x="137" y="150"/>
                  </a:lnTo>
                  <a:lnTo>
                    <a:pt x="0" y="231"/>
                  </a:lnTo>
                  <a:lnTo>
                    <a:pt x="10" y="248"/>
                  </a:lnTo>
                  <a:lnTo>
                    <a:pt x="147" y="167"/>
                  </a:lnTo>
                  <a:lnTo>
                    <a:pt x="284" y="248"/>
                  </a:lnTo>
                  <a:lnTo>
                    <a:pt x="294" y="231"/>
                  </a:lnTo>
                  <a:lnTo>
                    <a:pt x="156" y="15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sp>
        <p:nvSpPr>
          <p:cNvPr id="173" name="Freeform 85"/>
          <p:cNvSpPr>
            <a:spLocks noEditPoints="1"/>
          </p:cNvSpPr>
          <p:nvPr/>
        </p:nvSpPr>
        <p:spPr bwMode="auto">
          <a:xfrm>
            <a:off x="10125614" y="3345415"/>
            <a:ext cx="1264332" cy="930432"/>
          </a:xfrm>
          <a:custGeom>
            <a:avLst/>
            <a:gdLst>
              <a:gd name="T0" fmla="*/ 248 w 405"/>
              <a:gd name="T1" fmla="*/ 35 h 296"/>
              <a:gd name="T2" fmla="*/ 216 w 405"/>
              <a:gd name="T3" fmla="*/ 44 h 296"/>
              <a:gd name="T4" fmla="*/ 248 w 405"/>
              <a:gd name="T5" fmla="*/ 49 h 296"/>
              <a:gd name="T6" fmla="*/ 215 w 405"/>
              <a:gd name="T7" fmla="*/ 58 h 296"/>
              <a:gd name="T8" fmla="*/ 248 w 405"/>
              <a:gd name="T9" fmla="*/ 49 h 296"/>
              <a:gd name="T10" fmla="*/ 148 w 405"/>
              <a:gd name="T11" fmla="*/ 35 h 296"/>
              <a:gd name="T12" fmla="*/ 180 w 405"/>
              <a:gd name="T13" fmla="*/ 44 h 296"/>
              <a:gd name="T14" fmla="*/ 405 w 405"/>
              <a:gd name="T15" fmla="*/ 209 h 296"/>
              <a:gd name="T16" fmla="*/ 357 w 405"/>
              <a:gd name="T17" fmla="*/ 230 h 296"/>
              <a:gd name="T18" fmla="*/ 330 w 405"/>
              <a:gd name="T19" fmla="*/ 294 h 296"/>
              <a:gd name="T20" fmla="*/ 73 w 405"/>
              <a:gd name="T21" fmla="*/ 230 h 296"/>
              <a:gd name="T22" fmla="*/ 45 w 405"/>
              <a:gd name="T23" fmla="*/ 296 h 296"/>
              <a:gd name="T24" fmla="*/ 0 w 405"/>
              <a:gd name="T25" fmla="*/ 230 h 296"/>
              <a:gd name="T26" fmla="*/ 59 w 405"/>
              <a:gd name="T27" fmla="*/ 209 h 296"/>
              <a:gd name="T28" fmla="*/ 73 w 405"/>
              <a:gd name="T29" fmla="*/ 0 h 296"/>
              <a:gd name="T30" fmla="*/ 132 w 405"/>
              <a:gd name="T31" fmla="*/ 6 h 296"/>
              <a:gd name="T32" fmla="*/ 196 w 405"/>
              <a:gd name="T33" fmla="*/ 209 h 296"/>
              <a:gd name="T34" fmla="*/ 200 w 405"/>
              <a:gd name="T35" fmla="*/ 4 h 296"/>
              <a:gd name="T36" fmla="*/ 263 w 405"/>
              <a:gd name="T37" fmla="*/ 209 h 296"/>
              <a:gd name="T38" fmla="*/ 272 w 405"/>
              <a:gd name="T39" fmla="*/ 4 h 296"/>
              <a:gd name="T40" fmla="*/ 335 w 405"/>
              <a:gd name="T41" fmla="*/ 209 h 296"/>
              <a:gd name="T42" fmla="*/ 82 w 405"/>
              <a:gd name="T43" fmla="*/ 205 h 296"/>
              <a:gd name="T44" fmla="*/ 79 w 405"/>
              <a:gd name="T45" fmla="*/ 10 h 296"/>
              <a:gd name="T46" fmla="*/ 82 w 405"/>
              <a:gd name="T47" fmla="*/ 205 h 296"/>
              <a:gd name="T48" fmla="*/ 90 w 405"/>
              <a:gd name="T49" fmla="*/ 209 h 296"/>
              <a:gd name="T50" fmla="*/ 132 w 405"/>
              <a:gd name="T51" fmla="*/ 25 h 296"/>
              <a:gd name="T52" fmla="*/ 141 w 405"/>
              <a:gd name="T53" fmla="*/ 184 h 296"/>
              <a:gd name="T54" fmla="*/ 187 w 405"/>
              <a:gd name="T55" fmla="*/ 204 h 296"/>
              <a:gd name="T56" fmla="*/ 149 w 405"/>
              <a:gd name="T57" fmla="*/ 161 h 296"/>
              <a:gd name="T58" fmla="*/ 180 w 405"/>
              <a:gd name="T59" fmla="*/ 169 h 296"/>
              <a:gd name="T60" fmla="*/ 149 w 405"/>
              <a:gd name="T61" fmla="*/ 161 h 296"/>
              <a:gd name="T62" fmla="*/ 180 w 405"/>
              <a:gd name="T63" fmla="*/ 147 h 296"/>
              <a:gd name="T64" fmla="*/ 149 w 405"/>
              <a:gd name="T65" fmla="*/ 155 h 296"/>
              <a:gd name="T66" fmla="*/ 187 w 405"/>
              <a:gd name="T67" fmla="*/ 15 h 296"/>
              <a:gd name="T68" fmla="*/ 141 w 405"/>
              <a:gd name="T69" fmla="*/ 132 h 296"/>
              <a:gd name="T70" fmla="*/ 187 w 405"/>
              <a:gd name="T71" fmla="*/ 15 h 296"/>
              <a:gd name="T72" fmla="*/ 255 w 405"/>
              <a:gd name="T73" fmla="*/ 13 h 296"/>
              <a:gd name="T74" fmla="*/ 209 w 405"/>
              <a:gd name="T75" fmla="*/ 202 h 296"/>
              <a:gd name="T76" fmla="*/ 326 w 405"/>
              <a:gd name="T77" fmla="*/ 13 h 296"/>
              <a:gd name="T78" fmla="*/ 280 w 405"/>
              <a:gd name="T79" fmla="*/ 202 h 296"/>
              <a:gd name="T80" fmla="*/ 326 w 405"/>
              <a:gd name="T81" fmla="*/ 13 h 296"/>
              <a:gd name="T82" fmla="*/ 306 w 405"/>
              <a:gd name="T83" fmla="*/ 31 h 296"/>
              <a:gd name="T84" fmla="*/ 315 w 405"/>
              <a:gd name="T85" fmla="*/ 136 h 296"/>
              <a:gd name="T86" fmla="*/ 300 w 405"/>
              <a:gd name="T87" fmla="*/ 30 h 296"/>
              <a:gd name="T88" fmla="*/ 292 w 405"/>
              <a:gd name="T89" fmla="*/ 135 h 296"/>
              <a:gd name="T90" fmla="*/ 300 w 405"/>
              <a:gd name="T91" fmla="*/ 30 h 296"/>
              <a:gd name="T92" fmla="*/ 77 w 405"/>
              <a:gd name="T93" fmla="*/ 143 h 296"/>
              <a:gd name="T94" fmla="*/ 109 w 405"/>
              <a:gd name="T95" fmla="*/ 40 h 296"/>
              <a:gd name="T96" fmla="*/ 85 w 405"/>
              <a:gd name="T97" fmla="*/ 35 h 296"/>
              <a:gd name="T98" fmla="*/ 69 w 405"/>
              <a:gd name="T99" fmla="*/ 142 h 296"/>
              <a:gd name="T100" fmla="*/ 85 w 405"/>
              <a:gd name="T101" fmla="*/ 35 h 296"/>
              <a:gd name="T102" fmla="*/ 215 w 405"/>
              <a:gd name="T103" fmla="*/ 147 h 296"/>
              <a:gd name="T104" fmla="*/ 248 w 405"/>
              <a:gd name="T105" fmla="*/ 156 h 296"/>
              <a:gd name="T106" fmla="*/ 216 w 405"/>
              <a:gd name="T107" fmla="*/ 172 h 296"/>
              <a:gd name="T108" fmla="*/ 248 w 405"/>
              <a:gd name="T109" fmla="*/ 163 h 296"/>
              <a:gd name="T110" fmla="*/ 216 w 405"/>
              <a:gd name="T111" fmla="*/ 17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05" h="296">
                <a:moveTo>
                  <a:pt x="216" y="35"/>
                </a:moveTo>
                <a:cubicBezTo>
                  <a:pt x="248" y="35"/>
                  <a:pt x="248" y="35"/>
                  <a:pt x="248" y="35"/>
                </a:cubicBezTo>
                <a:cubicBezTo>
                  <a:pt x="248" y="44"/>
                  <a:pt x="248" y="44"/>
                  <a:pt x="248" y="44"/>
                </a:cubicBezTo>
                <a:cubicBezTo>
                  <a:pt x="216" y="44"/>
                  <a:pt x="216" y="44"/>
                  <a:pt x="216" y="44"/>
                </a:cubicBezTo>
                <a:lnTo>
                  <a:pt x="216" y="35"/>
                </a:lnTo>
                <a:close/>
                <a:moveTo>
                  <a:pt x="248" y="49"/>
                </a:moveTo>
                <a:cubicBezTo>
                  <a:pt x="215" y="49"/>
                  <a:pt x="215" y="49"/>
                  <a:pt x="215" y="49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48" y="58"/>
                  <a:pt x="248" y="58"/>
                  <a:pt x="248" y="58"/>
                </a:cubicBezTo>
                <a:lnTo>
                  <a:pt x="248" y="49"/>
                </a:lnTo>
                <a:close/>
                <a:moveTo>
                  <a:pt x="180" y="35"/>
                </a:moveTo>
                <a:cubicBezTo>
                  <a:pt x="148" y="35"/>
                  <a:pt x="148" y="35"/>
                  <a:pt x="148" y="35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80" y="44"/>
                  <a:pt x="180" y="44"/>
                  <a:pt x="180" y="44"/>
                </a:cubicBezTo>
                <a:lnTo>
                  <a:pt x="180" y="35"/>
                </a:lnTo>
                <a:close/>
                <a:moveTo>
                  <a:pt x="405" y="209"/>
                </a:moveTo>
                <a:cubicBezTo>
                  <a:pt x="405" y="230"/>
                  <a:pt x="405" y="230"/>
                  <a:pt x="405" y="230"/>
                </a:cubicBezTo>
                <a:cubicBezTo>
                  <a:pt x="357" y="230"/>
                  <a:pt x="357" y="230"/>
                  <a:pt x="357" y="230"/>
                </a:cubicBezTo>
                <a:cubicBezTo>
                  <a:pt x="357" y="294"/>
                  <a:pt x="357" y="294"/>
                  <a:pt x="357" y="294"/>
                </a:cubicBezTo>
                <a:cubicBezTo>
                  <a:pt x="330" y="294"/>
                  <a:pt x="330" y="294"/>
                  <a:pt x="330" y="294"/>
                </a:cubicBezTo>
                <a:cubicBezTo>
                  <a:pt x="330" y="230"/>
                  <a:pt x="330" y="230"/>
                  <a:pt x="330" y="230"/>
                </a:cubicBezTo>
                <a:cubicBezTo>
                  <a:pt x="73" y="230"/>
                  <a:pt x="73" y="230"/>
                  <a:pt x="73" y="230"/>
                </a:cubicBezTo>
                <a:cubicBezTo>
                  <a:pt x="73" y="296"/>
                  <a:pt x="73" y="296"/>
                  <a:pt x="73" y="296"/>
                </a:cubicBezTo>
                <a:cubicBezTo>
                  <a:pt x="45" y="296"/>
                  <a:pt x="45" y="296"/>
                  <a:pt x="45" y="296"/>
                </a:cubicBezTo>
                <a:cubicBezTo>
                  <a:pt x="45" y="230"/>
                  <a:pt x="45" y="230"/>
                  <a:pt x="45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09"/>
                  <a:pt x="0" y="209"/>
                  <a:pt x="0" y="209"/>
                </a:cubicBezTo>
                <a:cubicBezTo>
                  <a:pt x="59" y="209"/>
                  <a:pt x="59" y="209"/>
                  <a:pt x="59" y="209"/>
                </a:cubicBezTo>
                <a:cubicBezTo>
                  <a:pt x="27" y="201"/>
                  <a:pt x="27" y="201"/>
                  <a:pt x="27" y="201"/>
                </a:cubicBezTo>
                <a:cubicBezTo>
                  <a:pt x="73" y="0"/>
                  <a:pt x="73" y="0"/>
                  <a:pt x="73" y="0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32" y="6"/>
                  <a:pt x="132" y="6"/>
                  <a:pt x="132" y="6"/>
                </a:cubicBezTo>
                <a:cubicBezTo>
                  <a:pt x="196" y="6"/>
                  <a:pt x="196" y="6"/>
                  <a:pt x="196" y="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200" y="209"/>
                  <a:pt x="200" y="209"/>
                  <a:pt x="200" y="209"/>
                </a:cubicBezTo>
                <a:cubicBezTo>
                  <a:pt x="200" y="4"/>
                  <a:pt x="200" y="4"/>
                  <a:pt x="200" y="4"/>
                </a:cubicBezTo>
                <a:cubicBezTo>
                  <a:pt x="263" y="4"/>
                  <a:pt x="263" y="4"/>
                  <a:pt x="263" y="4"/>
                </a:cubicBezTo>
                <a:cubicBezTo>
                  <a:pt x="263" y="209"/>
                  <a:pt x="263" y="209"/>
                  <a:pt x="263" y="209"/>
                </a:cubicBezTo>
                <a:cubicBezTo>
                  <a:pt x="272" y="209"/>
                  <a:pt x="272" y="209"/>
                  <a:pt x="272" y="209"/>
                </a:cubicBezTo>
                <a:cubicBezTo>
                  <a:pt x="272" y="4"/>
                  <a:pt x="272" y="4"/>
                  <a:pt x="272" y="4"/>
                </a:cubicBezTo>
                <a:cubicBezTo>
                  <a:pt x="335" y="4"/>
                  <a:pt x="335" y="4"/>
                  <a:pt x="335" y="4"/>
                </a:cubicBezTo>
                <a:cubicBezTo>
                  <a:pt x="335" y="209"/>
                  <a:pt x="335" y="209"/>
                  <a:pt x="335" y="209"/>
                </a:cubicBezTo>
                <a:cubicBezTo>
                  <a:pt x="335" y="209"/>
                  <a:pt x="405" y="209"/>
                  <a:pt x="405" y="209"/>
                </a:cubicBezTo>
                <a:close/>
                <a:moveTo>
                  <a:pt x="82" y="205"/>
                </a:moveTo>
                <a:cubicBezTo>
                  <a:pt x="124" y="21"/>
                  <a:pt x="124" y="21"/>
                  <a:pt x="124" y="21"/>
                </a:cubicBezTo>
                <a:cubicBezTo>
                  <a:pt x="79" y="10"/>
                  <a:pt x="79" y="10"/>
                  <a:pt x="79" y="10"/>
                </a:cubicBezTo>
                <a:cubicBezTo>
                  <a:pt x="37" y="195"/>
                  <a:pt x="37" y="195"/>
                  <a:pt x="37" y="195"/>
                </a:cubicBezTo>
                <a:lnTo>
                  <a:pt x="82" y="205"/>
                </a:lnTo>
                <a:close/>
                <a:moveTo>
                  <a:pt x="132" y="25"/>
                </a:moveTo>
                <a:cubicBezTo>
                  <a:pt x="90" y="209"/>
                  <a:pt x="90" y="209"/>
                  <a:pt x="90" y="209"/>
                </a:cubicBezTo>
                <a:cubicBezTo>
                  <a:pt x="132" y="209"/>
                  <a:pt x="132" y="209"/>
                  <a:pt x="132" y="209"/>
                </a:cubicBezTo>
                <a:lnTo>
                  <a:pt x="132" y="25"/>
                </a:lnTo>
                <a:close/>
                <a:moveTo>
                  <a:pt x="187" y="184"/>
                </a:moveTo>
                <a:cubicBezTo>
                  <a:pt x="141" y="184"/>
                  <a:pt x="141" y="184"/>
                  <a:pt x="141" y="184"/>
                </a:cubicBezTo>
                <a:cubicBezTo>
                  <a:pt x="141" y="204"/>
                  <a:pt x="141" y="204"/>
                  <a:pt x="141" y="204"/>
                </a:cubicBezTo>
                <a:cubicBezTo>
                  <a:pt x="187" y="204"/>
                  <a:pt x="187" y="204"/>
                  <a:pt x="187" y="204"/>
                </a:cubicBezTo>
                <a:lnTo>
                  <a:pt x="187" y="184"/>
                </a:lnTo>
                <a:close/>
                <a:moveTo>
                  <a:pt x="149" y="161"/>
                </a:moveTo>
                <a:cubicBezTo>
                  <a:pt x="149" y="169"/>
                  <a:pt x="149" y="169"/>
                  <a:pt x="149" y="169"/>
                </a:cubicBezTo>
                <a:cubicBezTo>
                  <a:pt x="180" y="169"/>
                  <a:pt x="180" y="169"/>
                  <a:pt x="180" y="169"/>
                </a:cubicBezTo>
                <a:cubicBezTo>
                  <a:pt x="180" y="161"/>
                  <a:pt x="180" y="161"/>
                  <a:pt x="180" y="161"/>
                </a:cubicBezTo>
                <a:lnTo>
                  <a:pt x="149" y="161"/>
                </a:lnTo>
                <a:close/>
                <a:moveTo>
                  <a:pt x="180" y="155"/>
                </a:moveTo>
                <a:cubicBezTo>
                  <a:pt x="180" y="147"/>
                  <a:pt x="180" y="147"/>
                  <a:pt x="180" y="147"/>
                </a:cubicBezTo>
                <a:cubicBezTo>
                  <a:pt x="149" y="147"/>
                  <a:pt x="149" y="147"/>
                  <a:pt x="149" y="147"/>
                </a:cubicBezTo>
                <a:cubicBezTo>
                  <a:pt x="149" y="155"/>
                  <a:pt x="149" y="155"/>
                  <a:pt x="149" y="155"/>
                </a:cubicBezTo>
                <a:lnTo>
                  <a:pt x="180" y="155"/>
                </a:lnTo>
                <a:close/>
                <a:moveTo>
                  <a:pt x="187" y="15"/>
                </a:moveTo>
                <a:cubicBezTo>
                  <a:pt x="141" y="15"/>
                  <a:pt x="141" y="15"/>
                  <a:pt x="141" y="15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187" y="132"/>
                  <a:pt x="187" y="132"/>
                  <a:pt x="187" y="132"/>
                </a:cubicBezTo>
                <a:lnTo>
                  <a:pt x="187" y="15"/>
                </a:lnTo>
                <a:close/>
                <a:moveTo>
                  <a:pt x="255" y="202"/>
                </a:moveTo>
                <a:cubicBezTo>
                  <a:pt x="255" y="13"/>
                  <a:pt x="255" y="13"/>
                  <a:pt x="255" y="13"/>
                </a:cubicBezTo>
                <a:cubicBezTo>
                  <a:pt x="209" y="13"/>
                  <a:pt x="209" y="13"/>
                  <a:pt x="209" y="13"/>
                </a:cubicBezTo>
                <a:cubicBezTo>
                  <a:pt x="209" y="202"/>
                  <a:pt x="209" y="202"/>
                  <a:pt x="209" y="202"/>
                </a:cubicBezTo>
                <a:lnTo>
                  <a:pt x="255" y="202"/>
                </a:lnTo>
                <a:close/>
                <a:moveTo>
                  <a:pt x="326" y="13"/>
                </a:moveTo>
                <a:cubicBezTo>
                  <a:pt x="280" y="13"/>
                  <a:pt x="280" y="13"/>
                  <a:pt x="280" y="13"/>
                </a:cubicBezTo>
                <a:cubicBezTo>
                  <a:pt x="280" y="202"/>
                  <a:pt x="280" y="202"/>
                  <a:pt x="280" y="202"/>
                </a:cubicBezTo>
                <a:cubicBezTo>
                  <a:pt x="326" y="202"/>
                  <a:pt x="326" y="202"/>
                  <a:pt x="326" y="202"/>
                </a:cubicBezTo>
                <a:lnTo>
                  <a:pt x="326" y="13"/>
                </a:lnTo>
                <a:close/>
                <a:moveTo>
                  <a:pt x="315" y="31"/>
                </a:moveTo>
                <a:cubicBezTo>
                  <a:pt x="306" y="31"/>
                  <a:pt x="306" y="31"/>
                  <a:pt x="306" y="31"/>
                </a:cubicBezTo>
                <a:cubicBezTo>
                  <a:pt x="306" y="136"/>
                  <a:pt x="306" y="136"/>
                  <a:pt x="306" y="136"/>
                </a:cubicBezTo>
                <a:cubicBezTo>
                  <a:pt x="315" y="136"/>
                  <a:pt x="315" y="136"/>
                  <a:pt x="315" y="136"/>
                </a:cubicBezTo>
                <a:lnTo>
                  <a:pt x="315" y="31"/>
                </a:lnTo>
                <a:close/>
                <a:moveTo>
                  <a:pt x="300" y="30"/>
                </a:moveTo>
                <a:cubicBezTo>
                  <a:pt x="292" y="30"/>
                  <a:pt x="292" y="30"/>
                  <a:pt x="292" y="30"/>
                </a:cubicBezTo>
                <a:cubicBezTo>
                  <a:pt x="292" y="135"/>
                  <a:pt x="292" y="135"/>
                  <a:pt x="292" y="135"/>
                </a:cubicBezTo>
                <a:cubicBezTo>
                  <a:pt x="300" y="135"/>
                  <a:pt x="300" y="135"/>
                  <a:pt x="300" y="135"/>
                </a:cubicBezTo>
                <a:lnTo>
                  <a:pt x="300" y="30"/>
                </a:lnTo>
                <a:close/>
                <a:moveTo>
                  <a:pt x="101" y="38"/>
                </a:moveTo>
                <a:cubicBezTo>
                  <a:pt x="77" y="143"/>
                  <a:pt x="77" y="143"/>
                  <a:pt x="77" y="143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109" y="40"/>
                  <a:pt x="109" y="40"/>
                  <a:pt x="109" y="40"/>
                </a:cubicBezTo>
                <a:lnTo>
                  <a:pt x="101" y="38"/>
                </a:lnTo>
                <a:close/>
                <a:moveTo>
                  <a:pt x="85" y="35"/>
                </a:moveTo>
                <a:cubicBezTo>
                  <a:pt x="61" y="140"/>
                  <a:pt x="61" y="140"/>
                  <a:pt x="61" y="140"/>
                </a:cubicBezTo>
                <a:cubicBezTo>
                  <a:pt x="69" y="142"/>
                  <a:pt x="69" y="142"/>
                  <a:pt x="69" y="142"/>
                </a:cubicBezTo>
                <a:cubicBezTo>
                  <a:pt x="93" y="37"/>
                  <a:pt x="93" y="37"/>
                  <a:pt x="93" y="37"/>
                </a:cubicBezTo>
                <a:lnTo>
                  <a:pt x="85" y="35"/>
                </a:lnTo>
                <a:close/>
                <a:moveTo>
                  <a:pt x="248" y="147"/>
                </a:moveTo>
                <a:cubicBezTo>
                  <a:pt x="215" y="147"/>
                  <a:pt x="215" y="147"/>
                  <a:pt x="215" y="147"/>
                </a:cubicBezTo>
                <a:cubicBezTo>
                  <a:pt x="215" y="156"/>
                  <a:pt x="215" y="156"/>
                  <a:pt x="215" y="156"/>
                </a:cubicBezTo>
                <a:cubicBezTo>
                  <a:pt x="248" y="156"/>
                  <a:pt x="248" y="156"/>
                  <a:pt x="248" y="156"/>
                </a:cubicBezTo>
                <a:lnTo>
                  <a:pt x="248" y="147"/>
                </a:lnTo>
                <a:close/>
                <a:moveTo>
                  <a:pt x="216" y="172"/>
                </a:moveTo>
                <a:cubicBezTo>
                  <a:pt x="248" y="172"/>
                  <a:pt x="248" y="172"/>
                  <a:pt x="248" y="172"/>
                </a:cubicBezTo>
                <a:cubicBezTo>
                  <a:pt x="248" y="163"/>
                  <a:pt x="248" y="163"/>
                  <a:pt x="248" y="163"/>
                </a:cubicBezTo>
                <a:cubicBezTo>
                  <a:pt x="216" y="163"/>
                  <a:pt x="216" y="163"/>
                  <a:pt x="216" y="163"/>
                </a:cubicBezTo>
                <a:lnTo>
                  <a:pt x="216" y="17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pic>
        <p:nvPicPr>
          <p:cNvPr id="174" name="图片 17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91" y="7984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46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5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宋体</vt:lpstr>
      <vt:lpstr>微软雅黑</vt:lpstr>
      <vt:lpstr>微软雅黑</vt:lpstr>
      <vt:lpstr>Arial</vt:lpstr>
      <vt:lpstr>Century Gothic</vt:lpstr>
      <vt:lpstr>Segoe UI Light</vt:lpstr>
      <vt:lpstr>Office 主题</vt:lpstr>
      <vt:lpstr>2_Office 主题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26</cp:revision>
  <dcterms:created xsi:type="dcterms:W3CDTF">2015-08-18T02:51:41Z</dcterms:created>
  <dcterms:modified xsi:type="dcterms:W3CDTF">2016-02-29T09:02:21Z</dcterms:modified>
  <cp:category/>
</cp:coreProperties>
</file>