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2" r:id="rId2"/>
    <p:sldMasterId id="2147483685" r:id="rId3"/>
    <p:sldMasterId id="2147483674" r:id="rId4"/>
  </p:sldMasterIdLst>
  <p:sldIdLst>
    <p:sldId id="278" r:id="rId5"/>
    <p:sldId id="279" r:id="rId6"/>
    <p:sldId id="280" r:id="rId7"/>
    <p:sldId id="274" r:id="rId8"/>
    <p:sldId id="27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67"/>
    <p:restoredTop sz="94577"/>
  </p:normalViewPr>
  <p:slideViewPr>
    <p:cSldViewPr snapToGrid="0">
      <p:cViewPr varScale="1">
        <p:scale>
          <a:sx n="102" d="100"/>
          <a:sy n="102" d="100"/>
        </p:scale>
        <p:origin x="1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 userDrawn="1"/>
        </p:nvSpPr>
        <p:spPr>
          <a:xfrm>
            <a:off x="-410135" y="255494"/>
            <a:ext cx="820270" cy="8202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-352078" y="197436"/>
            <a:ext cx="820270" cy="820270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70316" y="342786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3114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 userDrawn="1"/>
        </p:nvSpPr>
        <p:spPr>
          <a:xfrm>
            <a:off x="-410135" y="255494"/>
            <a:ext cx="820270" cy="8202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-352078" y="197436"/>
            <a:ext cx="820270" cy="820270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70316" y="342786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876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 userDrawn="1"/>
        </p:nvSpPr>
        <p:spPr>
          <a:xfrm>
            <a:off x="-410135" y="255494"/>
            <a:ext cx="820270" cy="8202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-352078" y="197436"/>
            <a:ext cx="820270" cy="820270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70316" y="342786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8687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cs typeface="Segoe UI Light"/>
              </a:rPr>
              <a:t>Century Gothic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82173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726" y="2788086"/>
            <a:ext cx="3177903" cy="418585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4300041" y="4007796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85749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209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753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9835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80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项目进度甘特图</a:t>
            </a:r>
          </a:p>
        </p:txBody>
      </p:sp>
      <p:pic>
        <p:nvPicPr>
          <p:cNvPr id="77" name="图片 7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703" y="6324936"/>
            <a:ext cx="1828800" cy="243840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31742"/>
              </p:ext>
            </p:extLst>
          </p:nvPr>
        </p:nvGraphicFramePr>
        <p:xfrm>
          <a:off x="1658321" y="2805192"/>
          <a:ext cx="9779432" cy="2572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2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2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2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2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2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2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22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2878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78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78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78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78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78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7" name="矩形 86"/>
          <p:cNvSpPr/>
          <p:nvPr/>
        </p:nvSpPr>
        <p:spPr>
          <a:xfrm>
            <a:off x="1582755" y="5838588"/>
            <a:ext cx="191521" cy="1915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1847849" y="5749682"/>
            <a:ext cx="1088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已完成</a:t>
            </a:r>
          </a:p>
        </p:txBody>
      </p:sp>
      <p:sp>
        <p:nvSpPr>
          <p:cNvPr id="89" name="矩形 88"/>
          <p:cNvSpPr/>
          <p:nvPr/>
        </p:nvSpPr>
        <p:spPr>
          <a:xfrm>
            <a:off x="3579107" y="5838588"/>
            <a:ext cx="191521" cy="191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3844201" y="5749682"/>
            <a:ext cx="1088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未完成</a:t>
            </a:r>
          </a:p>
        </p:txBody>
      </p:sp>
      <p:sp>
        <p:nvSpPr>
          <p:cNvPr id="91" name="等腰三角形 56"/>
          <p:cNvSpPr/>
          <p:nvPr/>
        </p:nvSpPr>
        <p:spPr>
          <a:xfrm>
            <a:off x="5525861" y="5857637"/>
            <a:ext cx="195263" cy="15342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5721124" y="5739640"/>
            <a:ext cx="1088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670316" y="2839829"/>
            <a:ext cx="68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670316" y="3275161"/>
            <a:ext cx="68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670316" y="3710493"/>
            <a:ext cx="68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670316" y="4145825"/>
            <a:ext cx="68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670316" y="4581157"/>
            <a:ext cx="68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670316" y="5016489"/>
            <a:ext cx="68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1203509" y="2418457"/>
            <a:ext cx="909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2015/X/X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0943103" y="2418457"/>
            <a:ext cx="909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2015/X/X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2420958" y="2418457"/>
            <a:ext cx="909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2015/X/X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3638407" y="2418457"/>
            <a:ext cx="909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2015/X/X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4855856" y="2418457"/>
            <a:ext cx="909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2015/X/X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6073305" y="2418457"/>
            <a:ext cx="909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2015/X/X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7290754" y="2418457"/>
            <a:ext cx="909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2015/X/X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8508203" y="2418457"/>
            <a:ext cx="909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2015/X/X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9725652" y="2418457"/>
            <a:ext cx="909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2015/X/X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3792642" y="1167710"/>
            <a:ext cx="6520668" cy="738648"/>
          </a:xfrm>
          <a:prstGeom prst="rect">
            <a:avLst/>
          </a:prstGeom>
        </p:spPr>
        <p:txBody>
          <a:bodyPr wrap="square" lIns="91424" tIns="45712" rIns="91424" bIns="45712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双击图标可以对图表图形及文字的颜色、边框等进行选择。点击图表然后右键选择“编辑数据”即自动跳转到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中对图表的数据信息进行编辑。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1229625" y="1148243"/>
            <a:ext cx="2349482" cy="1078783"/>
            <a:chOff x="1229625" y="1148243"/>
            <a:chExt cx="2349482" cy="1078783"/>
          </a:xfrm>
        </p:grpSpPr>
        <p:sp>
          <p:nvSpPr>
            <p:cNvPr id="109" name="矩形 108"/>
            <p:cNvSpPr/>
            <p:nvPr/>
          </p:nvSpPr>
          <p:spPr>
            <a:xfrm>
              <a:off x="1229625" y="1148243"/>
              <a:ext cx="2349482" cy="107878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0" name="组合 68"/>
            <p:cNvGrpSpPr/>
            <p:nvPr/>
          </p:nvGrpSpPr>
          <p:grpSpPr>
            <a:xfrm>
              <a:off x="1517400" y="1416978"/>
              <a:ext cx="559207" cy="591676"/>
              <a:chOff x="5908675" y="1281113"/>
              <a:chExt cx="246063" cy="260350"/>
            </a:xfrm>
            <a:solidFill>
              <a:schemeClr val="bg1"/>
            </a:solidFill>
            <a:effectLst/>
          </p:grpSpPr>
          <p:sp>
            <p:nvSpPr>
              <p:cNvPr id="111" name="Rectangle 5"/>
              <p:cNvSpPr>
                <a:spLocks noChangeArrowheads="1"/>
              </p:cNvSpPr>
              <p:nvPr/>
            </p:nvSpPr>
            <p:spPr bwMode="auto">
              <a:xfrm>
                <a:off x="6024563" y="1320800"/>
                <a:ext cx="15875" cy="1635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6"/>
              <p:cNvSpPr>
                <a:spLocks/>
              </p:cNvSpPr>
              <p:nvPr/>
            </p:nvSpPr>
            <p:spPr bwMode="auto">
              <a:xfrm>
                <a:off x="5908675" y="1501775"/>
                <a:ext cx="131762" cy="39688"/>
              </a:xfrm>
              <a:custGeom>
                <a:avLst/>
                <a:gdLst>
                  <a:gd name="T0" fmla="*/ 64 w 64"/>
                  <a:gd name="T1" fmla="*/ 20 h 20"/>
                  <a:gd name="T2" fmla="*/ 56 w 64"/>
                  <a:gd name="T3" fmla="*/ 20 h 20"/>
                  <a:gd name="T4" fmla="*/ 44 w 64"/>
                  <a:gd name="T5" fmla="*/ 8 h 20"/>
                  <a:gd name="T6" fmla="*/ 0 w 64"/>
                  <a:gd name="T7" fmla="*/ 8 h 20"/>
                  <a:gd name="T8" fmla="*/ 0 w 64"/>
                  <a:gd name="T9" fmla="*/ 0 h 20"/>
                  <a:gd name="T10" fmla="*/ 44 w 64"/>
                  <a:gd name="T11" fmla="*/ 0 h 20"/>
                  <a:gd name="T12" fmla="*/ 64 w 64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20">
                    <a:moveTo>
                      <a:pt x="64" y="20"/>
                    </a:move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13"/>
                      <a:pt x="51" y="8"/>
                      <a:pt x="44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55" y="0"/>
                      <a:pt x="64" y="9"/>
                      <a:pt x="64" y="2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7"/>
              <p:cNvSpPr>
                <a:spLocks/>
              </p:cNvSpPr>
              <p:nvPr/>
            </p:nvSpPr>
            <p:spPr bwMode="auto">
              <a:xfrm>
                <a:off x="6024563" y="1501775"/>
                <a:ext cx="130175" cy="39688"/>
              </a:xfrm>
              <a:custGeom>
                <a:avLst/>
                <a:gdLst>
                  <a:gd name="T0" fmla="*/ 8 w 64"/>
                  <a:gd name="T1" fmla="*/ 20 h 20"/>
                  <a:gd name="T2" fmla="*/ 0 w 64"/>
                  <a:gd name="T3" fmla="*/ 20 h 20"/>
                  <a:gd name="T4" fmla="*/ 20 w 64"/>
                  <a:gd name="T5" fmla="*/ 0 h 20"/>
                  <a:gd name="T6" fmla="*/ 64 w 64"/>
                  <a:gd name="T7" fmla="*/ 0 h 20"/>
                  <a:gd name="T8" fmla="*/ 64 w 64"/>
                  <a:gd name="T9" fmla="*/ 8 h 20"/>
                  <a:gd name="T10" fmla="*/ 20 w 64"/>
                  <a:gd name="T11" fmla="*/ 8 h 20"/>
                  <a:gd name="T12" fmla="*/ 8 w 64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20">
                    <a:moveTo>
                      <a:pt x="8" y="2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3" y="8"/>
                      <a:pt x="8" y="13"/>
                      <a:pt x="8" y="2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8"/>
              <p:cNvSpPr>
                <a:spLocks/>
              </p:cNvSpPr>
              <p:nvPr/>
            </p:nvSpPr>
            <p:spPr bwMode="auto">
              <a:xfrm>
                <a:off x="5908675" y="1281113"/>
                <a:ext cx="131762" cy="203200"/>
              </a:xfrm>
              <a:custGeom>
                <a:avLst/>
                <a:gdLst>
                  <a:gd name="T0" fmla="*/ 48 w 64"/>
                  <a:gd name="T1" fmla="*/ 100 h 100"/>
                  <a:gd name="T2" fmla="*/ 0 w 64"/>
                  <a:gd name="T3" fmla="*/ 100 h 100"/>
                  <a:gd name="T4" fmla="*/ 0 w 64"/>
                  <a:gd name="T5" fmla="*/ 0 h 100"/>
                  <a:gd name="T6" fmla="*/ 44 w 64"/>
                  <a:gd name="T7" fmla="*/ 0 h 100"/>
                  <a:gd name="T8" fmla="*/ 64 w 64"/>
                  <a:gd name="T9" fmla="*/ 20 h 100"/>
                  <a:gd name="T10" fmla="*/ 56 w 64"/>
                  <a:gd name="T11" fmla="*/ 20 h 100"/>
                  <a:gd name="T12" fmla="*/ 44 w 64"/>
                  <a:gd name="T13" fmla="*/ 8 h 100"/>
                  <a:gd name="T14" fmla="*/ 8 w 64"/>
                  <a:gd name="T15" fmla="*/ 8 h 100"/>
                  <a:gd name="T16" fmla="*/ 8 w 64"/>
                  <a:gd name="T17" fmla="*/ 92 h 100"/>
                  <a:gd name="T18" fmla="*/ 48 w 64"/>
                  <a:gd name="T19" fmla="*/ 92 h 100"/>
                  <a:gd name="T20" fmla="*/ 48 w 64"/>
                  <a:gd name="T21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4" h="100">
                    <a:moveTo>
                      <a:pt x="48" y="10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55" y="0"/>
                      <a:pt x="64" y="9"/>
                      <a:pt x="64" y="20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13"/>
                      <a:pt x="51" y="8"/>
                      <a:pt x="44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92"/>
                      <a:pt x="8" y="92"/>
                      <a:pt x="8" y="92"/>
                    </a:cubicBezTo>
                    <a:cubicBezTo>
                      <a:pt x="48" y="92"/>
                      <a:pt x="48" y="92"/>
                      <a:pt x="48" y="92"/>
                    </a:cubicBezTo>
                    <a:lnTo>
                      <a:pt x="48" y="1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9"/>
              <p:cNvSpPr>
                <a:spLocks/>
              </p:cNvSpPr>
              <p:nvPr/>
            </p:nvSpPr>
            <p:spPr bwMode="auto">
              <a:xfrm>
                <a:off x="6024563" y="1281113"/>
                <a:ext cx="130175" cy="203200"/>
              </a:xfrm>
              <a:custGeom>
                <a:avLst/>
                <a:gdLst>
                  <a:gd name="T0" fmla="*/ 64 w 64"/>
                  <a:gd name="T1" fmla="*/ 100 h 100"/>
                  <a:gd name="T2" fmla="*/ 16 w 64"/>
                  <a:gd name="T3" fmla="*/ 100 h 100"/>
                  <a:gd name="T4" fmla="*/ 16 w 64"/>
                  <a:gd name="T5" fmla="*/ 92 h 100"/>
                  <a:gd name="T6" fmla="*/ 56 w 64"/>
                  <a:gd name="T7" fmla="*/ 92 h 100"/>
                  <a:gd name="T8" fmla="*/ 56 w 64"/>
                  <a:gd name="T9" fmla="*/ 8 h 100"/>
                  <a:gd name="T10" fmla="*/ 20 w 64"/>
                  <a:gd name="T11" fmla="*/ 8 h 100"/>
                  <a:gd name="T12" fmla="*/ 8 w 64"/>
                  <a:gd name="T13" fmla="*/ 20 h 100"/>
                  <a:gd name="T14" fmla="*/ 0 w 64"/>
                  <a:gd name="T15" fmla="*/ 20 h 100"/>
                  <a:gd name="T16" fmla="*/ 20 w 64"/>
                  <a:gd name="T17" fmla="*/ 0 h 100"/>
                  <a:gd name="T18" fmla="*/ 64 w 64"/>
                  <a:gd name="T19" fmla="*/ 0 h 100"/>
                  <a:gd name="T20" fmla="*/ 64 w 64"/>
                  <a:gd name="T21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4" h="100">
                    <a:moveTo>
                      <a:pt x="64" y="100"/>
                    </a:moveTo>
                    <a:cubicBezTo>
                      <a:pt x="16" y="100"/>
                      <a:pt x="16" y="100"/>
                      <a:pt x="16" y="100"/>
                    </a:cubicBezTo>
                    <a:cubicBezTo>
                      <a:pt x="16" y="92"/>
                      <a:pt x="16" y="92"/>
                      <a:pt x="16" y="92"/>
                    </a:cubicBezTo>
                    <a:cubicBezTo>
                      <a:pt x="56" y="92"/>
                      <a:pt x="56" y="92"/>
                      <a:pt x="56" y="92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3" y="8"/>
                      <a:pt x="8" y="13"/>
                      <a:pt x="8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64" y="0"/>
                      <a:pt x="64" y="0"/>
                      <a:pt x="64" y="0"/>
                    </a:cubicBezTo>
                    <a:lnTo>
                      <a:pt x="64" y="1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6" name="文本框 115"/>
            <p:cNvSpPr txBox="1"/>
            <p:nvPr/>
          </p:nvSpPr>
          <p:spPr>
            <a:xfrm>
              <a:off x="2216180" y="1416978"/>
              <a:ext cx="10310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</a:p>
          </p:txBody>
        </p:sp>
      </p:grpSp>
      <p:sp>
        <p:nvSpPr>
          <p:cNvPr id="117" name="矩形 116"/>
          <p:cNvSpPr/>
          <p:nvPr/>
        </p:nvSpPr>
        <p:spPr>
          <a:xfrm>
            <a:off x="1658321" y="2896534"/>
            <a:ext cx="3906157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/>
          <p:cNvSpPr/>
          <p:nvPr/>
        </p:nvSpPr>
        <p:spPr>
          <a:xfrm>
            <a:off x="1652512" y="2895806"/>
            <a:ext cx="673825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等腰三角形 44"/>
          <p:cNvSpPr/>
          <p:nvPr/>
        </p:nvSpPr>
        <p:spPr>
          <a:xfrm>
            <a:off x="1841198" y="3031385"/>
            <a:ext cx="195263" cy="15342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/>
          <p:cNvSpPr/>
          <p:nvPr/>
        </p:nvSpPr>
        <p:spPr>
          <a:xfrm>
            <a:off x="2887279" y="3338160"/>
            <a:ext cx="3906157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120"/>
          <p:cNvSpPr/>
          <p:nvPr/>
        </p:nvSpPr>
        <p:spPr>
          <a:xfrm>
            <a:off x="2881470" y="3337432"/>
            <a:ext cx="2449947" cy="229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等腰三角形 44"/>
          <p:cNvSpPr/>
          <p:nvPr/>
        </p:nvSpPr>
        <p:spPr>
          <a:xfrm>
            <a:off x="4443098" y="3473011"/>
            <a:ext cx="195263" cy="15342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122"/>
          <p:cNvSpPr/>
          <p:nvPr/>
        </p:nvSpPr>
        <p:spPr>
          <a:xfrm>
            <a:off x="2326337" y="3750109"/>
            <a:ext cx="3906157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/>
          <p:cNvSpPr/>
          <p:nvPr/>
        </p:nvSpPr>
        <p:spPr>
          <a:xfrm>
            <a:off x="2320528" y="3749381"/>
            <a:ext cx="673825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等腰三角形 44"/>
          <p:cNvSpPr/>
          <p:nvPr/>
        </p:nvSpPr>
        <p:spPr>
          <a:xfrm>
            <a:off x="3844201" y="3884960"/>
            <a:ext cx="195263" cy="15342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/>
          <p:cNvSpPr/>
          <p:nvPr/>
        </p:nvSpPr>
        <p:spPr>
          <a:xfrm>
            <a:off x="5331417" y="4194747"/>
            <a:ext cx="3906157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/>
          <p:cNvSpPr/>
          <p:nvPr/>
        </p:nvSpPr>
        <p:spPr>
          <a:xfrm>
            <a:off x="5325608" y="4194019"/>
            <a:ext cx="1657321" cy="229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等腰三角形 44"/>
          <p:cNvSpPr/>
          <p:nvPr/>
        </p:nvSpPr>
        <p:spPr>
          <a:xfrm>
            <a:off x="7284495" y="4329598"/>
            <a:ext cx="195263" cy="15342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28"/>
          <p:cNvSpPr/>
          <p:nvPr/>
        </p:nvSpPr>
        <p:spPr>
          <a:xfrm>
            <a:off x="6555124" y="4623804"/>
            <a:ext cx="3906157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/>
          <p:cNvSpPr/>
          <p:nvPr/>
        </p:nvSpPr>
        <p:spPr>
          <a:xfrm>
            <a:off x="6549315" y="4623076"/>
            <a:ext cx="673825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等腰三角形 44"/>
          <p:cNvSpPr/>
          <p:nvPr/>
        </p:nvSpPr>
        <p:spPr>
          <a:xfrm>
            <a:off x="6738001" y="4758655"/>
            <a:ext cx="195263" cy="15342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7531596" y="5046457"/>
            <a:ext cx="3906157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>
            <a:off x="7525787" y="5045729"/>
            <a:ext cx="2502916" cy="229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等腰三角形 44"/>
          <p:cNvSpPr/>
          <p:nvPr/>
        </p:nvSpPr>
        <p:spPr>
          <a:xfrm>
            <a:off x="9139942" y="5181308"/>
            <a:ext cx="195263" cy="15342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08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项目进度甘特图</a:t>
            </a:r>
          </a:p>
        </p:txBody>
      </p:sp>
      <p:pic>
        <p:nvPicPr>
          <p:cNvPr id="77" name="图片 7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703" y="6324936"/>
            <a:ext cx="1828800" cy="243840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1658321" y="2805192"/>
          <a:ext cx="9779432" cy="2572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2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2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2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2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2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2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22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2878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78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78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78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78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78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7" name="矩形 86"/>
          <p:cNvSpPr/>
          <p:nvPr/>
        </p:nvSpPr>
        <p:spPr>
          <a:xfrm>
            <a:off x="1582755" y="5838588"/>
            <a:ext cx="191521" cy="1915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1847849" y="5749682"/>
            <a:ext cx="1088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已完成</a:t>
            </a:r>
          </a:p>
        </p:txBody>
      </p:sp>
      <p:sp>
        <p:nvSpPr>
          <p:cNvPr id="89" name="矩形 88"/>
          <p:cNvSpPr/>
          <p:nvPr/>
        </p:nvSpPr>
        <p:spPr>
          <a:xfrm>
            <a:off x="3579107" y="5838588"/>
            <a:ext cx="191521" cy="191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3844201" y="5749682"/>
            <a:ext cx="1088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未完成</a:t>
            </a:r>
          </a:p>
        </p:txBody>
      </p:sp>
      <p:sp>
        <p:nvSpPr>
          <p:cNvPr id="91" name="等腰三角形 56"/>
          <p:cNvSpPr/>
          <p:nvPr/>
        </p:nvSpPr>
        <p:spPr>
          <a:xfrm>
            <a:off x="5525861" y="5857637"/>
            <a:ext cx="195263" cy="15342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5721124" y="5739640"/>
            <a:ext cx="1088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670316" y="2839829"/>
            <a:ext cx="68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670316" y="3275161"/>
            <a:ext cx="68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670316" y="3710493"/>
            <a:ext cx="68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670316" y="4145825"/>
            <a:ext cx="68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670316" y="4581157"/>
            <a:ext cx="68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670316" y="5016489"/>
            <a:ext cx="68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1203509" y="2418457"/>
            <a:ext cx="909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2015/X/X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0943103" y="2418457"/>
            <a:ext cx="909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2015/X/X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2420958" y="2418457"/>
            <a:ext cx="909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2015/X/X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3638407" y="2418457"/>
            <a:ext cx="909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2015/X/X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4855856" y="2418457"/>
            <a:ext cx="909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2015/X/X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6073305" y="2418457"/>
            <a:ext cx="909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2015/X/X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7290754" y="2418457"/>
            <a:ext cx="909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2015/X/X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8508203" y="2418457"/>
            <a:ext cx="909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2015/X/X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9725652" y="2418457"/>
            <a:ext cx="909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2015/X/X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3792642" y="1167710"/>
            <a:ext cx="6520668" cy="738648"/>
          </a:xfrm>
          <a:prstGeom prst="rect">
            <a:avLst/>
          </a:prstGeom>
        </p:spPr>
        <p:txBody>
          <a:bodyPr wrap="square" lIns="91424" tIns="45712" rIns="91424" bIns="45712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双击图标可以对图表图形及文字的颜色、边框等进行选择。点击图表然后右键选择“编辑数据”即自动跳转到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中对图表的数据信息进行编辑。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1229625" y="1148243"/>
            <a:ext cx="2349482" cy="1078783"/>
            <a:chOff x="1229625" y="1148243"/>
            <a:chExt cx="2349482" cy="1078783"/>
          </a:xfrm>
        </p:grpSpPr>
        <p:sp>
          <p:nvSpPr>
            <p:cNvPr id="109" name="矩形 108"/>
            <p:cNvSpPr/>
            <p:nvPr/>
          </p:nvSpPr>
          <p:spPr>
            <a:xfrm>
              <a:off x="1229625" y="1148243"/>
              <a:ext cx="2349482" cy="107878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0" name="组合 68"/>
            <p:cNvGrpSpPr/>
            <p:nvPr/>
          </p:nvGrpSpPr>
          <p:grpSpPr>
            <a:xfrm>
              <a:off x="1517400" y="1416978"/>
              <a:ext cx="559207" cy="591676"/>
              <a:chOff x="5908675" y="1281113"/>
              <a:chExt cx="246063" cy="260350"/>
            </a:xfrm>
            <a:solidFill>
              <a:schemeClr val="bg1"/>
            </a:solidFill>
            <a:effectLst/>
          </p:grpSpPr>
          <p:sp>
            <p:nvSpPr>
              <p:cNvPr id="111" name="Rectangle 5"/>
              <p:cNvSpPr>
                <a:spLocks noChangeArrowheads="1"/>
              </p:cNvSpPr>
              <p:nvPr/>
            </p:nvSpPr>
            <p:spPr bwMode="auto">
              <a:xfrm>
                <a:off x="6024563" y="1320800"/>
                <a:ext cx="15875" cy="1635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6"/>
              <p:cNvSpPr>
                <a:spLocks/>
              </p:cNvSpPr>
              <p:nvPr/>
            </p:nvSpPr>
            <p:spPr bwMode="auto">
              <a:xfrm>
                <a:off x="5908675" y="1501775"/>
                <a:ext cx="131762" cy="39688"/>
              </a:xfrm>
              <a:custGeom>
                <a:avLst/>
                <a:gdLst>
                  <a:gd name="T0" fmla="*/ 64 w 64"/>
                  <a:gd name="T1" fmla="*/ 20 h 20"/>
                  <a:gd name="T2" fmla="*/ 56 w 64"/>
                  <a:gd name="T3" fmla="*/ 20 h 20"/>
                  <a:gd name="T4" fmla="*/ 44 w 64"/>
                  <a:gd name="T5" fmla="*/ 8 h 20"/>
                  <a:gd name="T6" fmla="*/ 0 w 64"/>
                  <a:gd name="T7" fmla="*/ 8 h 20"/>
                  <a:gd name="T8" fmla="*/ 0 w 64"/>
                  <a:gd name="T9" fmla="*/ 0 h 20"/>
                  <a:gd name="T10" fmla="*/ 44 w 64"/>
                  <a:gd name="T11" fmla="*/ 0 h 20"/>
                  <a:gd name="T12" fmla="*/ 64 w 64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20">
                    <a:moveTo>
                      <a:pt x="64" y="20"/>
                    </a:move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13"/>
                      <a:pt x="51" y="8"/>
                      <a:pt x="44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55" y="0"/>
                      <a:pt x="64" y="9"/>
                      <a:pt x="64" y="2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7"/>
              <p:cNvSpPr>
                <a:spLocks/>
              </p:cNvSpPr>
              <p:nvPr/>
            </p:nvSpPr>
            <p:spPr bwMode="auto">
              <a:xfrm>
                <a:off x="6024563" y="1501775"/>
                <a:ext cx="130175" cy="39688"/>
              </a:xfrm>
              <a:custGeom>
                <a:avLst/>
                <a:gdLst>
                  <a:gd name="T0" fmla="*/ 8 w 64"/>
                  <a:gd name="T1" fmla="*/ 20 h 20"/>
                  <a:gd name="T2" fmla="*/ 0 w 64"/>
                  <a:gd name="T3" fmla="*/ 20 h 20"/>
                  <a:gd name="T4" fmla="*/ 20 w 64"/>
                  <a:gd name="T5" fmla="*/ 0 h 20"/>
                  <a:gd name="T6" fmla="*/ 64 w 64"/>
                  <a:gd name="T7" fmla="*/ 0 h 20"/>
                  <a:gd name="T8" fmla="*/ 64 w 64"/>
                  <a:gd name="T9" fmla="*/ 8 h 20"/>
                  <a:gd name="T10" fmla="*/ 20 w 64"/>
                  <a:gd name="T11" fmla="*/ 8 h 20"/>
                  <a:gd name="T12" fmla="*/ 8 w 64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20">
                    <a:moveTo>
                      <a:pt x="8" y="2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3" y="8"/>
                      <a:pt x="8" y="13"/>
                      <a:pt x="8" y="2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8"/>
              <p:cNvSpPr>
                <a:spLocks/>
              </p:cNvSpPr>
              <p:nvPr/>
            </p:nvSpPr>
            <p:spPr bwMode="auto">
              <a:xfrm>
                <a:off x="5908675" y="1281113"/>
                <a:ext cx="131762" cy="203200"/>
              </a:xfrm>
              <a:custGeom>
                <a:avLst/>
                <a:gdLst>
                  <a:gd name="T0" fmla="*/ 48 w 64"/>
                  <a:gd name="T1" fmla="*/ 100 h 100"/>
                  <a:gd name="T2" fmla="*/ 0 w 64"/>
                  <a:gd name="T3" fmla="*/ 100 h 100"/>
                  <a:gd name="T4" fmla="*/ 0 w 64"/>
                  <a:gd name="T5" fmla="*/ 0 h 100"/>
                  <a:gd name="T6" fmla="*/ 44 w 64"/>
                  <a:gd name="T7" fmla="*/ 0 h 100"/>
                  <a:gd name="T8" fmla="*/ 64 w 64"/>
                  <a:gd name="T9" fmla="*/ 20 h 100"/>
                  <a:gd name="T10" fmla="*/ 56 w 64"/>
                  <a:gd name="T11" fmla="*/ 20 h 100"/>
                  <a:gd name="T12" fmla="*/ 44 w 64"/>
                  <a:gd name="T13" fmla="*/ 8 h 100"/>
                  <a:gd name="T14" fmla="*/ 8 w 64"/>
                  <a:gd name="T15" fmla="*/ 8 h 100"/>
                  <a:gd name="T16" fmla="*/ 8 w 64"/>
                  <a:gd name="T17" fmla="*/ 92 h 100"/>
                  <a:gd name="T18" fmla="*/ 48 w 64"/>
                  <a:gd name="T19" fmla="*/ 92 h 100"/>
                  <a:gd name="T20" fmla="*/ 48 w 64"/>
                  <a:gd name="T21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4" h="100">
                    <a:moveTo>
                      <a:pt x="48" y="10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55" y="0"/>
                      <a:pt x="64" y="9"/>
                      <a:pt x="64" y="20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13"/>
                      <a:pt x="51" y="8"/>
                      <a:pt x="44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92"/>
                      <a:pt x="8" y="92"/>
                      <a:pt x="8" y="92"/>
                    </a:cubicBezTo>
                    <a:cubicBezTo>
                      <a:pt x="48" y="92"/>
                      <a:pt x="48" y="92"/>
                      <a:pt x="48" y="92"/>
                    </a:cubicBezTo>
                    <a:lnTo>
                      <a:pt x="48" y="1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9"/>
              <p:cNvSpPr>
                <a:spLocks/>
              </p:cNvSpPr>
              <p:nvPr/>
            </p:nvSpPr>
            <p:spPr bwMode="auto">
              <a:xfrm>
                <a:off x="6024563" y="1281113"/>
                <a:ext cx="130175" cy="203200"/>
              </a:xfrm>
              <a:custGeom>
                <a:avLst/>
                <a:gdLst>
                  <a:gd name="T0" fmla="*/ 64 w 64"/>
                  <a:gd name="T1" fmla="*/ 100 h 100"/>
                  <a:gd name="T2" fmla="*/ 16 w 64"/>
                  <a:gd name="T3" fmla="*/ 100 h 100"/>
                  <a:gd name="T4" fmla="*/ 16 w 64"/>
                  <a:gd name="T5" fmla="*/ 92 h 100"/>
                  <a:gd name="T6" fmla="*/ 56 w 64"/>
                  <a:gd name="T7" fmla="*/ 92 h 100"/>
                  <a:gd name="T8" fmla="*/ 56 w 64"/>
                  <a:gd name="T9" fmla="*/ 8 h 100"/>
                  <a:gd name="T10" fmla="*/ 20 w 64"/>
                  <a:gd name="T11" fmla="*/ 8 h 100"/>
                  <a:gd name="T12" fmla="*/ 8 w 64"/>
                  <a:gd name="T13" fmla="*/ 20 h 100"/>
                  <a:gd name="T14" fmla="*/ 0 w 64"/>
                  <a:gd name="T15" fmla="*/ 20 h 100"/>
                  <a:gd name="T16" fmla="*/ 20 w 64"/>
                  <a:gd name="T17" fmla="*/ 0 h 100"/>
                  <a:gd name="T18" fmla="*/ 64 w 64"/>
                  <a:gd name="T19" fmla="*/ 0 h 100"/>
                  <a:gd name="T20" fmla="*/ 64 w 64"/>
                  <a:gd name="T21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4" h="100">
                    <a:moveTo>
                      <a:pt x="64" y="100"/>
                    </a:moveTo>
                    <a:cubicBezTo>
                      <a:pt x="16" y="100"/>
                      <a:pt x="16" y="100"/>
                      <a:pt x="16" y="100"/>
                    </a:cubicBezTo>
                    <a:cubicBezTo>
                      <a:pt x="16" y="92"/>
                      <a:pt x="16" y="92"/>
                      <a:pt x="16" y="92"/>
                    </a:cubicBezTo>
                    <a:cubicBezTo>
                      <a:pt x="56" y="92"/>
                      <a:pt x="56" y="92"/>
                      <a:pt x="56" y="92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3" y="8"/>
                      <a:pt x="8" y="13"/>
                      <a:pt x="8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64" y="0"/>
                      <a:pt x="64" y="0"/>
                      <a:pt x="64" y="0"/>
                    </a:cubicBezTo>
                    <a:lnTo>
                      <a:pt x="64" y="1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6" name="文本框 115"/>
            <p:cNvSpPr txBox="1"/>
            <p:nvPr/>
          </p:nvSpPr>
          <p:spPr>
            <a:xfrm>
              <a:off x="2216180" y="1416978"/>
              <a:ext cx="10310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</a:p>
          </p:txBody>
        </p:sp>
      </p:grpSp>
      <p:sp>
        <p:nvSpPr>
          <p:cNvPr id="117" name="矩形 116"/>
          <p:cNvSpPr/>
          <p:nvPr/>
        </p:nvSpPr>
        <p:spPr>
          <a:xfrm>
            <a:off x="1658321" y="2896534"/>
            <a:ext cx="3906157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/>
          <p:cNvSpPr/>
          <p:nvPr/>
        </p:nvSpPr>
        <p:spPr>
          <a:xfrm>
            <a:off x="1652512" y="2895806"/>
            <a:ext cx="673825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等腰三角形 44"/>
          <p:cNvSpPr/>
          <p:nvPr/>
        </p:nvSpPr>
        <p:spPr>
          <a:xfrm>
            <a:off x="1841198" y="3031385"/>
            <a:ext cx="195263" cy="15342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/>
          <p:cNvSpPr/>
          <p:nvPr/>
        </p:nvSpPr>
        <p:spPr>
          <a:xfrm>
            <a:off x="2887279" y="3338160"/>
            <a:ext cx="3906157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120"/>
          <p:cNvSpPr/>
          <p:nvPr/>
        </p:nvSpPr>
        <p:spPr>
          <a:xfrm>
            <a:off x="2881470" y="3337432"/>
            <a:ext cx="2449947" cy="229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等腰三角形 44"/>
          <p:cNvSpPr/>
          <p:nvPr/>
        </p:nvSpPr>
        <p:spPr>
          <a:xfrm>
            <a:off x="4443098" y="3473011"/>
            <a:ext cx="195263" cy="15342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122"/>
          <p:cNvSpPr/>
          <p:nvPr/>
        </p:nvSpPr>
        <p:spPr>
          <a:xfrm>
            <a:off x="2326337" y="3750109"/>
            <a:ext cx="3906157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/>
          <p:cNvSpPr/>
          <p:nvPr/>
        </p:nvSpPr>
        <p:spPr>
          <a:xfrm>
            <a:off x="2320528" y="3749381"/>
            <a:ext cx="673825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等腰三角形 44"/>
          <p:cNvSpPr/>
          <p:nvPr/>
        </p:nvSpPr>
        <p:spPr>
          <a:xfrm>
            <a:off x="3844201" y="3884960"/>
            <a:ext cx="195263" cy="15342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/>
          <p:cNvSpPr/>
          <p:nvPr/>
        </p:nvSpPr>
        <p:spPr>
          <a:xfrm>
            <a:off x="5331417" y="4194747"/>
            <a:ext cx="3906157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/>
          <p:cNvSpPr/>
          <p:nvPr/>
        </p:nvSpPr>
        <p:spPr>
          <a:xfrm>
            <a:off x="5325608" y="4194019"/>
            <a:ext cx="1657321" cy="229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等腰三角形 44"/>
          <p:cNvSpPr/>
          <p:nvPr/>
        </p:nvSpPr>
        <p:spPr>
          <a:xfrm>
            <a:off x="7284495" y="4329598"/>
            <a:ext cx="195263" cy="15342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28"/>
          <p:cNvSpPr/>
          <p:nvPr/>
        </p:nvSpPr>
        <p:spPr>
          <a:xfrm>
            <a:off x="6555124" y="4623804"/>
            <a:ext cx="3906157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/>
          <p:cNvSpPr/>
          <p:nvPr/>
        </p:nvSpPr>
        <p:spPr>
          <a:xfrm>
            <a:off x="6549315" y="4623076"/>
            <a:ext cx="673825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等腰三角形 44"/>
          <p:cNvSpPr/>
          <p:nvPr/>
        </p:nvSpPr>
        <p:spPr>
          <a:xfrm>
            <a:off x="6738001" y="4758655"/>
            <a:ext cx="195263" cy="15342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7531596" y="5046457"/>
            <a:ext cx="3906157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>
            <a:off x="7525787" y="5045729"/>
            <a:ext cx="2502916" cy="229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等腰三角形 44"/>
          <p:cNvSpPr/>
          <p:nvPr/>
        </p:nvSpPr>
        <p:spPr>
          <a:xfrm>
            <a:off x="9139942" y="5181308"/>
            <a:ext cx="195263" cy="15342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44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项目进度甘特图</a:t>
            </a:r>
          </a:p>
        </p:txBody>
      </p:sp>
      <p:pic>
        <p:nvPicPr>
          <p:cNvPr id="77" name="图片 7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703" y="6324936"/>
            <a:ext cx="1828800" cy="243840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1658321" y="2805192"/>
          <a:ext cx="9779432" cy="2572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2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2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2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2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2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2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22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2878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78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78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78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78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78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7" name="矩形 86"/>
          <p:cNvSpPr/>
          <p:nvPr/>
        </p:nvSpPr>
        <p:spPr>
          <a:xfrm>
            <a:off x="1582755" y="5838588"/>
            <a:ext cx="191521" cy="1915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1847849" y="5749682"/>
            <a:ext cx="1088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已完成</a:t>
            </a:r>
          </a:p>
        </p:txBody>
      </p:sp>
      <p:sp>
        <p:nvSpPr>
          <p:cNvPr id="89" name="矩形 88"/>
          <p:cNvSpPr/>
          <p:nvPr/>
        </p:nvSpPr>
        <p:spPr>
          <a:xfrm>
            <a:off x="3579107" y="5838588"/>
            <a:ext cx="191521" cy="191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3844201" y="5749682"/>
            <a:ext cx="1088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未完成</a:t>
            </a:r>
          </a:p>
        </p:txBody>
      </p:sp>
      <p:sp>
        <p:nvSpPr>
          <p:cNvPr id="91" name="等腰三角形 56"/>
          <p:cNvSpPr/>
          <p:nvPr/>
        </p:nvSpPr>
        <p:spPr>
          <a:xfrm>
            <a:off x="5525861" y="5857637"/>
            <a:ext cx="195263" cy="15342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5721124" y="5739640"/>
            <a:ext cx="1088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670316" y="2839829"/>
            <a:ext cx="68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670316" y="3275161"/>
            <a:ext cx="68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670316" y="3710493"/>
            <a:ext cx="68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670316" y="4145825"/>
            <a:ext cx="68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670316" y="4581157"/>
            <a:ext cx="68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670316" y="5016489"/>
            <a:ext cx="68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1203509" y="2418457"/>
            <a:ext cx="909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2015/X/X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0943103" y="2418457"/>
            <a:ext cx="909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2015/X/X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2420958" y="2418457"/>
            <a:ext cx="909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2015/X/X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3638407" y="2418457"/>
            <a:ext cx="909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2015/X/X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4855856" y="2418457"/>
            <a:ext cx="909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2015/X/X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6073305" y="2418457"/>
            <a:ext cx="909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2015/X/X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7290754" y="2418457"/>
            <a:ext cx="909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2015/X/X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8508203" y="2418457"/>
            <a:ext cx="909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2015/X/X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9725652" y="2418457"/>
            <a:ext cx="909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2015/X/X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3792642" y="1167710"/>
            <a:ext cx="6520668" cy="738648"/>
          </a:xfrm>
          <a:prstGeom prst="rect">
            <a:avLst/>
          </a:prstGeom>
        </p:spPr>
        <p:txBody>
          <a:bodyPr wrap="square" lIns="91424" tIns="45712" rIns="91424" bIns="45712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双击图标可以对图表图形及文字的颜色、边框等进行选择。点击图表然后右键选择“编辑数据”即自动跳转到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中对图表的数据信息进行编辑。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1229625" y="1148243"/>
            <a:ext cx="2349482" cy="1078783"/>
            <a:chOff x="1229625" y="1148243"/>
            <a:chExt cx="2349482" cy="1078783"/>
          </a:xfrm>
        </p:grpSpPr>
        <p:sp>
          <p:nvSpPr>
            <p:cNvPr id="109" name="矩形 108"/>
            <p:cNvSpPr/>
            <p:nvPr/>
          </p:nvSpPr>
          <p:spPr>
            <a:xfrm>
              <a:off x="1229625" y="1148243"/>
              <a:ext cx="2349482" cy="107878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0" name="组合 68"/>
            <p:cNvGrpSpPr/>
            <p:nvPr/>
          </p:nvGrpSpPr>
          <p:grpSpPr>
            <a:xfrm>
              <a:off x="1517400" y="1416978"/>
              <a:ext cx="559207" cy="591676"/>
              <a:chOff x="5908675" y="1281113"/>
              <a:chExt cx="246063" cy="260350"/>
            </a:xfrm>
            <a:solidFill>
              <a:schemeClr val="bg1"/>
            </a:solidFill>
            <a:effectLst/>
          </p:grpSpPr>
          <p:sp>
            <p:nvSpPr>
              <p:cNvPr id="111" name="Rectangle 5"/>
              <p:cNvSpPr>
                <a:spLocks noChangeArrowheads="1"/>
              </p:cNvSpPr>
              <p:nvPr/>
            </p:nvSpPr>
            <p:spPr bwMode="auto">
              <a:xfrm>
                <a:off x="6024563" y="1320800"/>
                <a:ext cx="15875" cy="1635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6"/>
              <p:cNvSpPr>
                <a:spLocks/>
              </p:cNvSpPr>
              <p:nvPr/>
            </p:nvSpPr>
            <p:spPr bwMode="auto">
              <a:xfrm>
                <a:off x="5908675" y="1501775"/>
                <a:ext cx="131762" cy="39688"/>
              </a:xfrm>
              <a:custGeom>
                <a:avLst/>
                <a:gdLst>
                  <a:gd name="T0" fmla="*/ 64 w 64"/>
                  <a:gd name="T1" fmla="*/ 20 h 20"/>
                  <a:gd name="T2" fmla="*/ 56 w 64"/>
                  <a:gd name="T3" fmla="*/ 20 h 20"/>
                  <a:gd name="T4" fmla="*/ 44 w 64"/>
                  <a:gd name="T5" fmla="*/ 8 h 20"/>
                  <a:gd name="T6" fmla="*/ 0 w 64"/>
                  <a:gd name="T7" fmla="*/ 8 h 20"/>
                  <a:gd name="T8" fmla="*/ 0 w 64"/>
                  <a:gd name="T9" fmla="*/ 0 h 20"/>
                  <a:gd name="T10" fmla="*/ 44 w 64"/>
                  <a:gd name="T11" fmla="*/ 0 h 20"/>
                  <a:gd name="T12" fmla="*/ 64 w 64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20">
                    <a:moveTo>
                      <a:pt x="64" y="20"/>
                    </a:move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13"/>
                      <a:pt x="51" y="8"/>
                      <a:pt x="44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55" y="0"/>
                      <a:pt x="64" y="9"/>
                      <a:pt x="64" y="2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7"/>
              <p:cNvSpPr>
                <a:spLocks/>
              </p:cNvSpPr>
              <p:nvPr/>
            </p:nvSpPr>
            <p:spPr bwMode="auto">
              <a:xfrm>
                <a:off x="6024563" y="1501775"/>
                <a:ext cx="130175" cy="39688"/>
              </a:xfrm>
              <a:custGeom>
                <a:avLst/>
                <a:gdLst>
                  <a:gd name="T0" fmla="*/ 8 w 64"/>
                  <a:gd name="T1" fmla="*/ 20 h 20"/>
                  <a:gd name="T2" fmla="*/ 0 w 64"/>
                  <a:gd name="T3" fmla="*/ 20 h 20"/>
                  <a:gd name="T4" fmla="*/ 20 w 64"/>
                  <a:gd name="T5" fmla="*/ 0 h 20"/>
                  <a:gd name="T6" fmla="*/ 64 w 64"/>
                  <a:gd name="T7" fmla="*/ 0 h 20"/>
                  <a:gd name="T8" fmla="*/ 64 w 64"/>
                  <a:gd name="T9" fmla="*/ 8 h 20"/>
                  <a:gd name="T10" fmla="*/ 20 w 64"/>
                  <a:gd name="T11" fmla="*/ 8 h 20"/>
                  <a:gd name="T12" fmla="*/ 8 w 64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20">
                    <a:moveTo>
                      <a:pt x="8" y="2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3" y="8"/>
                      <a:pt x="8" y="13"/>
                      <a:pt x="8" y="2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8"/>
              <p:cNvSpPr>
                <a:spLocks/>
              </p:cNvSpPr>
              <p:nvPr/>
            </p:nvSpPr>
            <p:spPr bwMode="auto">
              <a:xfrm>
                <a:off x="5908675" y="1281113"/>
                <a:ext cx="131762" cy="203200"/>
              </a:xfrm>
              <a:custGeom>
                <a:avLst/>
                <a:gdLst>
                  <a:gd name="T0" fmla="*/ 48 w 64"/>
                  <a:gd name="T1" fmla="*/ 100 h 100"/>
                  <a:gd name="T2" fmla="*/ 0 w 64"/>
                  <a:gd name="T3" fmla="*/ 100 h 100"/>
                  <a:gd name="T4" fmla="*/ 0 w 64"/>
                  <a:gd name="T5" fmla="*/ 0 h 100"/>
                  <a:gd name="T6" fmla="*/ 44 w 64"/>
                  <a:gd name="T7" fmla="*/ 0 h 100"/>
                  <a:gd name="T8" fmla="*/ 64 w 64"/>
                  <a:gd name="T9" fmla="*/ 20 h 100"/>
                  <a:gd name="T10" fmla="*/ 56 w 64"/>
                  <a:gd name="T11" fmla="*/ 20 h 100"/>
                  <a:gd name="T12" fmla="*/ 44 w 64"/>
                  <a:gd name="T13" fmla="*/ 8 h 100"/>
                  <a:gd name="T14" fmla="*/ 8 w 64"/>
                  <a:gd name="T15" fmla="*/ 8 h 100"/>
                  <a:gd name="T16" fmla="*/ 8 w 64"/>
                  <a:gd name="T17" fmla="*/ 92 h 100"/>
                  <a:gd name="T18" fmla="*/ 48 w 64"/>
                  <a:gd name="T19" fmla="*/ 92 h 100"/>
                  <a:gd name="T20" fmla="*/ 48 w 64"/>
                  <a:gd name="T21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4" h="100">
                    <a:moveTo>
                      <a:pt x="48" y="10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55" y="0"/>
                      <a:pt x="64" y="9"/>
                      <a:pt x="64" y="20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13"/>
                      <a:pt x="51" y="8"/>
                      <a:pt x="44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92"/>
                      <a:pt x="8" y="92"/>
                      <a:pt x="8" y="92"/>
                    </a:cubicBezTo>
                    <a:cubicBezTo>
                      <a:pt x="48" y="92"/>
                      <a:pt x="48" y="92"/>
                      <a:pt x="48" y="92"/>
                    </a:cubicBezTo>
                    <a:lnTo>
                      <a:pt x="48" y="1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9"/>
              <p:cNvSpPr>
                <a:spLocks/>
              </p:cNvSpPr>
              <p:nvPr/>
            </p:nvSpPr>
            <p:spPr bwMode="auto">
              <a:xfrm>
                <a:off x="6024563" y="1281113"/>
                <a:ext cx="130175" cy="203200"/>
              </a:xfrm>
              <a:custGeom>
                <a:avLst/>
                <a:gdLst>
                  <a:gd name="T0" fmla="*/ 64 w 64"/>
                  <a:gd name="T1" fmla="*/ 100 h 100"/>
                  <a:gd name="T2" fmla="*/ 16 w 64"/>
                  <a:gd name="T3" fmla="*/ 100 h 100"/>
                  <a:gd name="T4" fmla="*/ 16 w 64"/>
                  <a:gd name="T5" fmla="*/ 92 h 100"/>
                  <a:gd name="T6" fmla="*/ 56 w 64"/>
                  <a:gd name="T7" fmla="*/ 92 h 100"/>
                  <a:gd name="T8" fmla="*/ 56 w 64"/>
                  <a:gd name="T9" fmla="*/ 8 h 100"/>
                  <a:gd name="T10" fmla="*/ 20 w 64"/>
                  <a:gd name="T11" fmla="*/ 8 h 100"/>
                  <a:gd name="T12" fmla="*/ 8 w 64"/>
                  <a:gd name="T13" fmla="*/ 20 h 100"/>
                  <a:gd name="T14" fmla="*/ 0 w 64"/>
                  <a:gd name="T15" fmla="*/ 20 h 100"/>
                  <a:gd name="T16" fmla="*/ 20 w 64"/>
                  <a:gd name="T17" fmla="*/ 0 h 100"/>
                  <a:gd name="T18" fmla="*/ 64 w 64"/>
                  <a:gd name="T19" fmla="*/ 0 h 100"/>
                  <a:gd name="T20" fmla="*/ 64 w 64"/>
                  <a:gd name="T21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4" h="100">
                    <a:moveTo>
                      <a:pt x="64" y="100"/>
                    </a:moveTo>
                    <a:cubicBezTo>
                      <a:pt x="16" y="100"/>
                      <a:pt x="16" y="100"/>
                      <a:pt x="16" y="100"/>
                    </a:cubicBezTo>
                    <a:cubicBezTo>
                      <a:pt x="16" y="92"/>
                      <a:pt x="16" y="92"/>
                      <a:pt x="16" y="92"/>
                    </a:cubicBezTo>
                    <a:cubicBezTo>
                      <a:pt x="56" y="92"/>
                      <a:pt x="56" y="92"/>
                      <a:pt x="56" y="92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3" y="8"/>
                      <a:pt x="8" y="13"/>
                      <a:pt x="8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64" y="0"/>
                      <a:pt x="64" y="0"/>
                      <a:pt x="64" y="0"/>
                    </a:cubicBezTo>
                    <a:lnTo>
                      <a:pt x="64" y="1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6" name="文本框 115"/>
            <p:cNvSpPr txBox="1"/>
            <p:nvPr/>
          </p:nvSpPr>
          <p:spPr>
            <a:xfrm>
              <a:off x="2216180" y="1416978"/>
              <a:ext cx="10310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</a:p>
          </p:txBody>
        </p:sp>
      </p:grpSp>
      <p:sp>
        <p:nvSpPr>
          <p:cNvPr id="117" name="矩形 116"/>
          <p:cNvSpPr/>
          <p:nvPr/>
        </p:nvSpPr>
        <p:spPr>
          <a:xfrm>
            <a:off x="1658321" y="2896534"/>
            <a:ext cx="3906157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/>
          <p:cNvSpPr/>
          <p:nvPr/>
        </p:nvSpPr>
        <p:spPr>
          <a:xfrm>
            <a:off x="1652512" y="2895806"/>
            <a:ext cx="673825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等腰三角形 44"/>
          <p:cNvSpPr/>
          <p:nvPr/>
        </p:nvSpPr>
        <p:spPr>
          <a:xfrm>
            <a:off x="1841198" y="3031385"/>
            <a:ext cx="195263" cy="15342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/>
          <p:cNvSpPr/>
          <p:nvPr/>
        </p:nvSpPr>
        <p:spPr>
          <a:xfrm>
            <a:off x="2887279" y="3338160"/>
            <a:ext cx="3906157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120"/>
          <p:cNvSpPr/>
          <p:nvPr/>
        </p:nvSpPr>
        <p:spPr>
          <a:xfrm>
            <a:off x="2881470" y="3337432"/>
            <a:ext cx="2449947" cy="229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等腰三角形 44"/>
          <p:cNvSpPr/>
          <p:nvPr/>
        </p:nvSpPr>
        <p:spPr>
          <a:xfrm>
            <a:off x="4443098" y="3473011"/>
            <a:ext cx="195263" cy="15342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122"/>
          <p:cNvSpPr/>
          <p:nvPr/>
        </p:nvSpPr>
        <p:spPr>
          <a:xfrm>
            <a:off x="2326337" y="3750109"/>
            <a:ext cx="3906157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/>
          <p:cNvSpPr/>
          <p:nvPr/>
        </p:nvSpPr>
        <p:spPr>
          <a:xfrm>
            <a:off x="2320528" y="3749381"/>
            <a:ext cx="673825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等腰三角形 44"/>
          <p:cNvSpPr/>
          <p:nvPr/>
        </p:nvSpPr>
        <p:spPr>
          <a:xfrm>
            <a:off x="3844201" y="3884960"/>
            <a:ext cx="195263" cy="15342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/>
          <p:cNvSpPr/>
          <p:nvPr/>
        </p:nvSpPr>
        <p:spPr>
          <a:xfrm>
            <a:off x="5331417" y="4194747"/>
            <a:ext cx="3906157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/>
          <p:cNvSpPr/>
          <p:nvPr/>
        </p:nvSpPr>
        <p:spPr>
          <a:xfrm>
            <a:off x="5325608" y="4194019"/>
            <a:ext cx="1657321" cy="229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等腰三角形 44"/>
          <p:cNvSpPr/>
          <p:nvPr/>
        </p:nvSpPr>
        <p:spPr>
          <a:xfrm>
            <a:off x="7284495" y="4329598"/>
            <a:ext cx="195263" cy="15342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28"/>
          <p:cNvSpPr/>
          <p:nvPr/>
        </p:nvSpPr>
        <p:spPr>
          <a:xfrm>
            <a:off x="6555124" y="4623804"/>
            <a:ext cx="3906157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/>
          <p:cNvSpPr/>
          <p:nvPr/>
        </p:nvSpPr>
        <p:spPr>
          <a:xfrm>
            <a:off x="6549315" y="4623076"/>
            <a:ext cx="673825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等腰三角形 44"/>
          <p:cNvSpPr/>
          <p:nvPr/>
        </p:nvSpPr>
        <p:spPr>
          <a:xfrm>
            <a:off x="6738001" y="4758655"/>
            <a:ext cx="195263" cy="15342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7531596" y="5046457"/>
            <a:ext cx="3906157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>
            <a:off x="7525787" y="5045729"/>
            <a:ext cx="2502916" cy="229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等腰三角形 44"/>
          <p:cNvSpPr/>
          <p:nvPr/>
        </p:nvSpPr>
        <p:spPr>
          <a:xfrm>
            <a:off x="9139942" y="5181308"/>
            <a:ext cx="195263" cy="15342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31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1489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557522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自定义 29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32AE9A"/>
      </a:accent1>
      <a:accent2>
        <a:srgbClr val="AAD764"/>
      </a:accent2>
      <a:accent3>
        <a:srgbClr val="F8C136"/>
      </a:accent3>
      <a:accent4>
        <a:srgbClr val="D74037"/>
      </a:accent4>
      <a:accent5>
        <a:srgbClr val="5B6BBC"/>
      </a:accent5>
      <a:accent6>
        <a:srgbClr val="515151"/>
      </a:accent6>
      <a:hlink>
        <a:srgbClr val="0563C1"/>
      </a:hlink>
      <a:folHlink>
        <a:srgbClr val="954F72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主题">
  <a:themeElements>
    <a:clrScheme name="黄橙色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207</Words>
  <Application>Microsoft Office PowerPoint</Application>
  <PresentationFormat>宽屏</PresentationFormat>
  <Paragraphs>63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Microsoft YaHei</vt:lpstr>
      <vt:lpstr>Microsoft YaHei</vt:lpstr>
      <vt:lpstr>Arial</vt:lpstr>
      <vt:lpstr>Century Gothic</vt:lpstr>
      <vt:lpstr>Segoe UI Light</vt:lpstr>
      <vt:lpstr>1_Office 主题</vt:lpstr>
      <vt:lpstr>3_Office 主题</vt:lpstr>
      <vt:lpstr>4_Office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刘云轩</cp:lastModifiedBy>
  <cp:revision>54</cp:revision>
  <dcterms:created xsi:type="dcterms:W3CDTF">2015-07-29T10:05:36Z</dcterms:created>
  <dcterms:modified xsi:type="dcterms:W3CDTF">2016-03-01T05:57:56Z</dcterms:modified>
</cp:coreProperties>
</file>