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4" r:id="rId6"/>
    <p:sldMasterId id="2147493458" r:id="rId7"/>
  </p:sldMasterIdLst>
  <p:sldIdLst>
    <p:sldId id="257" r:id="rId8"/>
    <p:sldId id="267" r:id="rId9"/>
    <p:sldId id="268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5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60" y="1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7-4040-9F92-783B3F93ED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F7-4040-9F92-783B3F93EDD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F7-4040-9F92-783B3F93EDD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0.6</c:v>
                </c:pt>
                <c:pt idx="1">
                  <c:v>2.5</c:v>
                </c:pt>
                <c:pt idx="2">
                  <c:v>2.5</c:v>
                </c:pt>
                <c:pt idx="3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F7-4040-9F92-783B3F93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0829200"/>
        <c:axId val="-2046646768"/>
      </c:barChart>
      <c:catAx>
        <c:axId val="1820829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46646768"/>
        <c:crosses val="autoZero"/>
        <c:auto val="1"/>
        <c:lblAlgn val="ctr"/>
        <c:lblOffset val="100"/>
        <c:noMultiLvlLbl val="0"/>
      </c:catAx>
      <c:valAx>
        <c:axId val="-204664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208292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4248359580052"/>
          <c:y val="0.145667538817985"/>
          <c:w val="5.6582020997375297E-2"/>
          <c:h val="0.4831963125576099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7-4040-9F92-783B3F93ED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F7-4040-9F92-783B3F93EDD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F7-4040-9F92-783B3F93EDD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0.6</c:v>
                </c:pt>
                <c:pt idx="1">
                  <c:v>2.5</c:v>
                </c:pt>
                <c:pt idx="2">
                  <c:v>2.5</c:v>
                </c:pt>
                <c:pt idx="3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F7-4040-9F92-783B3F93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0829200"/>
        <c:axId val="-2046646768"/>
      </c:barChart>
      <c:catAx>
        <c:axId val="1820829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46646768"/>
        <c:crosses val="autoZero"/>
        <c:auto val="1"/>
        <c:lblAlgn val="ctr"/>
        <c:lblOffset val="100"/>
        <c:noMultiLvlLbl val="0"/>
      </c:catAx>
      <c:valAx>
        <c:axId val="-204664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208292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4248359580052"/>
          <c:y val="0.145667538817985"/>
          <c:w val="5.6582020997375297E-2"/>
          <c:h val="0.4831963125576099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7-4040-9F92-783B3F93ED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F7-4040-9F92-783B3F93EDD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F7-4040-9F92-783B3F93EDD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15</c:v>
                </c:pt>
              </c:numCache>
            </c:num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0.6</c:v>
                </c:pt>
                <c:pt idx="1">
                  <c:v>2.5</c:v>
                </c:pt>
                <c:pt idx="2">
                  <c:v>2.5</c:v>
                </c:pt>
                <c:pt idx="3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F7-4040-9F92-783B3F93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0829200"/>
        <c:axId val="-2046646768"/>
      </c:barChart>
      <c:catAx>
        <c:axId val="1820829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46646768"/>
        <c:crosses val="autoZero"/>
        <c:auto val="1"/>
        <c:lblAlgn val="ctr"/>
        <c:lblOffset val="100"/>
        <c:noMultiLvlLbl val="0"/>
      </c:catAx>
      <c:valAx>
        <c:axId val="-2046646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208292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4248359580052"/>
          <c:y val="0.145667538817985"/>
          <c:w val="5.6582020997375297E-2"/>
          <c:h val="0.4831963125576099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06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2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1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581961" y="2862301"/>
            <a:ext cx="8734163" cy="1916852"/>
            <a:chOff x="1263743" y="2059067"/>
            <a:chExt cx="6550622" cy="1437639"/>
          </a:xfrm>
          <a:solidFill>
            <a:schemeClr val="bg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640497" y="2724974"/>
              <a:ext cx="5874033" cy="1058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6795710" y="2478051"/>
              <a:ext cx="1437639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66740" y="2478051"/>
              <a:ext cx="793678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821632915"/>
              </p:ext>
            </p:extLst>
          </p:nvPr>
        </p:nvGraphicFramePr>
        <p:xfrm>
          <a:off x="2084299" y="1152290"/>
          <a:ext cx="8128000" cy="282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482118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2012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93131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2013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48627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2014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59641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2015</a:t>
            </a:r>
            <a:endParaRPr kumimoji="1" lang="zh-CN" altLang="en-US" sz="1600" dirty="0"/>
          </a:p>
        </p:txBody>
      </p:sp>
      <p:sp>
        <p:nvSpPr>
          <p:cNvPr id="13" name="文本框 8"/>
          <p:cNvSpPr txBox="1"/>
          <p:nvPr/>
        </p:nvSpPr>
        <p:spPr>
          <a:xfrm>
            <a:off x="2346243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4130911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5915579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7700247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" y="6198792"/>
            <a:ext cx="1828800" cy="243840"/>
          </a:xfrm>
          <a:prstGeom prst="rect">
            <a:avLst/>
          </a:prstGeom>
        </p:spPr>
      </p:pic>
      <p:pic>
        <p:nvPicPr>
          <p:cNvPr id="18" name="图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" y="619879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581961" y="2862301"/>
            <a:ext cx="8734163" cy="1916852"/>
            <a:chOff x="1263743" y="2059067"/>
            <a:chExt cx="6550622" cy="1437639"/>
          </a:xfrm>
          <a:solidFill>
            <a:schemeClr val="bg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640497" y="2724974"/>
              <a:ext cx="5874033" cy="1058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6795710" y="2478051"/>
              <a:ext cx="1437639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66740" y="2478051"/>
              <a:ext cx="793678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aphicFrame>
        <p:nvGraphicFramePr>
          <p:cNvPr id="7" name="图表 6"/>
          <p:cNvGraphicFramePr/>
          <p:nvPr>
            <p:extLst/>
          </p:nvPr>
        </p:nvGraphicFramePr>
        <p:xfrm>
          <a:off x="2084299" y="1152290"/>
          <a:ext cx="8128000" cy="282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482118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2012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93131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2013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48627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2014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59641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2015</a:t>
            </a:r>
            <a:endParaRPr kumimoji="1" lang="zh-CN" altLang="en-US" sz="1600" dirty="0"/>
          </a:p>
        </p:txBody>
      </p:sp>
      <p:sp>
        <p:nvSpPr>
          <p:cNvPr id="13" name="文本框 8"/>
          <p:cNvSpPr txBox="1"/>
          <p:nvPr/>
        </p:nvSpPr>
        <p:spPr>
          <a:xfrm>
            <a:off x="2346243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4130911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5915579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7700247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" y="6198792"/>
            <a:ext cx="1828800" cy="243840"/>
          </a:xfrm>
          <a:prstGeom prst="rect">
            <a:avLst/>
          </a:prstGeom>
        </p:spPr>
      </p:pic>
      <p:pic>
        <p:nvPicPr>
          <p:cNvPr id="18" name="图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" y="619879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581961" y="2862301"/>
            <a:ext cx="8734163" cy="1916852"/>
            <a:chOff x="1263743" y="2059067"/>
            <a:chExt cx="6550622" cy="1437639"/>
          </a:xfrm>
          <a:solidFill>
            <a:schemeClr val="bg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640497" y="2724974"/>
              <a:ext cx="5874033" cy="1058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6795710" y="2478051"/>
              <a:ext cx="1437639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66740" y="2478051"/>
              <a:ext cx="793678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aphicFrame>
        <p:nvGraphicFramePr>
          <p:cNvPr id="7" name="图表 6"/>
          <p:cNvGraphicFramePr/>
          <p:nvPr>
            <p:extLst/>
          </p:nvPr>
        </p:nvGraphicFramePr>
        <p:xfrm>
          <a:off x="2084299" y="1152290"/>
          <a:ext cx="8128000" cy="282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482118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2012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93131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2013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48627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2014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59641" y="4063510"/>
            <a:ext cx="13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2015</a:t>
            </a:r>
            <a:endParaRPr kumimoji="1" lang="zh-CN" altLang="en-US" sz="1600" dirty="0"/>
          </a:p>
        </p:txBody>
      </p:sp>
      <p:sp>
        <p:nvSpPr>
          <p:cNvPr id="13" name="文本框 8"/>
          <p:cNvSpPr txBox="1"/>
          <p:nvPr/>
        </p:nvSpPr>
        <p:spPr>
          <a:xfrm>
            <a:off x="2346243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4130911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5915579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7700247" y="4432842"/>
            <a:ext cx="16411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" y="6198792"/>
            <a:ext cx="1828800" cy="243840"/>
          </a:xfrm>
          <a:prstGeom prst="rect">
            <a:avLst/>
          </a:prstGeom>
        </p:spPr>
      </p:pic>
      <p:pic>
        <p:nvPicPr>
          <p:cNvPr id="18" name="图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" y="619879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0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sharepoint/v3/field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396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84</cp:revision>
  <dcterms:created xsi:type="dcterms:W3CDTF">2010-04-12T23:12:02Z</dcterms:created>
  <dcterms:modified xsi:type="dcterms:W3CDTF">2016-03-03T08:05:52Z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