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6" r:id="rId3"/>
    <p:sldMasterId id="2147483658" r:id="rId4"/>
  </p:sldMasterIdLst>
  <p:sldIdLst>
    <p:sldId id="264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/>
    <p:restoredTop sz="94615"/>
  </p:normalViewPr>
  <p:slideViewPr>
    <p:cSldViewPr snapToGrid="0">
      <p:cViewPr varScale="1">
        <p:scale>
          <a:sx n="103" d="100"/>
          <a:sy n="103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E-4FB8-BE7D-4362BB16EE4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E-4FB8-BE7D-4362BB16EE4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9E-4FB8-BE7D-4362BB16EE4F}"/>
              </c:ext>
            </c:extLst>
          </c:dPt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E-4FB8-BE7D-4362BB16E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1"/>
        <c:axId val="-2053430880"/>
        <c:axId val="-2048994048"/>
      </c:barChart>
      <c:catAx>
        <c:axId val="-205343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48994048"/>
        <c:crosses val="autoZero"/>
        <c:auto val="1"/>
        <c:lblAlgn val="ctr"/>
        <c:lblOffset val="100"/>
        <c:noMultiLvlLbl val="0"/>
      </c:catAx>
      <c:valAx>
        <c:axId val="-2048994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534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E-4FB8-BE7D-4362BB16EE4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E-4FB8-BE7D-4362BB16EE4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9E-4FB8-BE7D-4362BB16EE4F}"/>
              </c:ext>
            </c:extLst>
          </c:dPt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E-4FB8-BE7D-4362BB16E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1"/>
        <c:axId val="-2053430880"/>
        <c:axId val="-2048994048"/>
      </c:barChart>
      <c:catAx>
        <c:axId val="-205343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48994048"/>
        <c:crosses val="autoZero"/>
        <c:auto val="1"/>
        <c:lblAlgn val="ctr"/>
        <c:lblOffset val="100"/>
        <c:noMultiLvlLbl val="0"/>
      </c:catAx>
      <c:valAx>
        <c:axId val="-2048994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534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E-4FB8-BE7D-4362BB16EE4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E-4FB8-BE7D-4362BB16EE4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9E-4FB8-BE7D-4362BB16EE4F}"/>
              </c:ext>
            </c:extLst>
          </c:dPt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E-4FB8-BE7D-4362BB16E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21"/>
        <c:axId val="-2053430880"/>
        <c:axId val="-2048994048"/>
      </c:barChart>
      <c:catAx>
        <c:axId val="-205343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48994048"/>
        <c:crosses val="autoZero"/>
        <c:auto val="1"/>
        <c:lblAlgn val="ctr"/>
        <c:lblOffset val="100"/>
        <c:noMultiLvlLbl val="0"/>
      </c:catAx>
      <c:valAx>
        <c:axId val="-2048994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534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6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6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4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35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0304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5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95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2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13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737518944"/>
              </p:ext>
            </p:extLst>
          </p:nvPr>
        </p:nvGraphicFramePr>
        <p:xfrm>
          <a:off x="1975558" y="1541960"/>
          <a:ext cx="8128000" cy="368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2628900" y="5542420"/>
            <a:ext cx="6821316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倍字间距。</a:t>
            </a:r>
          </a:p>
        </p:txBody>
      </p:sp>
      <p:cxnSp>
        <p:nvCxnSpPr>
          <p:cNvPr id="4" name="直接连接符 14"/>
          <p:cNvCxnSpPr/>
          <p:nvPr/>
        </p:nvCxnSpPr>
        <p:spPr>
          <a:xfrm>
            <a:off x="2226441" y="5369866"/>
            <a:ext cx="7877117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pSp>
        <p:nvGrpSpPr>
          <p:cNvPr id="25" name="组 24"/>
          <p:cNvGrpSpPr/>
          <p:nvPr/>
        </p:nvGrpSpPr>
        <p:grpSpPr>
          <a:xfrm>
            <a:off x="2226441" y="1147236"/>
            <a:ext cx="2008613" cy="789446"/>
            <a:chOff x="2226441" y="1147236"/>
            <a:chExt cx="2008613" cy="789446"/>
          </a:xfrm>
        </p:grpSpPr>
        <p:sp>
          <p:nvSpPr>
            <p:cNvPr id="23" name="矩形 22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/>
                <a:t>顶部</a:t>
              </a:r>
              <a:r>
                <a:rPr lang="zh-CN" altLang="en-US" sz="1200" dirty="0"/>
                <a:t>“开始”面板中可以对字体、字号、颜色、行距等进行修改。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175694" y="2318712"/>
            <a:ext cx="2008613" cy="789446"/>
            <a:chOff x="2226441" y="1147236"/>
            <a:chExt cx="2008613" cy="789446"/>
          </a:xfrm>
        </p:grpSpPr>
        <p:sp>
          <p:nvSpPr>
            <p:cNvPr id="27" name="矩形 26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/>
                <a:t>顶部</a:t>
              </a:r>
              <a:r>
                <a:rPr lang="zh-CN" altLang="en-US" sz="1200" dirty="0"/>
                <a:t>“开始”面板中可以对字体、字号、颜色、行距等进行修改。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6246541" y="1722595"/>
            <a:ext cx="2008613" cy="789446"/>
            <a:chOff x="2226441" y="1147236"/>
            <a:chExt cx="2008613" cy="789446"/>
          </a:xfrm>
        </p:grpSpPr>
        <p:sp>
          <p:nvSpPr>
            <p:cNvPr id="30" name="矩形 29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/>
                <a:t>顶部“开始”面板中可以对字体、字号、颜色、行距等进行修改。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8255154" y="933150"/>
            <a:ext cx="2008613" cy="789446"/>
            <a:chOff x="2226441" y="1147236"/>
            <a:chExt cx="2008613" cy="789446"/>
          </a:xfrm>
        </p:grpSpPr>
        <p:sp>
          <p:nvSpPr>
            <p:cNvPr id="33" name="矩形 32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/>
                <a:t>顶部“开始”面板中可以对字体、字号、颜色、行距等进行修改。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/>
          </p:nvPr>
        </p:nvGraphicFramePr>
        <p:xfrm>
          <a:off x="1975558" y="1541960"/>
          <a:ext cx="8128000" cy="368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2628900" y="5542420"/>
            <a:ext cx="6821316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倍字间距。</a:t>
            </a:r>
          </a:p>
        </p:txBody>
      </p:sp>
      <p:cxnSp>
        <p:nvCxnSpPr>
          <p:cNvPr id="4" name="直接连接符 14"/>
          <p:cNvCxnSpPr/>
          <p:nvPr/>
        </p:nvCxnSpPr>
        <p:spPr>
          <a:xfrm>
            <a:off x="2226441" y="5369866"/>
            <a:ext cx="7877117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pSp>
        <p:nvGrpSpPr>
          <p:cNvPr id="25" name="组 24"/>
          <p:cNvGrpSpPr/>
          <p:nvPr/>
        </p:nvGrpSpPr>
        <p:grpSpPr>
          <a:xfrm>
            <a:off x="2226441" y="1147236"/>
            <a:ext cx="2008613" cy="789446"/>
            <a:chOff x="2226441" y="1147236"/>
            <a:chExt cx="2008613" cy="789446"/>
          </a:xfrm>
        </p:grpSpPr>
        <p:sp>
          <p:nvSpPr>
            <p:cNvPr id="23" name="矩形 22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/>
                <a:t>顶部</a:t>
              </a:r>
              <a:r>
                <a:rPr lang="zh-CN" altLang="en-US" sz="1200" dirty="0"/>
                <a:t>“开始”面板中可以对字体、字号、颜色、行距等进行修改。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175694" y="2318712"/>
            <a:ext cx="2008613" cy="789446"/>
            <a:chOff x="2226441" y="1147236"/>
            <a:chExt cx="2008613" cy="789446"/>
          </a:xfrm>
        </p:grpSpPr>
        <p:sp>
          <p:nvSpPr>
            <p:cNvPr id="27" name="矩形 26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/>
                <a:t>顶部</a:t>
              </a:r>
              <a:r>
                <a:rPr lang="zh-CN" altLang="en-US" sz="1200" dirty="0"/>
                <a:t>“开始”面板中可以对字体、字号、颜色、行距等进行修改。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6246541" y="1722595"/>
            <a:ext cx="2008613" cy="789446"/>
            <a:chOff x="2226441" y="1147236"/>
            <a:chExt cx="2008613" cy="789446"/>
          </a:xfrm>
        </p:grpSpPr>
        <p:sp>
          <p:nvSpPr>
            <p:cNvPr id="30" name="矩形 29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/>
                <a:t>顶部“开始”面板中可以对字体、字号、颜色、行距等进行修改。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8255154" y="933150"/>
            <a:ext cx="2008613" cy="789446"/>
            <a:chOff x="2226441" y="1147236"/>
            <a:chExt cx="2008613" cy="789446"/>
          </a:xfrm>
        </p:grpSpPr>
        <p:sp>
          <p:nvSpPr>
            <p:cNvPr id="33" name="矩形 32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/>
                <a:t>顶部“开始”面板中可以对字体、字号、颜色、行距等进行修改。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3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/>
          </p:nvPr>
        </p:nvGraphicFramePr>
        <p:xfrm>
          <a:off x="1975558" y="1541960"/>
          <a:ext cx="8128000" cy="368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2628900" y="5542420"/>
            <a:ext cx="6821316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倍字间距。</a:t>
            </a:r>
          </a:p>
        </p:txBody>
      </p:sp>
      <p:cxnSp>
        <p:nvCxnSpPr>
          <p:cNvPr id="4" name="直接连接符 14"/>
          <p:cNvCxnSpPr/>
          <p:nvPr/>
        </p:nvCxnSpPr>
        <p:spPr>
          <a:xfrm>
            <a:off x="2226441" y="5369866"/>
            <a:ext cx="7877117" cy="0"/>
          </a:xfrm>
          <a:prstGeom prst="line">
            <a:avLst/>
          </a:prstGeom>
          <a:ln w="889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pSp>
        <p:nvGrpSpPr>
          <p:cNvPr id="25" name="组 24"/>
          <p:cNvGrpSpPr/>
          <p:nvPr/>
        </p:nvGrpSpPr>
        <p:grpSpPr>
          <a:xfrm>
            <a:off x="2226441" y="1147236"/>
            <a:ext cx="2008613" cy="789446"/>
            <a:chOff x="2226441" y="1147236"/>
            <a:chExt cx="2008613" cy="789446"/>
          </a:xfrm>
        </p:grpSpPr>
        <p:sp>
          <p:nvSpPr>
            <p:cNvPr id="23" name="矩形 22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/>
                <a:t>顶部</a:t>
              </a:r>
              <a:r>
                <a:rPr lang="zh-CN" altLang="en-US" sz="1200" dirty="0"/>
                <a:t>“开始”面板中可以对字体、字号、颜色、行距等进行修改。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175694" y="2318712"/>
            <a:ext cx="2008613" cy="789446"/>
            <a:chOff x="2226441" y="1147236"/>
            <a:chExt cx="2008613" cy="789446"/>
          </a:xfrm>
        </p:grpSpPr>
        <p:sp>
          <p:nvSpPr>
            <p:cNvPr id="27" name="矩形 26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/>
                <a:t>顶部</a:t>
              </a:r>
              <a:r>
                <a:rPr lang="zh-CN" altLang="en-US" sz="1200" dirty="0"/>
                <a:t>“开始”面板中可以对字体、字号、颜色、行距等进行修改。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6246541" y="1722595"/>
            <a:ext cx="2008613" cy="789446"/>
            <a:chOff x="2226441" y="1147236"/>
            <a:chExt cx="2008613" cy="789446"/>
          </a:xfrm>
        </p:grpSpPr>
        <p:sp>
          <p:nvSpPr>
            <p:cNvPr id="30" name="矩形 29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/>
                <a:t>顶部“开始”面板中可以对字体、字号、颜色、行距等进行修改。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8255154" y="933150"/>
            <a:ext cx="2008613" cy="789446"/>
            <a:chOff x="2226441" y="1147236"/>
            <a:chExt cx="2008613" cy="789446"/>
          </a:xfrm>
        </p:grpSpPr>
        <p:sp>
          <p:nvSpPr>
            <p:cNvPr id="33" name="矩形 32"/>
            <p:cNvSpPr/>
            <p:nvPr/>
          </p:nvSpPr>
          <p:spPr>
            <a:xfrm>
              <a:off x="2542638" y="1147237"/>
              <a:ext cx="1692416" cy="78944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200" dirty="0"/>
                <a:t>顶部“开始”面板中可以对字体、字号、颜色、行距等进行修改。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226441" y="1147236"/>
              <a:ext cx="173859" cy="7894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50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0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0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342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21</cp:revision>
  <dcterms:created xsi:type="dcterms:W3CDTF">2015-10-13T09:24:27Z</dcterms:created>
  <dcterms:modified xsi:type="dcterms:W3CDTF">2016-02-29T09:41:01Z</dcterms:modified>
</cp:coreProperties>
</file>