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69" r:id="rId5"/>
    <p:sldId id="275" r:id="rId6"/>
    <p:sldId id="276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561"/>
  </p:normalViewPr>
  <p:slideViewPr>
    <p:cSldViewPr snapToGrid="0">
      <p:cViewPr varScale="1">
        <p:scale>
          <a:sx n="104" d="100"/>
          <a:sy n="104" d="100"/>
        </p:scale>
        <p:origin x="2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5ECBB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6" name="深色1"/>
          <p:cNvGrpSpPr/>
          <p:nvPr/>
        </p:nvGrpSpPr>
        <p:grpSpPr>
          <a:xfrm>
            <a:off x="5402634" y="4973502"/>
            <a:ext cx="1331913" cy="1108075"/>
            <a:chOff x="2378075" y="4233863"/>
            <a:chExt cx="1331913" cy="1108075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2378075" y="4233863"/>
              <a:ext cx="1331913" cy="935037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186113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0" name="深色2"/>
          <p:cNvGrpSpPr/>
          <p:nvPr/>
        </p:nvGrpSpPr>
        <p:grpSpPr>
          <a:xfrm>
            <a:off x="6888534" y="4371294"/>
            <a:ext cx="1327150" cy="1709738"/>
            <a:chOff x="3865563" y="3632200"/>
            <a:chExt cx="1327150" cy="1709738"/>
          </a:xfrm>
        </p:grpSpPr>
        <p:sp>
          <p:nvSpPr>
            <p:cNvPr id="41" name="Freeform 2"/>
            <p:cNvSpPr>
              <a:spLocks/>
            </p:cNvSpPr>
            <p:nvPr/>
          </p:nvSpPr>
          <p:spPr bwMode="auto">
            <a:xfrm>
              <a:off x="3865563" y="3632200"/>
              <a:ext cx="1327150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468153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43" name="深色3"/>
          <p:cNvGrpSpPr/>
          <p:nvPr/>
        </p:nvGrpSpPr>
        <p:grpSpPr>
          <a:xfrm>
            <a:off x="8363321" y="3822019"/>
            <a:ext cx="1336675" cy="2259013"/>
            <a:chOff x="5340350" y="3082925"/>
            <a:chExt cx="1336675" cy="2259013"/>
          </a:xfrm>
        </p:grpSpPr>
        <p:sp>
          <p:nvSpPr>
            <p:cNvPr id="44" name="Freeform 4"/>
            <p:cNvSpPr>
              <a:spLocks/>
            </p:cNvSpPr>
            <p:nvPr/>
          </p:nvSpPr>
          <p:spPr bwMode="auto">
            <a:xfrm>
              <a:off x="5340350" y="3082925"/>
              <a:ext cx="1336675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6148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46" name="深色4"/>
          <p:cNvGrpSpPr/>
          <p:nvPr/>
        </p:nvGrpSpPr>
        <p:grpSpPr>
          <a:xfrm>
            <a:off x="9853984" y="3207657"/>
            <a:ext cx="1358900" cy="2873375"/>
            <a:chOff x="6831013" y="2468563"/>
            <a:chExt cx="1358900" cy="2873375"/>
          </a:xfrm>
        </p:grpSpPr>
        <p:sp>
          <p:nvSpPr>
            <p:cNvPr id="47" name="Freeform 3"/>
            <p:cNvSpPr>
              <a:spLocks/>
            </p:cNvSpPr>
            <p:nvPr/>
          </p:nvSpPr>
          <p:spPr bwMode="auto">
            <a:xfrm>
              <a:off x="6831013" y="2468563"/>
              <a:ext cx="1358900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7672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49" name="文本1"/>
          <p:cNvGrpSpPr/>
          <p:nvPr/>
        </p:nvGrpSpPr>
        <p:grpSpPr>
          <a:xfrm>
            <a:off x="1017094" y="4914219"/>
            <a:ext cx="5439639" cy="330200"/>
            <a:chOff x="-2005877" y="4175125"/>
            <a:chExt cx="5439639" cy="330200"/>
          </a:xfrm>
        </p:grpSpPr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-1884221" y="4505325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-2005877" y="4175125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文本2"/>
          <p:cNvGrpSpPr/>
          <p:nvPr/>
        </p:nvGrpSpPr>
        <p:grpSpPr>
          <a:xfrm>
            <a:off x="2484667" y="4299857"/>
            <a:ext cx="5496066" cy="330200"/>
            <a:chOff x="-538304" y="3560763"/>
            <a:chExt cx="5496066" cy="330200"/>
          </a:xfrm>
        </p:grpSpPr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H="1">
              <a:off x="-360221" y="3890963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-538304" y="3560763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文本3"/>
          <p:cNvGrpSpPr/>
          <p:nvPr/>
        </p:nvGrpSpPr>
        <p:grpSpPr>
          <a:xfrm>
            <a:off x="3804815" y="3718832"/>
            <a:ext cx="5669756" cy="330200"/>
            <a:chOff x="781844" y="2979738"/>
            <a:chExt cx="5669756" cy="330200"/>
          </a:xfrm>
        </p:grpSpPr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973280" y="3309938"/>
              <a:ext cx="54783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781844" y="2979738"/>
              <a:ext cx="5492749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；</a:t>
              </a:r>
            </a:p>
          </p:txBody>
        </p:sp>
      </p:grpSp>
      <p:grpSp>
        <p:nvGrpSpPr>
          <p:cNvPr id="58" name="文本4"/>
          <p:cNvGrpSpPr/>
          <p:nvPr/>
        </p:nvGrpSpPr>
        <p:grpSpPr>
          <a:xfrm>
            <a:off x="5062909" y="3167969"/>
            <a:ext cx="5935662" cy="330200"/>
            <a:chOff x="2039938" y="2428875"/>
            <a:chExt cx="5935662" cy="330200"/>
          </a:xfrm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2192480" y="2759075"/>
              <a:ext cx="57831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039938" y="2428875"/>
              <a:ext cx="5632450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4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。</a:t>
              </a:r>
            </a:p>
          </p:txBody>
        </p: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438927" y="1284767"/>
            <a:ext cx="383810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200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2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6" name="深色1"/>
          <p:cNvGrpSpPr/>
          <p:nvPr/>
        </p:nvGrpSpPr>
        <p:grpSpPr>
          <a:xfrm>
            <a:off x="5402634" y="4973502"/>
            <a:ext cx="1331913" cy="1108075"/>
            <a:chOff x="2378075" y="4233863"/>
            <a:chExt cx="1331913" cy="1108075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2378075" y="4233863"/>
              <a:ext cx="1331913" cy="935037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186113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0" name="深色2"/>
          <p:cNvGrpSpPr/>
          <p:nvPr/>
        </p:nvGrpSpPr>
        <p:grpSpPr>
          <a:xfrm>
            <a:off x="6888534" y="4371294"/>
            <a:ext cx="1327150" cy="1709738"/>
            <a:chOff x="3865563" y="3632200"/>
            <a:chExt cx="1327150" cy="1709738"/>
          </a:xfrm>
        </p:grpSpPr>
        <p:sp>
          <p:nvSpPr>
            <p:cNvPr id="41" name="Freeform 2"/>
            <p:cNvSpPr>
              <a:spLocks/>
            </p:cNvSpPr>
            <p:nvPr/>
          </p:nvSpPr>
          <p:spPr bwMode="auto">
            <a:xfrm>
              <a:off x="3865563" y="3632200"/>
              <a:ext cx="1327150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468153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43" name="深色3"/>
          <p:cNvGrpSpPr/>
          <p:nvPr/>
        </p:nvGrpSpPr>
        <p:grpSpPr>
          <a:xfrm>
            <a:off x="8363321" y="3822019"/>
            <a:ext cx="1336675" cy="2259013"/>
            <a:chOff x="5340350" y="3082925"/>
            <a:chExt cx="1336675" cy="2259013"/>
          </a:xfrm>
        </p:grpSpPr>
        <p:sp>
          <p:nvSpPr>
            <p:cNvPr id="44" name="Freeform 4"/>
            <p:cNvSpPr>
              <a:spLocks/>
            </p:cNvSpPr>
            <p:nvPr/>
          </p:nvSpPr>
          <p:spPr bwMode="auto">
            <a:xfrm>
              <a:off x="5340350" y="3082925"/>
              <a:ext cx="1336675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6148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46" name="深色4"/>
          <p:cNvGrpSpPr/>
          <p:nvPr/>
        </p:nvGrpSpPr>
        <p:grpSpPr>
          <a:xfrm>
            <a:off x="9853984" y="3207657"/>
            <a:ext cx="1358900" cy="2873375"/>
            <a:chOff x="6831013" y="2468563"/>
            <a:chExt cx="1358900" cy="2873375"/>
          </a:xfrm>
        </p:grpSpPr>
        <p:sp>
          <p:nvSpPr>
            <p:cNvPr id="47" name="Freeform 3"/>
            <p:cNvSpPr>
              <a:spLocks/>
            </p:cNvSpPr>
            <p:nvPr/>
          </p:nvSpPr>
          <p:spPr bwMode="auto">
            <a:xfrm>
              <a:off x="6831013" y="2468563"/>
              <a:ext cx="1358900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7672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49" name="文本1"/>
          <p:cNvGrpSpPr/>
          <p:nvPr/>
        </p:nvGrpSpPr>
        <p:grpSpPr>
          <a:xfrm>
            <a:off x="1017094" y="4914219"/>
            <a:ext cx="5439639" cy="330200"/>
            <a:chOff x="-2005877" y="4175125"/>
            <a:chExt cx="5439639" cy="330200"/>
          </a:xfrm>
        </p:grpSpPr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-1884221" y="4505325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-2005877" y="4175125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文本2"/>
          <p:cNvGrpSpPr/>
          <p:nvPr/>
        </p:nvGrpSpPr>
        <p:grpSpPr>
          <a:xfrm>
            <a:off x="2484667" y="4299857"/>
            <a:ext cx="5496066" cy="330200"/>
            <a:chOff x="-538304" y="3560763"/>
            <a:chExt cx="5496066" cy="330200"/>
          </a:xfrm>
        </p:grpSpPr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H="1">
              <a:off x="-360221" y="3890963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-538304" y="3560763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文本3"/>
          <p:cNvGrpSpPr/>
          <p:nvPr/>
        </p:nvGrpSpPr>
        <p:grpSpPr>
          <a:xfrm>
            <a:off x="3804815" y="3718832"/>
            <a:ext cx="5669756" cy="330200"/>
            <a:chOff x="781844" y="2979738"/>
            <a:chExt cx="5669756" cy="330200"/>
          </a:xfrm>
        </p:grpSpPr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973280" y="3309938"/>
              <a:ext cx="54783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781844" y="2979738"/>
              <a:ext cx="5492749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；</a:t>
              </a:r>
            </a:p>
          </p:txBody>
        </p:sp>
      </p:grpSp>
      <p:grpSp>
        <p:nvGrpSpPr>
          <p:cNvPr id="58" name="文本4"/>
          <p:cNvGrpSpPr/>
          <p:nvPr/>
        </p:nvGrpSpPr>
        <p:grpSpPr>
          <a:xfrm>
            <a:off x="5062909" y="3167969"/>
            <a:ext cx="5935662" cy="330200"/>
            <a:chOff x="2039938" y="2428875"/>
            <a:chExt cx="5935662" cy="330200"/>
          </a:xfrm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2192480" y="2759075"/>
              <a:ext cx="57831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039938" y="2428875"/>
              <a:ext cx="5632450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4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。</a:t>
              </a:r>
            </a:p>
          </p:txBody>
        </p: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438927" y="1284767"/>
            <a:ext cx="383810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200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6" name="深色1"/>
          <p:cNvGrpSpPr/>
          <p:nvPr/>
        </p:nvGrpSpPr>
        <p:grpSpPr>
          <a:xfrm>
            <a:off x="5402634" y="4973502"/>
            <a:ext cx="1331913" cy="1108075"/>
            <a:chOff x="2378075" y="4233863"/>
            <a:chExt cx="1331913" cy="1108075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2378075" y="4233863"/>
              <a:ext cx="1331913" cy="935037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3186113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40" name="深色2"/>
          <p:cNvGrpSpPr/>
          <p:nvPr/>
        </p:nvGrpSpPr>
        <p:grpSpPr>
          <a:xfrm>
            <a:off x="6888534" y="4371294"/>
            <a:ext cx="1327150" cy="1709738"/>
            <a:chOff x="3865563" y="3632200"/>
            <a:chExt cx="1327150" cy="1709738"/>
          </a:xfrm>
        </p:grpSpPr>
        <p:sp>
          <p:nvSpPr>
            <p:cNvPr id="41" name="Freeform 2"/>
            <p:cNvSpPr>
              <a:spLocks/>
            </p:cNvSpPr>
            <p:nvPr/>
          </p:nvSpPr>
          <p:spPr bwMode="auto">
            <a:xfrm>
              <a:off x="3865563" y="3632200"/>
              <a:ext cx="1327150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468153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43" name="深色3"/>
          <p:cNvGrpSpPr/>
          <p:nvPr/>
        </p:nvGrpSpPr>
        <p:grpSpPr>
          <a:xfrm>
            <a:off x="8363321" y="3822019"/>
            <a:ext cx="1336675" cy="2259013"/>
            <a:chOff x="5340350" y="3082925"/>
            <a:chExt cx="1336675" cy="2259013"/>
          </a:xfrm>
        </p:grpSpPr>
        <p:sp>
          <p:nvSpPr>
            <p:cNvPr id="44" name="Freeform 4"/>
            <p:cNvSpPr>
              <a:spLocks/>
            </p:cNvSpPr>
            <p:nvPr/>
          </p:nvSpPr>
          <p:spPr bwMode="auto">
            <a:xfrm>
              <a:off x="5340350" y="3082925"/>
              <a:ext cx="1336675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6148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46" name="深色4"/>
          <p:cNvGrpSpPr/>
          <p:nvPr/>
        </p:nvGrpSpPr>
        <p:grpSpPr>
          <a:xfrm>
            <a:off x="9853984" y="3207657"/>
            <a:ext cx="1358900" cy="2873375"/>
            <a:chOff x="6831013" y="2468563"/>
            <a:chExt cx="1358900" cy="2873375"/>
          </a:xfrm>
        </p:grpSpPr>
        <p:sp>
          <p:nvSpPr>
            <p:cNvPr id="47" name="Freeform 3"/>
            <p:cNvSpPr>
              <a:spLocks/>
            </p:cNvSpPr>
            <p:nvPr/>
          </p:nvSpPr>
          <p:spPr bwMode="auto">
            <a:xfrm>
              <a:off x="6831013" y="2468563"/>
              <a:ext cx="1358900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7672388" y="4640263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49" name="文本1"/>
          <p:cNvGrpSpPr/>
          <p:nvPr/>
        </p:nvGrpSpPr>
        <p:grpSpPr>
          <a:xfrm>
            <a:off x="1017094" y="4914219"/>
            <a:ext cx="5439639" cy="330200"/>
            <a:chOff x="-2005877" y="4175125"/>
            <a:chExt cx="5439639" cy="330200"/>
          </a:xfrm>
        </p:grpSpPr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-1884221" y="4505325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-2005877" y="4175125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文本2"/>
          <p:cNvGrpSpPr/>
          <p:nvPr/>
        </p:nvGrpSpPr>
        <p:grpSpPr>
          <a:xfrm>
            <a:off x="2484667" y="4299857"/>
            <a:ext cx="5496066" cy="330200"/>
            <a:chOff x="-538304" y="3560763"/>
            <a:chExt cx="5496066" cy="330200"/>
          </a:xfrm>
        </p:grpSpPr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H="1">
              <a:off x="-360221" y="3890963"/>
              <a:ext cx="531798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-538304" y="3560763"/>
              <a:ext cx="5067442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zh-CN" altLang="en-US" sz="1400" dirty="0">
                <a:solidFill>
                  <a:srgbClr val="7D7D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文本3"/>
          <p:cNvGrpSpPr/>
          <p:nvPr/>
        </p:nvGrpSpPr>
        <p:grpSpPr>
          <a:xfrm>
            <a:off x="3804815" y="3718832"/>
            <a:ext cx="5669756" cy="330200"/>
            <a:chOff x="781844" y="2979738"/>
            <a:chExt cx="5669756" cy="330200"/>
          </a:xfrm>
        </p:grpSpPr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H="1">
              <a:off x="973280" y="3309938"/>
              <a:ext cx="54783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781844" y="2979738"/>
              <a:ext cx="5492749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；</a:t>
              </a:r>
            </a:p>
          </p:txBody>
        </p:sp>
      </p:grpSp>
      <p:grpSp>
        <p:nvGrpSpPr>
          <p:cNvPr id="58" name="文本4"/>
          <p:cNvGrpSpPr/>
          <p:nvPr/>
        </p:nvGrpSpPr>
        <p:grpSpPr>
          <a:xfrm>
            <a:off x="5062909" y="3167969"/>
            <a:ext cx="5935662" cy="330200"/>
            <a:chOff x="2039938" y="2428875"/>
            <a:chExt cx="5935662" cy="330200"/>
          </a:xfrm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2192480" y="2759075"/>
              <a:ext cx="578312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039938" y="2428875"/>
              <a:ext cx="5632450" cy="328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rgbClr val="7D7D7D"/>
                  </a:solidFill>
                  <a:cs typeface="+mn-ea"/>
                  <a:sym typeface="+mn-lt"/>
                </a:rPr>
                <a:t>4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r>
                <a:rPr lang="zh-CN" altLang="en-US" sz="1400" dirty="0">
                  <a:solidFill>
                    <a:srgbClr val="7D7D7D"/>
                  </a:solidFill>
                  <a:cs typeface="+mn-ea"/>
                  <a:sym typeface="+mn-lt"/>
                </a:rPr>
                <a:t>。</a:t>
              </a:r>
            </a:p>
          </p:txBody>
        </p: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438927" y="1284767"/>
            <a:ext cx="383810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2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200" b="1" dirty="0">
              <a:solidFill>
                <a:schemeClr val="accent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97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44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423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46</cp:revision>
  <dcterms:created xsi:type="dcterms:W3CDTF">2015-07-29T10:05:36Z</dcterms:created>
  <dcterms:modified xsi:type="dcterms:W3CDTF">2016-02-26T08:24:20Z</dcterms:modified>
</cp:coreProperties>
</file>