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  <p:sldMasterId id="2147483675" r:id="rId2"/>
    <p:sldMasterId id="2147483680" r:id="rId3"/>
    <p:sldMasterId id="2147483682" r:id="rId4"/>
  </p:sldMasterIdLst>
  <p:sldIdLst>
    <p:sldId id="267" r:id="rId5"/>
    <p:sldId id="268" r:id="rId6"/>
    <p:sldId id="269" r:id="rId7"/>
    <p:sldId id="270" r:id="rId8"/>
    <p:sldId id="27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7676"/>
    <a:srgbClr val="E53D9A"/>
    <a:srgbClr val="741A36"/>
    <a:srgbClr val="4F3434"/>
    <a:srgbClr val="E73A1C"/>
    <a:srgbClr val="A9D18E"/>
    <a:srgbClr val="92D050"/>
    <a:srgbClr val="218C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5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0-ADB1-4D91-9455-D0ADCDDD270A}"/>
              </c:ext>
            </c:extLst>
          </c:dPt>
          <c:cat>
            <c:strRef>
              <c:f>Sheet1!$A$2:$A$13</c:f>
              <c:strCache>
                <c:ptCount val="12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Q5</c:v>
                </c:pt>
                <c:pt idx="5">
                  <c:v>Q6</c:v>
                </c:pt>
                <c:pt idx="6">
                  <c:v>Q7</c:v>
                </c:pt>
                <c:pt idx="7">
                  <c:v>Q8</c:v>
                </c:pt>
                <c:pt idx="8">
                  <c:v>Q9</c:v>
                </c:pt>
                <c:pt idx="9">
                  <c:v>Q10</c:v>
                </c:pt>
                <c:pt idx="10">
                  <c:v>Q11</c:v>
                </c:pt>
                <c:pt idx="11">
                  <c:v>Q12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2.4</c:v>
                </c:pt>
                <c:pt idx="5">
                  <c:v>4.4000000000000004</c:v>
                </c:pt>
                <c:pt idx="6">
                  <c:v>1.8</c:v>
                </c:pt>
                <c:pt idx="7">
                  <c:v>2.8</c:v>
                </c:pt>
                <c:pt idx="8">
                  <c:v>2</c:v>
                </c:pt>
                <c:pt idx="9">
                  <c:v>2</c:v>
                </c:pt>
                <c:pt idx="10">
                  <c:v>3</c:v>
                </c:pt>
                <c:pt idx="11">
                  <c:v>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ADB1-4D91-9455-D0ADCDDD270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S2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Pt>
            <c:idx val="5"/>
            <c:marker>
              <c:symbol val="none"/>
            </c:marker>
            <c:bubble3D val="0"/>
            <c:spPr>
              <a:ln w="28575" cap="rnd">
                <a:solidFill>
                  <a:schemeClr val="accent6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ADB1-4D91-9455-D0ADCDDD270A}"/>
              </c:ext>
            </c:extLst>
          </c:dPt>
          <c:cat>
            <c:strRef>
              <c:f>Sheet1!$A$2:$A$13</c:f>
              <c:strCache>
                <c:ptCount val="12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Q5</c:v>
                </c:pt>
                <c:pt idx="5">
                  <c:v>Q6</c:v>
                </c:pt>
                <c:pt idx="6">
                  <c:v>Q7</c:v>
                </c:pt>
                <c:pt idx="7">
                  <c:v>Q8</c:v>
                </c:pt>
                <c:pt idx="8">
                  <c:v>Q9</c:v>
                </c:pt>
                <c:pt idx="9">
                  <c:v>Q10</c:v>
                </c:pt>
                <c:pt idx="10">
                  <c:v>Q11</c:v>
                </c:pt>
                <c:pt idx="11">
                  <c:v>Q12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2.5</c:v>
                </c:pt>
                <c:pt idx="1">
                  <c:v>3.5</c:v>
                </c:pt>
                <c:pt idx="2">
                  <c:v>4.5</c:v>
                </c:pt>
                <c:pt idx="3">
                  <c:v>2.4</c:v>
                </c:pt>
                <c:pt idx="4">
                  <c:v>4.4000000000000004</c:v>
                </c:pt>
                <c:pt idx="5">
                  <c:v>1.8</c:v>
                </c:pt>
                <c:pt idx="6">
                  <c:v>2.8</c:v>
                </c:pt>
                <c:pt idx="7">
                  <c:v>2</c:v>
                </c:pt>
                <c:pt idx="8">
                  <c:v>2</c:v>
                </c:pt>
                <c:pt idx="9">
                  <c:v>3</c:v>
                </c:pt>
                <c:pt idx="10">
                  <c:v>5</c:v>
                </c:pt>
                <c:pt idx="11">
                  <c:v>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4-ADB1-4D91-9455-D0ADCDDD27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79240496"/>
        <c:axId val="479249512"/>
      </c:lineChart>
      <c:catAx>
        <c:axId val="47924049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9249512"/>
        <c:crosses val="autoZero"/>
        <c:auto val="1"/>
        <c:lblAlgn val="ctr"/>
        <c:lblOffset val="100"/>
        <c:noMultiLvlLbl val="0"/>
      </c:catAx>
      <c:valAx>
        <c:axId val="479249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9240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5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0-ADB1-4D91-9455-D0ADCDDD270A}"/>
              </c:ext>
            </c:extLst>
          </c:dPt>
          <c:cat>
            <c:strRef>
              <c:f>Sheet1!$A$2:$A$13</c:f>
              <c:strCache>
                <c:ptCount val="12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Q5</c:v>
                </c:pt>
                <c:pt idx="5">
                  <c:v>Q6</c:v>
                </c:pt>
                <c:pt idx="6">
                  <c:v>Q7</c:v>
                </c:pt>
                <c:pt idx="7">
                  <c:v>Q8</c:v>
                </c:pt>
                <c:pt idx="8">
                  <c:v>Q9</c:v>
                </c:pt>
                <c:pt idx="9">
                  <c:v>Q10</c:v>
                </c:pt>
                <c:pt idx="10">
                  <c:v>Q11</c:v>
                </c:pt>
                <c:pt idx="11">
                  <c:v>Q12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2.4</c:v>
                </c:pt>
                <c:pt idx="5">
                  <c:v>4.4000000000000004</c:v>
                </c:pt>
                <c:pt idx="6">
                  <c:v>1.8</c:v>
                </c:pt>
                <c:pt idx="7">
                  <c:v>2.8</c:v>
                </c:pt>
                <c:pt idx="8">
                  <c:v>2</c:v>
                </c:pt>
                <c:pt idx="9">
                  <c:v>2</c:v>
                </c:pt>
                <c:pt idx="10">
                  <c:v>3</c:v>
                </c:pt>
                <c:pt idx="11">
                  <c:v>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ADB1-4D91-9455-D0ADCDDD270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S2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Pt>
            <c:idx val="5"/>
            <c:marker>
              <c:symbol val="none"/>
            </c:marker>
            <c:bubble3D val="0"/>
            <c:spPr>
              <a:ln w="28575" cap="rnd">
                <a:solidFill>
                  <a:schemeClr val="accent6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ADB1-4D91-9455-D0ADCDDD270A}"/>
              </c:ext>
            </c:extLst>
          </c:dPt>
          <c:cat>
            <c:strRef>
              <c:f>Sheet1!$A$2:$A$13</c:f>
              <c:strCache>
                <c:ptCount val="12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Q5</c:v>
                </c:pt>
                <c:pt idx="5">
                  <c:v>Q6</c:v>
                </c:pt>
                <c:pt idx="6">
                  <c:v>Q7</c:v>
                </c:pt>
                <c:pt idx="7">
                  <c:v>Q8</c:v>
                </c:pt>
                <c:pt idx="8">
                  <c:v>Q9</c:v>
                </c:pt>
                <c:pt idx="9">
                  <c:v>Q10</c:v>
                </c:pt>
                <c:pt idx="10">
                  <c:v>Q11</c:v>
                </c:pt>
                <c:pt idx="11">
                  <c:v>Q12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2.5</c:v>
                </c:pt>
                <c:pt idx="1">
                  <c:v>3.5</c:v>
                </c:pt>
                <c:pt idx="2">
                  <c:v>4.5</c:v>
                </c:pt>
                <c:pt idx="3">
                  <c:v>2.4</c:v>
                </c:pt>
                <c:pt idx="4">
                  <c:v>4.4000000000000004</c:v>
                </c:pt>
                <c:pt idx="5">
                  <c:v>1.8</c:v>
                </c:pt>
                <c:pt idx="6">
                  <c:v>2.8</c:v>
                </c:pt>
                <c:pt idx="7">
                  <c:v>2</c:v>
                </c:pt>
                <c:pt idx="8">
                  <c:v>2</c:v>
                </c:pt>
                <c:pt idx="9">
                  <c:v>3</c:v>
                </c:pt>
                <c:pt idx="10">
                  <c:v>5</c:v>
                </c:pt>
                <c:pt idx="11">
                  <c:v>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4-ADB1-4D91-9455-D0ADCDDD27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79240496"/>
        <c:axId val="479249512"/>
      </c:lineChart>
      <c:catAx>
        <c:axId val="47924049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9249512"/>
        <c:crosses val="autoZero"/>
        <c:auto val="1"/>
        <c:lblAlgn val="ctr"/>
        <c:lblOffset val="100"/>
        <c:noMultiLvlLbl val="0"/>
      </c:catAx>
      <c:valAx>
        <c:axId val="479249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9240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5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0-ADB1-4D91-9455-D0ADCDDD270A}"/>
              </c:ext>
            </c:extLst>
          </c:dPt>
          <c:cat>
            <c:strRef>
              <c:f>Sheet1!$A$2:$A$13</c:f>
              <c:strCache>
                <c:ptCount val="12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Q5</c:v>
                </c:pt>
                <c:pt idx="5">
                  <c:v>Q6</c:v>
                </c:pt>
                <c:pt idx="6">
                  <c:v>Q7</c:v>
                </c:pt>
                <c:pt idx="7">
                  <c:v>Q8</c:v>
                </c:pt>
                <c:pt idx="8">
                  <c:v>Q9</c:v>
                </c:pt>
                <c:pt idx="9">
                  <c:v>Q10</c:v>
                </c:pt>
                <c:pt idx="10">
                  <c:v>Q11</c:v>
                </c:pt>
                <c:pt idx="11">
                  <c:v>Q12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2.4</c:v>
                </c:pt>
                <c:pt idx="5">
                  <c:v>4.4000000000000004</c:v>
                </c:pt>
                <c:pt idx="6">
                  <c:v>1.8</c:v>
                </c:pt>
                <c:pt idx="7">
                  <c:v>2.8</c:v>
                </c:pt>
                <c:pt idx="8">
                  <c:v>2</c:v>
                </c:pt>
                <c:pt idx="9">
                  <c:v>2</c:v>
                </c:pt>
                <c:pt idx="10">
                  <c:v>3</c:v>
                </c:pt>
                <c:pt idx="11">
                  <c:v>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ADB1-4D91-9455-D0ADCDDD270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S2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Pt>
            <c:idx val="5"/>
            <c:marker>
              <c:symbol val="none"/>
            </c:marker>
            <c:bubble3D val="0"/>
            <c:spPr>
              <a:ln w="28575" cap="rnd">
                <a:solidFill>
                  <a:schemeClr val="accent6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ADB1-4D91-9455-D0ADCDDD270A}"/>
              </c:ext>
            </c:extLst>
          </c:dPt>
          <c:cat>
            <c:strRef>
              <c:f>Sheet1!$A$2:$A$13</c:f>
              <c:strCache>
                <c:ptCount val="12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Q5</c:v>
                </c:pt>
                <c:pt idx="5">
                  <c:v>Q6</c:v>
                </c:pt>
                <c:pt idx="6">
                  <c:v>Q7</c:v>
                </c:pt>
                <c:pt idx="7">
                  <c:v>Q8</c:v>
                </c:pt>
                <c:pt idx="8">
                  <c:v>Q9</c:v>
                </c:pt>
                <c:pt idx="9">
                  <c:v>Q10</c:v>
                </c:pt>
                <c:pt idx="10">
                  <c:v>Q11</c:v>
                </c:pt>
                <c:pt idx="11">
                  <c:v>Q12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2.5</c:v>
                </c:pt>
                <c:pt idx="1">
                  <c:v>3.5</c:v>
                </c:pt>
                <c:pt idx="2">
                  <c:v>4.5</c:v>
                </c:pt>
                <c:pt idx="3">
                  <c:v>2.4</c:v>
                </c:pt>
                <c:pt idx="4">
                  <c:v>4.4000000000000004</c:v>
                </c:pt>
                <c:pt idx="5">
                  <c:v>1.8</c:v>
                </c:pt>
                <c:pt idx="6">
                  <c:v>2.8</c:v>
                </c:pt>
                <c:pt idx="7">
                  <c:v>2</c:v>
                </c:pt>
                <c:pt idx="8">
                  <c:v>2</c:v>
                </c:pt>
                <c:pt idx="9">
                  <c:v>3</c:v>
                </c:pt>
                <c:pt idx="10">
                  <c:v>5</c:v>
                </c:pt>
                <c:pt idx="11">
                  <c:v>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4-ADB1-4D91-9455-D0ADCDDD27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79240496"/>
        <c:axId val="479249512"/>
      </c:lineChart>
      <c:catAx>
        <c:axId val="47924049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9249512"/>
        <c:crosses val="autoZero"/>
        <c:auto val="1"/>
        <c:lblAlgn val="ctr"/>
        <c:lblOffset val="100"/>
        <c:noMultiLvlLbl val="0"/>
      </c:catAx>
      <c:valAx>
        <c:axId val="479249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9240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8404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0185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4990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546" y="759873"/>
            <a:ext cx="66227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2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572255" y="759874"/>
            <a:ext cx="1401818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152469" y="759874"/>
            <a:ext cx="7073424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309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24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440546" y="182446"/>
            <a:ext cx="7776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2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83918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4142616" y="4093452"/>
            <a:ext cx="3295666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2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7" name="图片 6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644" y="2862560"/>
            <a:ext cx="3047603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09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4707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2165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4577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786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</p:sldLayoutIdLst>
  <p:txStyles>
    <p:titleStyle>
      <a:lvl1pPr algn="ctr" defTabSz="609524" rtl="0" eaLnBrk="1" latinLnBrk="0" hangingPunct="1">
        <a:spcBef>
          <a:spcPct val="0"/>
        </a:spcBef>
        <a:buNone/>
        <a:defRPr sz="58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43" indent="-457143" algn="l" defTabSz="609524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476" indent="-380952" algn="l" defTabSz="609524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810" indent="-304762" algn="l" defTabSz="609524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334" indent="-304762" algn="l" defTabSz="609524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2857" indent="-304762" algn="l" defTabSz="609524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381" indent="-304762" algn="l" defTabSz="60952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1905" indent="-304762" algn="l" defTabSz="60952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429" indent="-304762" algn="l" defTabSz="60952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0952" indent="-304762" algn="l" defTabSz="60952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24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48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571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095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619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143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666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90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/>
          <p:nvPr>
            <p:extLst/>
          </p:nvPr>
        </p:nvGraphicFramePr>
        <p:xfrm>
          <a:off x="1561778" y="1349814"/>
          <a:ext cx="9106221" cy="3456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矩形标注 5"/>
          <p:cNvSpPr/>
          <p:nvPr/>
        </p:nvSpPr>
        <p:spPr>
          <a:xfrm>
            <a:off x="5810250" y="1204632"/>
            <a:ext cx="1028700" cy="628650"/>
          </a:xfrm>
          <a:prstGeom prst="wedgeRectCallout">
            <a:avLst>
              <a:gd name="adj1" fmla="val -20833"/>
              <a:gd name="adj2" fmla="val 86742"/>
            </a:avLst>
          </a:prstGeom>
          <a:solidFill>
            <a:srgbClr val="218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54%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279900" y="2976761"/>
            <a:ext cx="146050" cy="1460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14" name="矩形标注 13"/>
          <p:cNvSpPr/>
          <p:nvPr/>
        </p:nvSpPr>
        <p:spPr>
          <a:xfrm>
            <a:off x="4042229" y="1930800"/>
            <a:ext cx="1028700" cy="628650"/>
          </a:xfrm>
          <a:prstGeom prst="wedgeRectCallout">
            <a:avLst>
              <a:gd name="adj1" fmla="val -20833"/>
              <a:gd name="adj2" fmla="val 86742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21%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737225" y="2099075"/>
            <a:ext cx="146050" cy="1460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228600"/>
            <a:ext cx="524435" cy="6051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9" name="矩形 39"/>
          <p:cNvSpPr/>
          <p:nvPr/>
        </p:nvSpPr>
        <p:spPr>
          <a:xfrm>
            <a:off x="813276" y="199572"/>
            <a:ext cx="2646846" cy="461649"/>
          </a:xfrm>
          <a:prstGeom prst="rect">
            <a:avLst/>
          </a:prstGeom>
        </p:spPr>
        <p:txBody>
          <a:bodyPr wrap="none" lIns="91424" tIns="45712" rIns="91424" bIns="45712">
            <a:spAutoFit/>
          </a:bodyPr>
          <a:lstStyle/>
          <a:p>
            <a:pPr marL="0" marR="0" lvl="0" indent="0" algn="l" defTabSz="6856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HelveticaNeueLT Pro 67 MdCn" panose="020B0606030502030204" pitchFamily="34" charset="0"/>
                <a:ea typeface="Hiragino Sans GB W3" panose="020B0300000000000000" pitchFamily="34" charset="-122"/>
                <a:cs typeface="+mn-cs"/>
              </a:rPr>
              <a:t>点击此处添加标题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4C4C4C"/>
              </a:solidFill>
              <a:effectLst/>
              <a:uLnTx/>
              <a:uFillTx/>
              <a:latin typeface="HelveticaNeueLT Pro 67 MdCn" panose="020B0606030502030204" pitchFamily="34" charset="0"/>
              <a:ea typeface="Hiragino Sans GB W3" panose="020B0300000000000000" pitchFamily="34" charset="-122"/>
              <a:cs typeface="+mn-cs"/>
            </a:endParaRPr>
          </a:p>
        </p:txBody>
      </p:sp>
      <p:sp>
        <p:nvSpPr>
          <p:cNvPr id="10" name="Rectangle 11"/>
          <p:cNvSpPr/>
          <p:nvPr/>
        </p:nvSpPr>
        <p:spPr>
          <a:xfrm>
            <a:off x="813277" y="616968"/>
            <a:ext cx="3842685" cy="276983"/>
          </a:xfrm>
          <a:prstGeom prst="rect">
            <a:avLst/>
          </a:prstGeom>
        </p:spPr>
        <p:txBody>
          <a:bodyPr wrap="square" lIns="91424" tIns="45712" rIns="91424" bIns="45712">
            <a:spAutoFit/>
          </a:bodyPr>
          <a:lstStyle/>
          <a:p>
            <a:pPr marL="0" marR="0" lvl="0" indent="0" algn="l" defTabSz="6856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elveticaNeueLT Pro 67 MdCn" panose="020B0606030502030204" pitchFamily="34" charset="0"/>
                <a:ea typeface="Hiragino Sans GB W3" panose="020B0300000000000000" pitchFamily="34" charset="-122"/>
                <a:cs typeface="+mn-cs"/>
                <a:sym typeface="News Gothic MT" charset="0"/>
              </a:rPr>
              <a:t>CLICK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elveticaNeueLT Pro 67 MdCn" panose="020B0606030502030204" pitchFamily="34" charset="0"/>
                <a:ea typeface="Hiragino Sans GB W3" panose="020B0300000000000000" pitchFamily="34" charset="-122"/>
                <a:cs typeface="+mn-cs"/>
                <a:sym typeface="News Gothic MT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elveticaNeueLT Pro 67 MdCn" panose="020B0606030502030204" pitchFamily="34" charset="0"/>
                <a:ea typeface="Hiragino Sans GB W3" panose="020B0300000000000000" pitchFamily="34" charset="-122"/>
                <a:cs typeface="+mn-cs"/>
                <a:sym typeface="News Gothic MT" charset="0"/>
              </a:rPr>
              <a:t>HERE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elveticaNeueLT Pro 67 MdCn" panose="020B0606030502030204" pitchFamily="34" charset="0"/>
                <a:ea typeface="Hiragino Sans GB W3" panose="020B0300000000000000" pitchFamily="34" charset="-122"/>
                <a:cs typeface="+mn-cs"/>
                <a:sym typeface="News Gothic MT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elveticaNeueLT Pro 67 MdCn" panose="020B0606030502030204" pitchFamily="34" charset="0"/>
                <a:ea typeface="Hiragino Sans GB W3" panose="020B0300000000000000" pitchFamily="34" charset="-122"/>
                <a:cs typeface="+mn-cs"/>
                <a:sym typeface="News Gothic MT" charset="0"/>
              </a:rPr>
              <a:t>TO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elveticaNeueLT Pro 67 MdCn" panose="020B0606030502030204" pitchFamily="34" charset="0"/>
                <a:ea typeface="Hiragino Sans GB W3" panose="020B0300000000000000" pitchFamily="34" charset="-122"/>
                <a:cs typeface="+mn-cs"/>
                <a:sym typeface="News Gothic MT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elveticaNeueLT Pro 67 MdCn" panose="020B0606030502030204" pitchFamily="34" charset="0"/>
                <a:ea typeface="Hiragino Sans GB W3" panose="020B0300000000000000" pitchFamily="34" charset="-122"/>
                <a:cs typeface="+mn-cs"/>
                <a:sym typeface="News Gothic MT" charset="0"/>
              </a:rPr>
              <a:t>ADD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elveticaNeueLT Pro 67 MdCn" panose="020B0606030502030204" pitchFamily="34" charset="0"/>
                <a:ea typeface="Hiragino Sans GB W3" panose="020B0300000000000000" pitchFamily="34" charset="-122"/>
                <a:cs typeface="+mn-cs"/>
                <a:sym typeface="News Gothic MT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elveticaNeueLT Pro 67 MdCn" panose="020B0606030502030204" pitchFamily="34" charset="0"/>
                <a:ea typeface="Hiragino Sans GB W3" panose="020B0300000000000000" pitchFamily="34" charset="-122"/>
                <a:cs typeface="+mn-cs"/>
                <a:sym typeface="News Gothic MT" charset="0"/>
              </a:rPr>
              <a:t>YOUR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elveticaNeueLT Pro 67 MdCn" panose="020B0606030502030204" pitchFamily="34" charset="0"/>
                <a:ea typeface="Hiragino Sans GB W3" panose="020B0300000000000000" pitchFamily="34" charset="-122"/>
                <a:cs typeface="+mn-cs"/>
                <a:sym typeface="News Gothic MT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elveticaNeueLT Pro 67 MdCn" panose="020B0606030502030204" pitchFamily="34" charset="0"/>
                <a:ea typeface="Hiragino Sans GB W3" panose="020B0300000000000000" pitchFamily="34" charset="-122"/>
                <a:cs typeface="+mn-cs"/>
                <a:sym typeface="News Gothic MT" charset="0"/>
              </a:rPr>
              <a:t>TITLE</a:t>
            </a:r>
            <a:endParaRPr kumimoji="0" lang="zh-CN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HelveticaNeueLT Pro 67 MdCn" panose="020B0606030502030204" pitchFamily="34" charset="0"/>
              <a:ea typeface="Hiragino Sans GB W3" panose="020B0300000000000000" pitchFamily="34" charset="-122"/>
              <a:cs typeface="+mn-cs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909121" y="648862"/>
            <a:ext cx="3246448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0" y="4988859"/>
            <a:ext cx="12192000" cy="1869141"/>
          </a:xfrm>
          <a:prstGeom prst="rect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09121" y="5533965"/>
            <a:ext cx="10576263" cy="812514"/>
          </a:xfrm>
          <a:prstGeom prst="rect">
            <a:avLst/>
          </a:prstGeom>
        </p:spPr>
        <p:txBody>
          <a:bodyPr wrap="square" lIns="91424" tIns="45712" rIns="91424" bIns="45712">
            <a:spAutoFit/>
          </a:bodyPr>
          <a:lstStyle/>
          <a:p>
            <a:pPr marL="171450" marR="0" lvl="0" indent="-1714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标题数字等都可以通过点击和重新输入进行更改，顶部“开始”面板中可以对字体、字号、颜色、行距等进行修改。建议正文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12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号字，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1.3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倍字间距。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标题数字等都可以通过点击和重新输入进行更改，顶部“开始”面板中可以对字体、字号、颜色、行距等进行修改。建议正文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12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号字，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1.3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倍字间距。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标题数字等都可以通过点击和重新输入进行更改，顶部“开始”面板中可以对字体、字号、颜色、行距等进行修改。建议正文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12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号字，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1.3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倍字间距。</a:t>
            </a:r>
          </a:p>
        </p:txBody>
      </p:sp>
      <p:pic>
        <p:nvPicPr>
          <p:cNvPr id="15" name="图片 14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512" y="6327301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39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/>
          <p:nvPr>
            <p:extLst/>
          </p:nvPr>
        </p:nvGraphicFramePr>
        <p:xfrm>
          <a:off x="1561778" y="1349814"/>
          <a:ext cx="9106221" cy="3456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矩形标注 5"/>
          <p:cNvSpPr/>
          <p:nvPr/>
        </p:nvSpPr>
        <p:spPr>
          <a:xfrm>
            <a:off x="5810250" y="1204632"/>
            <a:ext cx="1028700" cy="628650"/>
          </a:xfrm>
          <a:prstGeom prst="wedgeRectCallout">
            <a:avLst>
              <a:gd name="adj1" fmla="val -20833"/>
              <a:gd name="adj2" fmla="val 86742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54%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279900" y="2976761"/>
            <a:ext cx="146050" cy="1460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E53D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14" name="矩形标注 13"/>
          <p:cNvSpPr/>
          <p:nvPr/>
        </p:nvSpPr>
        <p:spPr>
          <a:xfrm>
            <a:off x="4042229" y="1930800"/>
            <a:ext cx="1028700" cy="628650"/>
          </a:xfrm>
          <a:prstGeom prst="wedgeRectCallout">
            <a:avLst>
              <a:gd name="adj1" fmla="val -20833"/>
              <a:gd name="adj2" fmla="val 86742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21%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737225" y="2099075"/>
            <a:ext cx="146050" cy="1460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4988859"/>
            <a:ext cx="12192000" cy="18691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09121" y="5533965"/>
            <a:ext cx="10576263" cy="812514"/>
          </a:xfrm>
          <a:prstGeom prst="rect">
            <a:avLst/>
          </a:prstGeom>
        </p:spPr>
        <p:txBody>
          <a:bodyPr wrap="square" lIns="91424" tIns="45712" rIns="91424" bIns="45712">
            <a:spAutoFit/>
          </a:bodyPr>
          <a:lstStyle/>
          <a:p>
            <a:pPr marL="171450" marR="0" lvl="0" indent="-1714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标题数字等都可以通过点击和重新输入进行更改，顶部“开始”面板中可以对字体、字号、颜色、行距等进行修改。建议正文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12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号字，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1.3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倍字间距。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标题数字等都可以通过点击和重新输入进行更改，顶部“开始”面板中可以对字体、字号、颜色、行距等进行修改。建议正文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12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号字，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1.3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倍字间距。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标题数字等都可以通过点击和重新输入进行更改，顶部“开始”面板中可以对字体、字号、颜色、行距等进行修改。建议正文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12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号字，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1.3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倍字间距。</a:t>
            </a:r>
          </a:p>
        </p:txBody>
      </p:sp>
      <p:pic>
        <p:nvPicPr>
          <p:cNvPr id="15" name="图片 14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512" y="6327301"/>
            <a:ext cx="1828800" cy="24384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0" y="228600"/>
            <a:ext cx="524435" cy="6051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17" name="矩形 39"/>
          <p:cNvSpPr/>
          <p:nvPr/>
        </p:nvSpPr>
        <p:spPr>
          <a:xfrm>
            <a:off x="813276" y="199572"/>
            <a:ext cx="2646846" cy="461649"/>
          </a:xfrm>
          <a:prstGeom prst="rect">
            <a:avLst/>
          </a:prstGeom>
        </p:spPr>
        <p:txBody>
          <a:bodyPr wrap="none" lIns="91424" tIns="45712" rIns="91424" bIns="45712">
            <a:spAutoFit/>
          </a:bodyPr>
          <a:lstStyle/>
          <a:p>
            <a:pPr marL="0" marR="0" lvl="0" indent="0" algn="l" defTabSz="6856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HelveticaNeueLT Pro 67 MdCn" panose="020B0606030502030204" pitchFamily="34" charset="0"/>
                <a:ea typeface="Hiragino Sans GB W3" panose="020B0300000000000000" pitchFamily="34" charset="-122"/>
                <a:cs typeface="+mn-cs"/>
              </a:rPr>
              <a:t>点击此处添加标题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4C4C4C"/>
              </a:solidFill>
              <a:effectLst/>
              <a:uLnTx/>
              <a:uFillTx/>
              <a:latin typeface="HelveticaNeueLT Pro 67 MdCn" panose="020B0606030502030204" pitchFamily="34" charset="0"/>
              <a:ea typeface="Hiragino Sans GB W3" panose="020B0300000000000000" pitchFamily="34" charset="-122"/>
              <a:cs typeface="+mn-cs"/>
            </a:endParaRPr>
          </a:p>
        </p:txBody>
      </p:sp>
      <p:sp>
        <p:nvSpPr>
          <p:cNvPr id="18" name="Rectangle 11"/>
          <p:cNvSpPr/>
          <p:nvPr/>
        </p:nvSpPr>
        <p:spPr>
          <a:xfrm>
            <a:off x="813277" y="616968"/>
            <a:ext cx="3842685" cy="276983"/>
          </a:xfrm>
          <a:prstGeom prst="rect">
            <a:avLst/>
          </a:prstGeom>
        </p:spPr>
        <p:txBody>
          <a:bodyPr wrap="square" lIns="91424" tIns="45712" rIns="91424" bIns="45712">
            <a:spAutoFit/>
          </a:bodyPr>
          <a:lstStyle/>
          <a:p>
            <a:pPr marL="0" marR="0" lvl="0" indent="0" algn="l" defTabSz="6856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elveticaNeueLT Pro 67 MdCn" panose="020B0606030502030204" pitchFamily="34" charset="0"/>
                <a:ea typeface="Hiragino Sans GB W3" panose="020B0300000000000000" pitchFamily="34" charset="-122"/>
                <a:cs typeface="+mn-cs"/>
                <a:sym typeface="News Gothic MT" charset="0"/>
              </a:rPr>
              <a:t>CLICK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elveticaNeueLT Pro 67 MdCn" panose="020B0606030502030204" pitchFamily="34" charset="0"/>
                <a:ea typeface="Hiragino Sans GB W3" panose="020B0300000000000000" pitchFamily="34" charset="-122"/>
                <a:cs typeface="+mn-cs"/>
                <a:sym typeface="News Gothic MT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elveticaNeueLT Pro 67 MdCn" panose="020B0606030502030204" pitchFamily="34" charset="0"/>
                <a:ea typeface="Hiragino Sans GB W3" panose="020B0300000000000000" pitchFamily="34" charset="-122"/>
                <a:cs typeface="+mn-cs"/>
                <a:sym typeface="News Gothic MT" charset="0"/>
              </a:rPr>
              <a:t>HERE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elveticaNeueLT Pro 67 MdCn" panose="020B0606030502030204" pitchFamily="34" charset="0"/>
                <a:ea typeface="Hiragino Sans GB W3" panose="020B0300000000000000" pitchFamily="34" charset="-122"/>
                <a:cs typeface="+mn-cs"/>
                <a:sym typeface="News Gothic MT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elveticaNeueLT Pro 67 MdCn" panose="020B0606030502030204" pitchFamily="34" charset="0"/>
                <a:ea typeface="Hiragino Sans GB W3" panose="020B0300000000000000" pitchFamily="34" charset="-122"/>
                <a:cs typeface="+mn-cs"/>
                <a:sym typeface="News Gothic MT" charset="0"/>
              </a:rPr>
              <a:t>TO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elveticaNeueLT Pro 67 MdCn" panose="020B0606030502030204" pitchFamily="34" charset="0"/>
                <a:ea typeface="Hiragino Sans GB W3" panose="020B0300000000000000" pitchFamily="34" charset="-122"/>
                <a:cs typeface="+mn-cs"/>
                <a:sym typeface="News Gothic MT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elveticaNeueLT Pro 67 MdCn" panose="020B0606030502030204" pitchFamily="34" charset="0"/>
                <a:ea typeface="Hiragino Sans GB W3" panose="020B0300000000000000" pitchFamily="34" charset="-122"/>
                <a:cs typeface="+mn-cs"/>
                <a:sym typeface="News Gothic MT" charset="0"/>
              </a:rPr>
              <a:t>ADD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elveticaNeueLT Pro 67 MdCn" panose="020B0606030502030204" pitchFamily="34" charset="0"/>
                <a:ea typeface="Hiragino Sans GB W3" panose="020B0300000000000000" pitchFamily="34" charset="-122"/>
                <a:cs typeface="+mn-cs"/>
                <a:sym typeface="News Gothic MT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elveticaNeueLT Pro 67 MdCn" panose="020B0606030502030204" pitchFamily="34" charset="0"/>
                <a:ea typeface="Hiragino Sans GB W3" panose="020B0300000000000000" pitchFamily="34" charset="-122"/>
                <a:cs typeface="+mn-cs"/>
                <a:sym typeface="News Gothic MT" charset="0"/>
              </a:rPr>
              <a:t>YOUR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elveticaNeueLT Pro 67 MdCn" panose="020B0606030502030204" pitchFamily="34" charset="0"/>
                <a:ea typeface="Hiragino Sans GB W3" panose="020B0300000000000000" pitchFamily="34" charset="-122"/>
                <a:cs typeface="+mn-cs"/>
                <a:sym typeface="News Gothic MT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elveticaNeueLT Pro 67 MdCn" panose="020B0606030502030204" pitchFamily="34" charset="0"/>
                <a:ea typeface="Hiragino Sans GB W3" panose="020B0300000000000000" pitchFamily="34" charset="-122"/>
                <a:cs typeface="+mn-cs"/>
                <a:sym typeface="News Gothic MT" charset="0"/>
              </a:rPr>
              <a:t>TITLE</a:t>
            </a:r>
            <a:endParaRPr kumimoji="0" lang="zh-CN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HelveticaNeueLT Pro 67 MdCn" panose="020B0606030502030204" pitchFamily="34" charset="0"/>
              <a:ea typeface="Hiragino Sans GB W3" panose="020B0300000000000000" pitchFamily="34" charset="-122"/>
              <a:cs typeface="+mn-cs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909121" y="648862"/>
            <a:ext cx="3246448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49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/>
          <p:nvPr>
            <p:extLst/>
          </p:nvPr>
        </p:nvGraphicFramePr>
        <p:xfrm>
          <a:off x="1561778" y="1349814"/>
          <a:ext cx="9106221" cy="3456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矩形标注 5"/>
          <p:cNvSpPr/>
          <p:nvPr/>
        </p:nvSpPr>
        <p:spPr>
          <a:xfrm>
            <a:off x="5810250" y="1204632"/>
            <a:ext cx="1028700" cy="628650"/>
          </a:xfrm>
          <a:prstGeom prst="wedgeRectCallout">
            <a:avLst>
              <a:gd name="adj1" fmla="val -20833"/>
              <a:gd name="adj2" fmla="val 86742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54%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279900" y="2976761"/>
            <a:ext cx="146050" cy="1460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A476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14" name="矩形标注 13"/>
          <p:cNvSpPr/>
          <p:nvPr/>
        </p:nvSpPr>
        <p:spPr>
          <a:xfrm>
            <a:off x="4042229" y="1930800"/>
            <a:ext cx="1028700" cy="628650"/>
          </a:xfrm>
          <a:prstGeom prst="wedgeRectCallout">
            <a:avLst>
              <a:gd name="adj1" fmla="val -20833"/>
              <a:gd name="adj2" fmla="val 86742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21%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737225" y="2099075"/>
            <a:ext cx="146050" cy="1460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4988859"/>
            <a:ext cx="12192000" cy="18691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09121" y="5533965"/>
            <a:ext cx="10576263" cy="812514"/>
          </a:xfrm>
          <a:prstGeom prst="rect">
            <a:avLst/>
          </a:prstGeom>
        </p:spPr>
        <p:txBody>
          <a:bodyPr wrap="square" lIns="91424" tIns="45712" rIns="91424" bIns="45712">
            <a:spAutoFit/>
          </a:bodyPr>
          <a:lstStyle/>
          <a:p>
            <a:pPr marL="171450" marR="0" lvl="0" indent="-1714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标题数字等都可以通过点击和重新输入进行更改，顶部“开始”面板中可以对字体、字号、颜色、行距等进行修改。建议正文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12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号字，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1.3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倍字间距。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标题数字等都可以通过点击和重新输入进行更改，顶部“开始”面板中可以对字体、字号、颜色、行距等进行修改。建议正文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12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号字，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1.3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倍字间距。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标题数字等都可以通过点击和重新输入进行更改，顶部“开始”面板中可以对字体、字号、颜色、行距等进行修改。建议正文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12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号字，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1.3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倍字间距。</a:t>
            </a:r>
          </a:p>
        </p:txBody>
      </p:sp>
      <p:pic>
        <p:nvPicPr>
          <p:cNvPr id="15" name="图片 14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512" y="6327301"/>
            <a:ext cx="1828800" cy="24384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0" y="228600"/>
            <a:ext cx="524435" cy="6051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17" name="矩形 39"/>
          <p:cNvSpPr/>
          <p:nvPr/>
        </p:nvSpPr>
        <p:spPr>
          <a:xfrm>
            <a:off x="813276" y="199572"/>
            <a:ext cx="2646846" cy="461649"/>
          </a:xfrm>
          <a:prstGeom prst="rect">
            <a:avLst/>
          </a:prstGeom>
        </p:spPr>
        <p:txBody>
          <a:bodyPr wrap="none" lIns="91424" tIns="45712" rIns="91424" bIns="45712">
            <a:spAutoFit/>
          </a:bodyPr>
          <a:lstStyle/>
          <a:p>
            <a:pPr marL="0" marR="0" lvl="0" indent="0" algn="l" defTabSz="6856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HelveticaNeueLT Pro 67 MdCn" panose="020B0606030502030204" pitchFamily="34" charset="0"/>
                <a:ea typeface="Hiragino Sans GB W3" panose="020B0300000000000000" pitchFamily="34" charset="-122"/>
                <a:cs typeface="+mn-cs"/>
              </a:rPr>
              <a:t>点击此处添加标题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4C4C4C"/>
              </a:solidFill>
              <a:effectLst/>
              <a:uLnTx/>
              <a:uFillTx/>
              <a:latin typeface="HelveticaNeueLT Pro 67 MdCn" panose="020B0606030502030204" pitchFamily="34" charset="0"/>
              <a:ea typeface="Hiragino Sans GB W3" panose="020B0300000000000000" pitchFamily="34" charset="-122"/>
              <a:cs typeface="+mn-cs"/>
            </a:endParaRPr>
          </a:p>
        </p:txBody>
      </p:sp>
      <p:sp>
        <p:nvSpPr>
          <p:cNvPr id="18" name="Rectangle 11"/>
          <p:cNvSpPr/>
          <p:nvPr/>
        </p:nvSpPr>
        <p:spPr>
          <a:xfrm>
            <a:off x="813277" y="616968"/>
            <a:ext cx="3842685" cy="276983"/>
          </a:xfrm>
          <a:prstGeom prst="rect">
            <a:avLst/>
          </a:prstGeom>
        </p:spPr>
        <p:txBody>
          <a:bodyPr wrap="square" lIns="91424" tIns="45712" rIns="91424" bIns="45712">
            <a:spAutoFit/>
          </a:bodyPr>
          <a:lstStyle/>
          <a:p>
            <a:pPr marL="0" marR="0" lvl="0" indent="0" algn="l" defTabSz="6856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elveticaNeueLT Pro 67 MdCn" panose="020B0606030502030204" pitchFamily="34" charset="0"/>
                <a:ea typeface="Hiragino Sans GB W3" panose="020B0300000000000000" pitchFamily="34" charset="-122"/>
                <a:cs typeface="+mn-cs"/>
                <a:sym typeface="News Gothic MT" charset="0"/>
              </a:rPr>
              <a:t>CLICK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elveticaNeueLT Pro 67 MdCn" panose="020B0606030502030204" pitchFamily="34" charset="0"/>
                <a:ea typeface="Hiragino Sans GB W3" panose="020B0300000000000000" pitchFamily="34" charset="-122"/>
                <a:cs typeface="+mn-cs"/>
                <a:sym typeface="News Gothic MT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elveticaNeueLT Pro 67 MdCn" panose="020B0606030502030204" pitchFamily="34" charset="0"/>
                <a:ea typeface="Hiragino Sans GB W3" panose="020B0300000000000000" pitchFamily="34" charset="-122"/>
                <a:cs typeface="+mn-cs"/>
                <a:sym typeface="News Gothic MT" charset="0"/>
              </a:rPr>
              <a:t>HERE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elveticaNeueLT Pro 67 MdCn" panose="020B0606030502030204" pitchFamily="34" charset="0"/>
                <a:ea typeface="Hiragino Sans GB W3" panose="020B0300000000000000" pitchFamily="34" charset="-122"/>
                <a:cs typeface="+mn-cs"/>
                <a:sym typeface="News Gothic MT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elveticaNeueLT Pro 67 MdCn" panose="020B0606030502030204" pitchFamily="34" charset="0"/>
                <a:ea typeface="Hiragino Sans GB W3" panose="020B0300000000000000" pitchFamily="34" charset="-122"/>
                <a:cs typeface="+mn-cs"/>
                <a:sym typeface="News Gothic MT" charset="0"/>
              </a:rPr>
              <a:t>TO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elveticaNeueLT Pro 67 MdCn" panose="020B0606030502030204" pitchFamily="34" charset="0"/>
                <a:ea typeface="Hiragino Sans GB W3" panose="020B0300000000000000" pitchFamily="34" charset="-122"/>
                <a:cs typeface="+mn-cs"/>
                <a:sym typeface="News Gothic MT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elveticaNeueLT Pro 67 MdCn" panose="020B0606030502030204" pitchFamily="34" charset="0"/>
                <a:ea typeface="Hiragino Sans GB W3" panose="020B0300000000000000" pitchFamily="34" charset="-122"/>
                <a:cs typeface="+mn-cs"/>
                <a:sym typeface="News Gothic MT" charset="0"/>
              </a:rPr>
              <a:t>ADD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elveticaNeueLT Pro 67 MdCn" panose="020B0606030502030204" pitchFamily="34" charset="0"/>
                <a:ea typeface="Hiragino Sans GB W3" panose="020B0300000000000000" pitchFamily="34" charset="-122"/>
                <a:cs typeface="+mn-cs"/>
                <a:sym typeface="News Gothic MT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elveticaNeueLT Pro 67 MdCn" panose="020B0606030502030204" pitchFamily="34" charset="0"/>
                <a:ea typeface="Hiragino Sans GB W3" panose="020B0300000000000000" pitchFamily="34" charset="-122"/>
                <a:cs typeface="+mn-cs"/>
                <a:sym typeface="News Gothic MT" charset="0"/>
              </a:rPr>
              <a:t>YOUR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elveticaNeueLT Pro 67 MdCn" panose="020B0606030502030204" pitchFamily="34" charset="0"/>
                <a:ea typeface="Hiragino Sans GB W3" panose="020B0300000000000000" pitchFamily="34" charset="-122"/>
                <a:cs typeface="+mn-cs"/>
                <a:sym typeface="News Gothic MT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elveticaNeueLT Pro 67 MdCn" panose="020B0606030502030204" pitchFamily="34" charset="0"/>
                <a:ea typeface="Hiragino Sans GB W3" panose="020B0300000000000000" pitchFamily="34" charset="-122"/>
                <a:cs typeface="+mn-cs"/>
                <a:sym typeface="News Gothic MT" charset="0"/>
              </a:rPr>
              <a:t>TITLE</a:t>
            </a:r>
            <a:endParaRPr kumimoji="0" lang="zh-CN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HelveticaNeueLT Pro 67 MdCn" panose="020B0606030502030204" pitchFamily="34" charset="0"/>
              <a:ea typeface="Hiragino Sans GB W3" panose="020B0300000000000000" pitchFamily="34" charset="-122"/>
              <a:cs typeface="+mn-cs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909121" y="648862"/>
            <a:ext cx="3246448" cy="0"/>
          </a:xfrm>
          <a:prstGeom prst="line">
            <a:avLst/>
          </a:prstGeom>
          <a:ln>
            <a:solidFill>
              <a:srgbClr val="741A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77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3905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0694336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主题">
  <a:themeElements>
    <a:clrScheme name="自定义 5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7F5AD"/>
      </a:accent1>
      <a:accent2>
        <a:srgbClr val="00B0F0"/>
      </a:accent2>
      <a:accent3>
        <a:srgbClr val="FFC000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主题">
  <a:themeElements>
    <a:clrScheme name="紫红色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5_Office 主题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Theme">
  <a:themeElements>
    <a:clrScheme name="自定义 162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00D3BF"/>
      </a:accent1>
      <a:accent2>
        <a:srgbClr val="FED734"/>
      </a:accent2>
      <a:accent3>
        <a:srgbClr val="FC958E"/>
      </a:accent3>
      <a:accent4>
        <a:srgbClr val="515151"/>
      </a:accent4>
      <a:accent5>
        <a:srgbClr val="919191"/>
      </a:accent5>
      <a:accent6>
        <a:srgbClr val="CACACA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420</Words>
  <Application>Microsoft Office PowerPoint</Application>
  <PresentationFormat>宽屏</PresentationFormat>
  <Paragraphs>21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HelveticaNeueLT Pro 67 MdCn</vt:lpstr>
      <vt:lpstr>Hiragino Sans GB W3</vt:lpstr>
      <vt:lpstr>News Gothic MT</vt:lpstr>
      <vt:lpstr>微软雅黑</vt:lpstr>
      <vt:lpstr>Arial</vt:lpstr>
      <vt:lpstr>Calibri</vt:lpstr>
      <vt:lpstr>Century Gothic</vt:lpstr>
      <vt:lpstr>Segoe UI Light</vt:lpstr>
      <vt:lpstr>3_Office 主题</vt:lpstr>
      <vt:lpstr>4_Office 主题</vt:lpstr>
      <vt:lpstr>5_Office 主题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刘云轩</cp:lastModifiedBy>
  <cp:revision>27</cp:revision>
  <dcterms:created xsi:type="dcterms:W3CDTF">2015-07-24T09:25:54Z</dcterms:created>
  <dcterms:modified xsi:type="dcterms:W3CDTF">2016-03-01T04:38:19Z</dcterms:modified>
</cp:coreProperties>
</file>