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68" r:id="rId5"/>
    <p:sldId id="275" r:id="rId6"/>
    <p:sldId id="276" r:id="rId7"/>
    <p:sldId id="273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561"/>
  </p:normalViewPr>
  <p:slideViewPr>
    <p:cSldViewPr snapToGrid="0">
      <p:cViewPr varScale="1">
        <p:scale>
          <a:sx n="104" d="100"/>
          <a:sy n="104" d="100"/>
        </p:scale>
        <p:origin x="2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98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54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2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7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0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rgbClr val="5ECBB3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18" name="梯形 17"/>
          <p:cNvSpPr/>
          <p:nvPr/>
        </p:nvSpPr>
        <p:spPr>
          <a:xfrm>
            <a:off x="885829" y="4262284"/>
            <a:ext cx="4689987" cy="1268361"/>
          </a:xfrm>
          <a:prstGeom prst="trapezoid">
            <a:avLst>
              <a:gd name="adj" fmla="val 576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cs typeface="+mn-ea"/>
                <a:sym typeface="+mn-lt"/>
              </a:rPr>
              <a:t>C</a:t>
            </a:r>
            <a:endParaRPr kumimoji="1" lang="zh-CN" altLang="en-US" sz="4000" b="1" dirty="0">
              <a:cs typeface="+mn-ea"/>
              <a:sym typeface="+mn-lt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1710813" y="2880852"/>
            <a:ext cx="3040018" cy="1268361"/>
          </a:xfrm>
          <a:prstGeom prst="trapezoid">
            <a:avLst>
              <a:gd name="adj" fmla="val 576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cs typeface="+mn-ea"/>
                <a:sym typeface="+mn-lt"/>
              </a:rPr>
              <a:t>B</a:t>
            </a:r>
            <a:endParaRPr kumimoji="1" lang="zh-CN" altLang="en-US" sz="4000" b="1" dirty="0">
              <a:cs typeface="+mn-ea"/>
              <a:sym typeface="+mn-lt"/>
            </a:endParaRPr>
          </a:p>
        </p:txBody>
      </p:sp>
      <p:sp>
        <p:nvSpPr>
          <p:cNvPr id="20" name="三角形 19"/>
          <p:cNvSpPr/>
          <p:nvPr/>
        </p:nvSpPr>
        <p:spPr>
          <a:xfrm>
            <a:off x="2477729" y="1407369"/>
            <a:ext cx="1506186" cy="136041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cs typeface="+mn-ea"/>
                <a:sym typeface="+mn-lt"/>
              </a:rPr>
              <a:t>A</a:t>
            </a:r>
            <a:endParaRPr kumimoji="1" lang="zh-CN" altLang="en-US" sz="4000" b="1" dirty="0">
              <a:cs typeface="+mn-ea"/>
              <a:sym typeface="+mn-lt"/>
            </a:endParaRPr>
          </a:p>
        </p:txBody>
      </p:sp>
      <p:cxnSp>
        <p:nvCxnSpPr>
          <p:cNvPr id="21" name="直接连接符 7"/>
          <p:cNvCxnSpPr/>
          <p:nvPr/>
        </p:nvCxnSpPr>
        <p:spPr>
          <a:xfrm>
            <a:off x="3743235" y="1424100"/>
            <a:ext cx="18325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5577835" y="1424100"/>
            <a:ext cx="4185597" cy="926304"/>
            <a:chOff x="5577835" y="1424100"/>
            <a:chExt cx="4185597" cy="926304"/>
          </a:xfrm>
        </p:grpSpPr>
        <p:sp>
          <p:nvSpPr>
            <p:cNvPr id="23" name="TextBox 17"/>
            <p:cNvSpPr txBox="1"/>
            <p:nvPr/>
          </p:nvSpPr>
          <p:spPr>
            <a:xfrm>
              <a:off x="5577835" y="1424100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22"/>
            <p:cNvSpPr txBox="1"/>
            <p:nvPr/>
          </p:nvSpPr>
          <p:spPr>
            <a:xfrm>
              <a:off x="5577835" y="1801343"/>
              <a:ext cx="4185597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25" name="直角三角形 24"/>
          <p:cNvSpPr/>
          <p:nvPr/>
        </p:nvSpPr>
        <p:spPr>
          <a:xfrm rot="10800000">
            <a:off x="5143029" y="1519247"/>
            <a:ext cx="421827" cy="42182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28" name="直接连接符 7"/>
          <p:cNvCxnSpPr/>
          <p:nvPr/>
        </p:nvCxnSpPr>
        <p:spPr>
          <a:xfrm>
            <a:off x="4648565" y="2880852"/>
            <a:ext cx="18325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 28"/>
          <p:cNvGrpSpPr/>
          <p:nvPr/>
        </p:nvGrpSpPr>
        <p:grpSpPr>
          <a:xfrm>
            <a:off x="6483165" y="2880852"/>
            <a:ext cx="4185597" cy="926304"/>
            <a:chOff x="5577835" y="1424100"/>
            <a:chExt cx="4185597" cy="926304"/>
          </a:xfrm>
        </p:grpSpPr>
        <p:sp>
          <p:nvSpPr>
            <p:cNvPr id="30" name="TextBox 17"/>
            <p:cNvSpPr txBox="1"/>
            <p:nvPr/>
          </p:nvSpPr>
          <p:spPr>
            <a:xfrm>
              <a:off x="5577835" y="1424100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5577835" y="1801343"/>
              <a:ext cx="4185597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32" name="直角三角形 31"/>
          <p:cNvSpPr/>
          <p:nvPr/>
        </p:nvSpPr>
        <p:spPr>
          <a:xfrm rot="10800000">
            <a:off x="6048359" y="2975999"/>
            <a:ext cx="421827" cy="42182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33" name="直接连接符 7"/>
          <p:cNvCxnSpPr/>
          <p:nvPr/>
        </p:nvCxnSpPr>
        <p:spPr>
          <a:xfrm>
            <a:off x="5575816" y="4268991"/>
            <a:ext cx="18325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/>
          <p:cNvGrpSpPr/>
          <p:nvPr/>
        </p:nvGrpSpPr>
        <p:grpSpPr>
          <a:xfrm>
            <a:off x="7410416" y="4268991"/>
            <a:ext cx="4185597" cy="926304"/>
            <a:chOff x="5577835" y="1424100"/>
            <a:chExt cx="4185597" cy="926304"/>
          </a:xfrm>
        </p:grpSpPr>
        <p:sp>
          <p:nvSpPr>
            <p:cNvPr id="35" name="TextBox 17"/>
            <p:cNvSpPr txBox="1"/>
            <p:nvPr/>
          </p:nvSpPr>
          <p:spPr>
            <a:xfrm>
              <a:off x="5577835" y="1424100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22"/>
            <p:cNvSpPr txBox="1"/>
            <p:nvPr/>
          </p:nvSpPr>
          <p:spPr>
            <a:xfrm>
              <a:off x="5577835" y="1801343"/>
              <a:ext cx="4185597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37" name="直角三角形 36"/>
          <p:cNvSpPr/>
          <p:nvPr/>
        </p:nvSpPr>
        <p:spPr>
          <a:xfrm rot="10800000">
            <a:off x="6975610" y="4364138"/>
            <a:ext cx="421827" cy="42182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pic>
        <p:nvPicPr>
          <p:cNvPr id="38" name="图片 3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18" name="梯形 17"/>
          <p:cNvSpPr/>
          <p:nvPr/>
        </p:nvSpPr>
        <p:spPr>
          <a:xfrm>
            <a:off x="885829" y="4262284"/>
            <a:ext cx="4689987" cy="1268361"/>
          </a:xfrm>
          <a:prstGeom prst="trapezoid">
            <a:avLst>
              <a:gd name="adj" fmla="val 576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cs typeface="+mn-ea"/>
                <a:sym typeface="+mn-lt"/>
              </a:rPr>
              <a:t>C</a:t>
            </a:r>
            <a:endParaRPr kumimoji="1" lang="zh-CN" altLang="en-US" sz="4000" b="1" dirty="0">
              <a:cs typeface="+mn-ea"/>
              <a:sym typeface="+mn-lt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1710813" y="2880852"/>
            <a:ext cx="3040018" cy="1268361"/>
          </a:xfrm>
          <a:prstGeom prst="trapezoid">
            <a:avLst>
              <a:gd name="adj" fmla="val 576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cs typeface="+mn-ea"/>
                <a:sym typeface="+mn-lt"/>
              </a:rPr>
              <a:t>B</a:t>
            </a:r>
            <a:endParaRPr kumimoji="1" lang="zh-CN" altLang="en-US" sz="4000" b="1" dirty="0">
              <a:cs typeface="+mn-ea"/>
              <a:sym typeface="+mn-lt"/>
            </a:endParaRPr>
          </a:p>
        </p:txBody>
      </p:sp>
      <p:sp>
        <p:nvSpPr>
          <p:cNvPr id="20" name="三角形 19"/>
          <p:cNvSpPr/>
          <p:nvPr/>
        </p:nvSpPr>
        <p:spPr>
          <a:xfrm>
            <a:off x="2477729" y="1407369"/>
            <a:ext cx="1506186" cy="136041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cs typeface="+mn-ea"/>
                <a:sym typeface="+mn-lt"/>
              </a:rPr>
              <a:t>A</a:t>
            </a:r>
            <a:endParaRPr kumimoji="1" lang="zh-CN" altLang="en-US" sz="4000" b="1" dirty="0">
              <a:cs typeface="+mn-ea"/>
              <a:sym typeface="+mn-lt"/>
            </a:endParaRPr>
          </a:p>
        </p:txBody>
      </p:sp>
      <p:cxnSp>
        <p:nvCxnSpPr>
          <p:cNvPr id="21" name="直接连接符 7"/>
          <p:cNvCxnSpPr/>
          <p:nvPr/>
        </p:nvCxnSpPr>
        <p:spPr>
          <a:xfrm>
            <a:off x="3743235" y="1424100"/>
            <a:ext cx="18325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5577835" y="1424100"/>
            <a:ext cx="4185597" cy="926304"/>
            <a:chOff x="5577835" y="1424100"/>
            <a:chExt cx="4185597" cy="926304"/>
          </a:xfrm>
        </p:grpSpPr>
        <p:sp>
          <p:nvSpPr>
            <p:cNvPr id="23" name="TextBox 17"/>
            <p:cNvSpPr txBox="1"/>
            <p:nvPr/>
          </p:nvSpPr>
          <p:spPr>
            <a:xfrm>
              <a:off x="5577835" y="1424100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22"/>
            <p:cNvSpPr txBox="1"/>
            <p:nvPr/>
          </p:nvSpPr>
          <p:spPr>
            <a:xfrm>
              <a:off x="5577835" y="1801343"/>
              <a:ext cx="4185597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25" name="直角三角形 24"/>
          <p:cNvSpPr/>
          <p:nvPr/>
        </p:nvSpPr>
        <p:spPr>
          <a:xfrm rot="10800000">
            <a:off x="5143029" y="1519247"/>
            <a:ext cx="421827" cy="42182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28" name="直接连接符 7"/>
          <p:cNvCxnSpPr/>
          <p:nvPr/>
        </p:nvCxnSpPr>
        <p:spPr>
          <a:xfrm>
            <a:off x="4648565" y="2880852"/>
            <a:ext cx="18325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 28"/>
          <p:cNvGrpSpPr/>
          <p:nvPr/>
        </p:nvGrpSpPr>
        <p:grpSpPr>
          <a:xfrm>
            <a:off x="6483165" y="2880852"/>
            <a:ext cx="4185597" cy="926304"/>
            <a:chOff x="5577835" y="1424100"/>
            <a:chExt cx="4185597" cy="926304"/>
          </a:xfrm>
        </p:grpSpPr>
        <p:sp>
          <p:nvSpPr>
            <p:cNvPr id="30" name="TextBox 17"/>
            <p:cNvSpPr txBox="1"/>
            <p:nvPr/>
          </p:nvSpPr>
          <p:spPr>
            <a:xfrm>
              <a:off x="5577835" y="1424100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5577835" y="1801343"/>
              <a:ext cx="4185597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32" name="直角三角形 31"/>
          <p:cNvSpPr/>
          <p:nvPr/>
        </p:nvSpPr>
        <p:spPr>
          <a:xfrm rot="10800000">
            <a:off x="6048359" y="2975999"/>
            <a:ext cx="421827" cy="42182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33" name="直接连接符 7"/>
          <p:cNvCxnSpPr/>
          <p:nvPr/>
        </p:nvCxnSpPr>
        <p:spPr>
          <a:xfrm>
            <a:off x="5575816" y="4268991"/>
            <a:ext cx="18325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/>
          <p:cNvGrpSpPr/>
          <p:nvPr/>
        </p:nvGrpSpPr>
        <p:grpSpPr>
          <a:xfrm>
            <a:off x="7410416" y="4268991"/>
            <a:ext cx="4185597" cy="926304"/>
            <a:chOff x="5577835" y="1424100"/>
            <a:chExt cx="4185597" cy="926304"/>
          </a:xfrm>
        </p:grpSpPr>
        <p:sp>
          <p:nvSpPr>
            <p:cNvPr id="35" name="TextBox 17"/>
            <p:cNvSpPr txBox="1"/>
            <p:nvPr/>
          </p:nvSpPr>
          <p:spPr>
            <a:xfrm>
              <a:off x="5577835" y="1424100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22"/>
            <p:cNvSpPr txBox="1"/>
            <p:nvPr/>
          </p:nvSpPr>
          <p:spPr>
            <a:xfrm>
              <a:off x="5577835" y="1801343"/>
              <a:ext cx="4185597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37" name="直角三角形 36"/>
          <p:cNvSpPr/>
          <p:nvPr/>
        </p:nvSpPr>
        <p:spPr>
          <a:xfrm rot="10800000">
            <a:off x="6975610" y="4364138"/>
            <a:ext cx="421827" cy="42182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pic>
        <p:nvPicPr>
          <p:cNvPr id="38" name="图片 3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18" name="梯形 17"/>
          <p:cNvSpPr/>
          <p:nvPr/>
        </p:nvSpPr>
        <p:spPr>
          <a:xfrm>
            <a:off x="885829" y="4262284"/>
            <a:ext cx="4689987" cy="1268361"/>
          </a:xfrm>
          <a:prstGeom prst="trapezoid">
            <a:avLst>
              <a:gd name="adj" fmla="val 576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cs typeface="+mn-ea"/>
                <a:sym typeface="+mn-lt"/>
              </a:rPr>
              <a:t>C</a:t>
            </a:r>
            <a:endParaRPr kumimoji="1" lang="zh-CN" altLang="en-US" sz="4000" b="1" dirty="0">
              <a:cs typeface="+mn-ea"/>
              <a:sym typeface="+mn-lt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1710813" y="2880852"/>
            <a:ext cx="3040018" cy="1268361"/>
          </a:xfrm>
          <a:prstGeom prst="trapezoid">
            <a:avLst>
              <a:gd name="adj" fmla="val 576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cs typeface="+mn-ea"/>
                <a:sym typeface="+mn-lt"/>
              </a:rPr>
              <a:t>B</a:t>
            </a:r>
            <a:endParaRPr kumimoji="1" lang="zh-CN" altLang="en-US" sz="4000" b="1" dirty="0">
              <a:cs typeface="+mn-ea"/>
              <a:sym typeface="+mn-lt"/>
            </a:endParaRPr>
          </a:p>
        </p:txBody>
      </p:sp>
      <p:sp>
        <p:nvSpPr>
          <p:cNvPr id="20" name="三角形 19"/>
          <p:cNvSpPr/>
          <p:nvPr/>
        </p:nvSpPr>
        <p:spPr>
          <a:xfrm>
            <a:off x="2477729" y="1407369"/>
            <a:ext cx="1506186" cy="136041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cs typeface="+mn-ea"/>
                <a:sym typeface="+mn-lt"/>
              </a:rPr>
              <a:t>A</a:t>
            </a:r>
            <a:endParaRPr kumimoji="1" lang="zh-CN" altLang="en-US" sz="4000" b="1" dirty="0">
              <a:cs typeface="+mn-ea"/>
              <a:sym typeface="+mn-lt"/>
            </a:endParaRPr>
          </a:p>
        </p:txBody>
      </p:sp>
      <p:cxnSp>
        <p:nvCxnSpPr>
          <p:cNvPr id="21" name="直接连接符 7"/>
          <p:cNvCxnSpPr/>
          <p:nvPr/>
        </p:nvCxnSpPr>
        <p:spPr>
          <a:xfrm>
            <a:off x="3743235" y="1424100"/>
            <a:ext cx="18325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5577835" y="1424100"/>
            <a:ext cx="4185597" cy="926304"/>
            <a:chOff x="5577835" y="1424100"/>
            <a:chExt cx="4185597" cy="926304"/>
          </a:xfrm>
        </p:grpSpPr>
        <p:sp>
          <p:nvSpPr>
            <p:cNvPr id="23" name="TextBox 17"/>
            <p:cNvSpPr txBox="1"/>
            <p:nvPr/>
          </p:nvSpPr>
          <p:spPr>
            <a:xfrm>
              <a:off x="5577835" y="1424100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22"/>
            <p:cNvSpPr txBox="1"/>
            <p:nvPr/>
          </p:nvSpPr>
          <p:spPr>
            <a:xfrm>
              <a:off x="5577835" y="1801343"/>
              <a:ext cx="4185597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25" name="直角三角形 24"/>
          <p:cNvSpPr/>
          <p:nvPr/>
        </p:nvSpPr>
        <p:spPr>
          <a:xfrm rot="10800000">
            <a:off x="5143029" y="1519247"/>
            <a:ext cx="421827" cy="42182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28" name="直接连接符 7"/>
          <p:cNvCxnSpPr/>
          <p:nvPr/>
        </p:nvCxnSpPr>
        <p:spPr>
          <a:xfrm>
            <a:off x="4648565" y="2880852"/>
            <a:ext cx="18325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 28"/>
          <p:cNvGrpSpPr/>
          <p:nvPr/>
        </p:nvGrpSpPr>
        <p:grpSpPr>
          <a:xfrm>
            <a:off x="6483165" y="2880852"/>
            <a:ext cx="4185597" cy="926304"/>
            <a:chOff x="5577835" y="1424100"/>
            <a:chExt cx="4185597" cy="926304"/>
          </a:xfrm>
        </p:grpSpPr>
        <p:sp>
          <p:nvSpPr>
            <p:cNvPr id="30" name="TextBox 17"/>
            <p:cNvSpPr txBox="1"/>
            <p:nvPr/>
          </p:nvSpPr>
          <p:spPr>
            <a:xfrm>
              <a:off x="5577835" y="1424100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5577835" y="1801343"/>
              <a:ext cx="4185597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32" name="直角三角形 31"/>
          <p:cNvSpPr/>
          <p:nvPr/>
        </p:nvSpPr>
        <p:spPr>
          <a:xfrm rot="10800000">
            <a:off x="6048359" y="2975999"/>
            <a:ext cx="421827" cy="42182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33" name="直接连接符 7"/>
          <p:cNvCxnSpPr/>
          <p:nvPr/>
        </p:nvCxnSpPr>
        <p:spPr>
          <a:xfrm>
            <a:off x="5575816" y="4268991"/>
            <a:ext cx="18325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/>
          <p:cNvGrpSpPr/>
          <p:nvPr/>
        </p:nvGrpSpPr>
        <p:grpSpPr>
          <a:xfrm>
            <a:off x="7410416" y="4268991"/>
            <a:ext cx="4185597" cy="926304"/>
            <a:chOff x="5577835" y="1424100"/>
            <a:chExt cx="4185597" cy="926304"/>
          </a:xfrm>
        </p:grpSpPr>
        <p:sp>
          <p:nvSpPr>
            <p:cNvPr id="35" name="TextBox 17"/>
            <p:cNvSpPr txBox="1"/>
            <p:nvPr/>
          </p:nvSpPr>
          <p:spPr>
            <a:xfrm>
              <a:off x="5577835" y="1424100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22"/>
            <p:cNvSpPr txBox="1"/>
            <p:nvPr/>
          </p:nvSpPr>
          <p:spPr>
            <a:xfrm>
              <a:off x="5577835" y="1801343"/>
              <a:ext cx="4185597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sp>
        <p:nvSpPr>
          <p:cNvPr id="37" name="直角三角形 36"/>
          <p:cNvSpPr/>
          <p:nvPr/>
        </p:nvSpPr>
        <p:spPr>
          <a:xfrm rot="10800000">
            <a:off x="6975610" y="4364138"/>
            <a:ext cx="421827" cy="42182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pic>
        <p:nvPicPr>
          <p:cNvPr id="38" name="图片 3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53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4443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318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46</cp:revision>
  <dcterms:created xsi:type="dcterms:W3CDTF">2015-07-29T10:05:36Z</dcterms:created>
  <dcterms:modified xsi:type="dcterms:W3CDTF">2016-02-26T08:23:59Z</dcterms:modified>
</cp:coreProperties>
</file>