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78" r:id="rId3"/>
    <p:sldMasterId id="2147483673" r:id="rId4"/>
  </p:sldMasterIdLst>
  <p:sldIdLst>
    <p:sldId id="270" r:id="rId5"/>
    <p:sldId id="274" r:id="rId6"/>
    <p:sldId id="275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1CADE4"/>
    <a:srgbClr val="63A537"/>
    <a:srgbClr val="99CB38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1"/>
    <p:restoredTop sz="94611"/>
  </p:normalViewPr>
  <p:slideViewPr>
    <p:cSldViewPr snapToGrid="0">
      <p:cViewPr varScale="1">
        <p:scale>
          <a:sx n="103" d="100"/>
          <a:sy n="103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48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65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979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8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30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0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8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036098" y="2129568"/>
            <a:ext cx="1878914" cy="339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8197937" y="2160717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316356" y="2589427"/>
            <a:ext cx="1878914" cy="337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7"/>
          <p:cNvSpPr>
            <a:spLocks noChangeArrowheads="1"/>
          </p:cNvSpPr>
          <p:nvPr/>
        </p:nvSpPr>
        <p:spPr bwMode="auto">
          <a:xfrm>
            <a:off x="8470300" y="2616630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84772" y="3037446"/>
            <a:ext cx="1878914" cy="337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7"/>
          <p:cNvSpPr>
            <a:spLocks noChangeArrowheads="1"/>
          </p:cNvSpPr>
          <p:nvPr/>
        </p:nvSpPr>
        <p:spPr bwMode="auto">
          <a:xfrm>
            <a:off x="8738717" y="3068595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53188" y="3495332"/>
            <a:ext cx="1878914" cy="339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矩形 7"/>
          <p:cNvSpPr>
            <a:spLocks noChangeArrowheads="1"/>
          </p:cNvSpPr>
          <p:nvPr/>
        </p:nvSpPr>
        <p:spPr bwMode="auto">
          <a:xfrm>
            <a:off x="9022922" y="3530429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21604" y="3957166"/>
            <a:ext cx="1878914" cy="339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7"/>
          <p:cNvSpPr>
            <a:spLocks noChangeArrowheads="1"/>
          </p:cNvSpPr>
          <p:nvPr/>
        </p:nvSpPr>
        <p:spPr bwMode="auto">
          <a:xfrm>
            <a:off x="9293311" y="3988316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 flipH="1">
            <a:off x="2507907" y="1622339"/>
            <a:ext cx="1880888" cy="337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矩形 7"/>
          <p:cNvSpPr>
            <a:spLocks noChangeArrowheads="1"/>
          </p:cNvSpPr>
          <p:nvPr/>
        </p:nvSpPr>
        <p:spPr bwMode="auto">
          <a:xfrm>
            <a:off x="2602642" y="1643621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 flipH="1">
            <a:off x="2227649" y="2080226"/>
            <a:ext cx="1880888" cy="33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7"/>
          <p:cNvSpPr>
            <a:spLocks noChangeArrowheads="1"/>
          </p:cNvSpPr>
          <p:nvPr/>
        </p:nvSpPr>
        <p:spPr bwMode="auto">
          <a:xfrm>
            <a:off x="2282911" y="2109402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 flipH="1">
            <a:off x="1959232" y="2528245"/>
            <a:ext cx="1880888" cy="33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7"/>
          <p:cNvSpPr>
            <a:spLocks noChangeArrowheads="1"/>
          </p:cNvSpPr>
          <p:nvPr/>
        </p:nvSpPr>
        <p:spPr bwMode="auto">
          <a:xfrm>
            <a:off x="2024363" y="2559394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1690816" y="2988104"/>
            <a:ext cx="1880888" cy="33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7"/>
          <p:cNvSpPr>
            <a:spLocks noChangeArrowheads="1"/>
          </p:cNvSpPr>
          <p:nvPr/>
        </p:nvSpPr>
        <p:spPr bwMode="auto">
          <a:xfrm>
            <a:off x="1773709" y="3011360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1422400" y="3449938"/>
            <a:ext cx="1880888" cy="337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7"/>
          <p:cNvSpPr>
            <a:spLocks noChangeArrowheads="1"/>
          </p:cNvSpPr>
          <p:nvPr/>
        </p:nvSpPr>
        <p:spPr bwMode="auto">
          <a:xfrm>
            <a:off x="1465820" y="3485036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6" name="直接连接符 19"/>
          <p:cNvCxnSpPr/>
          <p:nvPr/>
        </p:nvCxnSpPr>
        <p:spPr>
          <a:xfrm>
            <a:off x="7173612" y="4130847"/>
            <a:ext cx="2048647" cy="0"/>
          </a:xfrm>
          <a:prstGeom prst="line">
            <a:avLst/>
          </a:prstGeom>
          <a:noFill/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7" name="组合 64"/>
          <p:cNvGrpSpPr/>
          <p:nvPr/>
        </p:nvGrpSpPr>
        <p:grpSpPr>
          <a:xfrm>
            <a:off x="7084799" y="3633488"/>
            <a:ext cx="1853256" cy="298020"/>
            <a:chOff x="7084799" y="3633488"/>
            <a:chExt cx="1853256" cy="298020"/>
          </a:xfrm>
        </p:grpSpPr>
        <p:cxnSp>
          <p:nvCxnSpPr>
            <p:cNvPr id="58" name="直接连接符 4"/>
            <p:cNvCxnSpPr/>
            <p:nvPr/>
          </p:nvCxnSpPr>
          <p:spPr>
            <a:xfrm flipV="1">
              <a:off x="7084799" y="3633488"/>
              <a:ext cx="296047" cy="29802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直接连接符 20"/>
            <p:cNvCxnSpPr/>
            <p:nvPr/>
          </p:nvCxnSpPr>
          <p:spPr>
            <a:xfrm>
              <a:off x="7374925" y="3657172"/>
              <a:ext cx="1563130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组 2"/>
          <p:cNvGrpSpPr/>
          <p:nvPr/>
        </p:nvGrpSpPr>
        <p:grpSpPr>
          <a:xfrm>
            <a:off x="6962433" y="3205205"/>
            <a:ext cx="1703258" cy="609859"/>
            <a:chOff x="6962433" y="3205205"/>
            <a:chExt cx="1703258" cy="609859"/>
          </a:xfrm>
        </p:grpSpPr>
        <p:cxnSp>
          <p:nvCxnSpPr>
            <p:cNvPr id="55" name="直接连接符 5"/>
            <p:cNvCxnSpPr/>
            <p:nvPr/>
          </p:nvCxnSpPr>
          <p:spPr>
            <a:xfrm flipV="1">
              <a:off x="6962433" y="3207180"/>
              <a:ext cx="601962" cy="60788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直接连接符 21"/>
            <p:cNvCxnSpPr/>
            <p:nvPr/>
          </p:nvCxnSpPr>
          <p:spPr>
            <a:xfrm>
              <a:off x="7556500" y="3205205"/>
              <a:ext cx="1109191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" name="组合 63"/>
          <p:cNvGrpSpPr/>
          <p:nvPr/>
        </p:nvGrpSpPr>
        <p:grpSpPr>
          <a:xfrm>
            <a:off x="6772962" y="2757188"/>
            <a:ext cx="1620365" cy="905904"/>
            <a:chOff x="6772962" y="2757188"/>
            <a:chExt cx="1620365" cy="905904"/>
          </a:xfrm>
        </p:grpSpPr>
        <p:cxnSp>
          <p:nvCxnSpPr>
            <p:cNvPr id="73" name="直接连接符 6"/>
            <p:cNvCxnSpPr/>
            <p:nvPr/>
          </p:nvCxnSpPr>
          <p:spPr>
            <a:xfrm flipV="1">
              <a:off x="6772962" y="2757188"/>
              <a:ext cx="896037" cy="90590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直接连接符 22"/>
            <p:cNvCxnSpPr/>
            <p:nvPr/>
          </p:nvCxnSpPr>
          <p:spPr>
            <a:xfrm>
              <a:off x="7659130" y="2759161"/>
              <a:ext cx="734197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5" name="组合 58"/>
          <p:cNvGrpSpPr/>
          <p:nvPr/>
        </p:nvGrpSpPr>
        <p:grpSpPr>
          <a:xfrm>
            <a:off x="6567703" y="2299301"/>
            <a:ext cx="1541419" cy="1105244"/>
            <a:chOff x="6567703" y="2299301"/>
            <a:chExt cx="1541419" cy="1105244"/>
          </a:xfrm>
        </p:grpSpPr>
        <p:cxnSp>
          <p:nvCxnSpPr>
            <p:cNvPr id="76" name="直接连接符 7"/>
            <p:cNvCxnSpPr/>
            <p:nvPr/>
          </p:nvCxnSpPr>
          <p:spPr>
            <a:xfrm flipV="1">
              <a:off x="6567703" y="2307196"/>
              <a:ext cx="1085507" cy="1097349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直接连接符 23"/>
            <p:cNvCxnSpPr/>
            <p:nvPr/>
          </p:nvCxnSpPr>
          <p:spPr>
            <a:xfrm>
              <a:off x="7653210" y="2299301"/>
              <a:ext cx="455912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8" name="直接连接符 39"/>
          <p:cNvCxnSpPr/>
          <p:nvPr/>
        </p:nvCxnSpPr>
        <p:spPr>
          <a:xfrm flipH="1">
            <a:off x="3200658" y="3621646"/>
            <a:ext cx="2048647" cy="0"/>
          </a:xfrm>
          <a:prstGeom prst="line">
            <a:avLst/>
          </a:prstGeom>
          <a:noFill/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9" name="组合 33"/>
          <p:cNvGrpSpPr/>
          <p:nvPr/>
        </p:nvGrpSpPr>
        <p:grpSpPr>
          <a:xfrm>
            <a:off x="3484864" y="3124286"/>
            <a:ext cx="1837466" cy="299995"/>
            <a:chOff x="3484864" y="3124286"/>
            <a:chExt cx="1837466" cy="299995"/>
          </a:xfrm>
        </p:grpSpPr>
        <p:cxnSp>
          <p:nvCxnSpPr>
            <p:cNvPr id="80" name="直接连接符 24"/>
            <p:cNvCxnSpPr/>
            <p:nvPr/>
          </p:nvCxnSpPr>
          <p:spPr>
            <a:xfrm flipH="1" flipV="1">
              <a:off x="5028257" y="3124286"/>
              <a:ext cx="294073" cy="299995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直接连接符 40"/>
            <p:cNvCxnSpPr/>
            <p:nvPr/>
          </p:nvCxnSpPr>
          <p:spPr>
            <a:xfrm flipH="1">
              <a:off x="3484864" y="3147970"/>
              <a:ext cx="1563130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组合 32"/>
          <p:cNvGrpSpPr/>
          <p:nvPr/>
        </p:nvGrpSpPr>
        <p:grpSpPr>
          <a:xfrm>
            <a:off x="3757227" y="2697978"/>
            <a:ext cx="1703258" cy="607884"/>
            <a:chOff x="3757227" y="2697978"/>
            <a:chExt cx="1703258" cy="607884"/>
          </a:xfrm>
        </p:grpSpPr>
        <p:cxnSp>
          <p:nvCxnSpPr>
            <p:cNvPr id="83" name="直接连接符 25"/>
            <p:cNvCxnSpPr/>
            <p:nvPr/>
          </p:nvCxnSpPr>
          <p:spPr>
            <a:xfrm flipH="1" flipV="1">
              <a:off x="4858523" y="2697978"/>
              <a:ext cx="601962" cy="60788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直接连接符 41"/>
            <p:cNvCxnSpPr/>
            <p:nvPr/>
          </p:nvCxnSpPr>
          <p:spPr>
            <a:xfrm flipH="1">
              <a:off x="3757227" y="2697978"/>
              <a:ext cx="1109191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组合 31"/>
          <p:cNvGrpSpPr/>
          <p:nvPr/>
        </p:nvGrpSpPr>
        <p:grpSpPr>
          <a:xfrm>
            <a:off x="4029591" y="2247986"/>
            <a:ext cx="1620365" cy="905904"/>
            <a:chOff x="4029591" y="2247986"/>
            <a:chExt cx="1620365" cy="905904"/>
          </a:xfrm>
        </p:grpSpPr>
        <p:cxnSp>
          <p:nvCxnSpPr>
            <p:cNvPr id="86" name="直接连接符 26"/>
            <p:cNvCxnSpPr/>
            <p:nvPr/>
          </p:nvCxnSpPr>
          <p:spPr>
            <a:xfrm flipH="1" flipV="1">
              <a:off x="4753919" y="2247986"/>
              <a:ext cx="896037" cy="90590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直接连接符 42"/>
            <p:cNvCxnSpPr/>
            <p:nvPr/>
          </p:nvCxnSpPr>
          <p:spPr>
            <a:xfrm flipH="1">
              <a:off x="4029591" y="2249959"/>
              <a:ext cx="734197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组合 30"/>
          <p:cNvGrpSpPr/>
          <p:nvPr/>
        </p:nvGrpSpPr>
        <p:grpSpPr>
          <a:xfrm>
            <a:off x="4313796" y="1790100"/>
            <a:ext cx="1543393" cy="1105244"/>
            <a:chOff x="4313796" y="1790100"/>
            <a:chExt cx="1543393" cy="1105244"/>
          </a:xfrm>
        </p:grpSpPr>
        <p:cxnSp>
          <p:nvCxnSpPr>
            <p:cNvPr id="89" name="直接连接符 27"/>
            <p:cNvCxnSpPr/>
            <p:nvPr/>
          </p:nvCxnSpPr>
          <p:spPr>
            <a:xfrm flipH="1" flipV="1">
              <a:off x="4769708" y="1797995"/>
              <a:ext cx="1087481" cy="1097349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直接连接符 43"/>
            <p:cNvCxnSpPr/>
            <p:nvPr/>
          </p:nvCxnSpPr>
          <p:spPr>
            <a:xfrm flipH="1">
              <a:off x="4313796" y="1790100"/>
              <a:ext cx="455912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1" name="矩形 7"/>
          <p:cNvSpPr>
            <a:spLocks noChangeArrowheads="1"/>
          </p:cNvSpPr>
          <p:nvPr/>
        </p:nvSpPr>
        <p:spPr bwMode="auto">
          <a:xfrm>
            <a:off x="2906798" y="4561439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92" name="矩形 6"/>
          <p:cNvSpPr>
            <a:spLocks noChangeArrowheads="1"/>
          </p:cNvSpPr>
          <p:nvPr/>
        </p:nvSpPr>
        <p:spPr bwMode="auto">
          <a:xfrm>
            <a:off x="2908771" y="4786435"/>
            <a:ext cx="2559823" cy="4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en-US" altLang="zh-CN" sz="1000" dirty="0">
                <a:solidFill>
                  <a:srgbClr val="181715"/>
                </a:solidFill>
                <a:latin typeface="Century Gothic" panose="020B0502020202020204" pitchFamily="34" charset="0"/>
              </a:rPr>
              <a:t>. </a:t>
            </a:r>
            <a:endParaRPr lang="zh-CN" altLang="en-US" sz="10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93" name="矩形 7"/>
          <p:cNvSpPr>
            <a:spLocks noChangeArrowheads="1"/>
          </p:cNvSpPr>
          <p:nvPr/>
        </p:nvSpPr>
        <p:spPr bwMode="auto">
          <a:xfrm>
            <a:off x="7037431" y="4892676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94" name="矩形 6"/>
          <p:cNvSpPr>
            <a:spLocks noChangeArrowheads="1"/>
          </p:cNvSpPr>
          <p:nvPr/>
        </p:nvSpPr>
        <p:spPr bwMode="auto">
          <a:xfrm>
            <a:off x="7039404" y="5117672"/>
            <a:ext cx="2619033" cy="4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endParaRPr lang="zh-CN" altLang="en-US" sz="10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95" name="斜纹 94"/>
          <p:cNvSpPr/>
          <p:nvPr/>
        </p:nvSpPr>
        <p:spPr>
          <a:xfrm rot="18932444">
            <a:off x="5101229" y="3092930"/>
            <a:ext cx="1510428" cy="1510428"/>
          </a:xfrm>
          <a:prstGeom prst="diagStripe">
            <a:avLst>
              <a:gd name="adj" fmla="val 341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>
                <a:solidFill>
                  <a:schemeClr val="bg1"/>
                </a:solidFill>
              </a:rPr>
              <a:t>A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96" name="斜纹 95"/>
          <p:cNvSpPr/>
          <p:nvPr/>
        </p:nvSpPr>
        <p:spPr>
          <a:xfrm rot="2667556" flipH="1">
            <a:off x="5683057" y="3440993"/>
            <a:ext cx="1510428" cy="1510428"/>
          </a:xfrm>
          <a:prstGeom prst="diagStripe">
            <a:avLst>
              <a:gd name="adj" fmla="val 341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>
                <a:solidFill>
                  <a:schemeClr val="bg1"/>
                </a:solidFill>
              </a:rPr>
              <a:t>B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036098" y="2129568"/>
            <a:ext cx="1878914" cy="339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8197937" y="2160717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316356" y="2589427"/>
            <a:ext cx="1878914" cy="337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7"/>
          <p:cNvSpPr>
            <a:spLocks noChangeArrowheads="1"/>
          </p:cNvSpPr>
          <p:nvPr/>
        </p:nvSpPr>
        <p:spPr bwMode="auto">
          <a:xfrm>
            <a:off x="8470300" y="2616630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84772" y="3037446"/>
            <a:ext cx="1878914" cy="337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7"/>
          <p:cNvSpPr>
            <a:spLocks noChangeArrowheads="1"/>
          </p:cNvSpPr>
          <p:nvPr/>
        </p:nvSpPr>
        <p:spPr bwMode="auto">
          <a:xfrm>
            <a:off x="8738717" y="3068595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53188" y="3495332"/>
            <a:ext cx="1878914" cy="339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矩形 7"/>
          <p:cNvSpPr>
            <a:spLocks noChangeArrowheads="1"/>
          </p:cNvSpPr>
          <p:nvPr/>
        </p:nvSpPr>
        <p:spPr bwMode="auto">
          <a:xfrm>
            <a:off x="9022922" y="3530429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21604" y="3957166"/>
            <a:ext cx="1878914" cy="339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7"/>
          <p:cNvSpPr>
            <a:spLocks noChangeArrowheads="1"/>
          </p:cNvSpPr>
          <p:nvPr/>
        </p:nvSpPr>
        <p:spPr bwMode="auto">
          <a:xfrm>
            <a:off x="9293311" y="3988316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 flipH="1">
            <a:off x="2507907" y="1622339"/>
            <a:ext cx="1880888" cy="337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矩形 7"/>
          <p:cNvSpPr>
            <a:spLocks noChangeArrowheads="1"/>
          </p:cNvSpPr>
          <p:nvPr/>
        </p:nvSpPr>
        <p:spPr bwMode="auto">
          <a:xfrm>
            <a:off x="2602642" y="1643621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 flipH="1">
            <a:off x="2227649" y="2080226"/>
            <a:ext cx="1880888" cy="33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7"/>
          <p:cNvSpPr>
            <a:spLocks noChangeArrowheads="1"/>
          </p:cNvSpPr>
          <p:nvPr/>
        </p:nvSpPr>
        <p:spPr bwMode="auto">
          <a:xfrm>
            <a:off x="2282911" y="2109402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 flipH="1">
            <a:off x="1959232" y="2528245"/>
            <a:ext cx="1880888" cy="33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7"/>
          <p:cNvSpPr>
            <a:spLocks noChangeArrowheads="1"/>
          </p:cNvSpPr>
          <p:nvPr/>
        </p:nvSpPr>
        <p:spPr bwMode="auto">
          <a:xfrm>
            <a:off x="2024363" y="2559394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1690816" y="2988104"/>
            <a:ext cx="1880888" cy="33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7"/>
          <p:cNvSpPr>
            <a:spLocks noChangeArrowheads="1"/>
          </p:cNvSpPr>
          <p:nvPr/>
        </p:nvSpPr>
        <p:spPr bwMode="auto">
          <a:xfrm>
            <a:off x="1773709" y="3011360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1422400" y="3449938"/>
            <a:ext cx="1880888" cy="337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7"/>
          <p:cNvSpPr>
            <a:spLocks noChangeArrowheads="1"/>
          </p:cNvSpPr>
          <p:nvPr/>
        </p:nvSpPr>
        <p:spPr bwMode="auto">
          <a:xfrm>
            <a:off x="1465820" y="3485036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6" name="直接连接符 19"/>
          <p:cNvCxnSpPr/>
          <p:nvPr/>
        </p:nvCxnSpPr>
        <p:spPr>
          <a:xfrm>
            <a:off x="7173612" y="4130847"/>
            <a:ext cx="2048647" cy="0"/>
          </a:xfrm>
          <a:prstGeom prst="line">
            <a:avLst/>
          </a:prstGeom>
          <a:noFill/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7" name="组合 64"/>
          <p:cNvGrpSpPr/>
          <p:nvPr/>
        </p:nvGrpSpPr>
        <p:grpSpPr>
          <a:xfrm>
            <a:off x="7084799" y="3633488"/>
            <a:ext cx="1853256" cy="298020"/>
            <a:chOff x="7084799" y="3633488"/>
            <a:chExt cx="1853256" cy="298020"/>
          </a:xfrm>
        </p:grpSpPr>
        <p:cxnSp>
          <p:nvCxnSpPr>
            <p:cNvPr id="58" name="直接连接符 4"/>
            <p:cNvCxnSpPr/>
            <p:nvPr/>
          </p:nvCxnSpPr>
          <p:spPr>
            <a:xfrm flipV="1">
              <a:off x="7084799" y="3633488"/>
              <a:ext cx="296047" cy="29802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直接连接符 20"/>
            <p:cNvCxnSpPr/>
            <p:nvPr/>
          </p:nvCxnSpPr>
          <p:spPr>
            <a:xfrm>
              <a:off x="7374925" y="3657172"/>
              <a:ext cx="1563130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组 2"/>
          <p:cNvGrpSpPr/>
          <p:nvPr/>
        </p:nvGrpSpPr>
        <p:grpSpPr>
          <a:xfrm>
            <a:off x="6962433" y="3205205"/>
            <a:ext cx="1703258" cy="609859"/>
            <a:chOff x="6962433" y="3205205"/>
            <a:chExt cx="1703258" cy="609859"/>
          </a:xfrm>
        </p:grpSpPr>
        <p:cxnSp>
          <p:nvCxnSpPr>
            <p:cNvPr id="55" name="直接连接符 5"/>
            <p:cNvCxnSpPr/>
            <p:nvPr/>
          </p:nvCxnSpPr>
          <p:spPr>
            <a:xfrm flipV="1">
              <a:off x="6962433" y="3207180"/>
              <a:ext cx="601962" cy="60788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直接连接符 21"/>
            <p:cNvCxnSpPr/>
            <p:nvPr/>
          </p:nvCxnSpPr>
          <p:spPr>
            <a:xfrm>
              <a:off x="7556500" y="3205205"/>
              <a:ext cx="1109191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" name="组合 63"/>
          <p:cNvGrpSpPr/>
          <p:nvPr/>
        </p:nvGrpSpPr>
        <p:grpSpPr>
          <a:xfrm>
            <a:off x="6772962" y="2757188"/>
            <a:ext cx="1620365" cy="905904"/>
            <a:chOff x="6772962" y="2757188"/>
            <a:chExt cx="1620365" cy="905904"/>
          </a:xfrm>
        </p:grpSpPr>
        <p:cxnSp>
          <p:nvCxnSpPr>
            <p:cNvPr id="73" name="直接连接符 6"/>
            <p:cNvCxnSpPr/>
            <p:nvPr/>
          </p:nvCxnSpPr>
          <p:spPr>
            <a:xfrm flipV="1">
              <a:off x="6772962" y="2757188"/>
              <a:ext cx="896037" cy="90590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直接连接符 22"/>
            <p:cNvCxnSpPr/>
            <p:nvPr/>
          </p:nvCxnSpPr>
          <p:spPr>
            <a:xfrm>
              <a:off x="7659130" y="2759161"/>
              <a:ext cx="734197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5" name="组合 58"/>
          <p:cNvGrpSpPr/>
          <p:nvPr/>
        </p:nvGrpSpPr>
        <p:grpSpPr>
          <a:xfrm>
            <a:off x="6567703" y="2299301"/>
            <a:ext cx="1541419" cy="1105244"/>
            <a:chOff x="6567703" y="2299301"/>
            <a:chExt cx="1541419" cy="1105244"/>
          </a:xfrm>
        </p:grpSpPr>
        <p:cxnSp>
          <p:nvCxnSpPr>
            <p:cNvPr id="76" name="直接连接符 7"/>
            <p:cNvCxnSpPr/>
            <p:nvPr/>
          </p:nvCxnSpPr>
          <p:spPr>
            <a:xfrm flipV="1">
              <a:off x="6567703" y="2307196"/>
              <a:ext cx="1085507" cy="1097349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直接连接符 23"/>
            <p:cNvCxnSpPr/>
            <p:nvPr/>
          </p:nvCxnSpPr>
          <p:spPr>
            <a:xfrm>
              <a:off x="7653210" y="2299301"/>
              <a:ext cx="455912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8" name="直接连接符 39"/>
          <p:cNvCxnSpPr/>
          <p:nvPr/>
        </p:nvCxnSpPr>
        <p:spPr>
          <a:xfrm flipH="1">
            <a:off x="3200658" y="3621646"/>
            <a:ext cx="2048647" cy="0"/>
          </a:xfrm>
          <a:prstGeom prst="line">
            <a:avLst/>
          </a:prstGeom>
          <a:noFill/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9" name="组合 33"/>
          <p:cNvGrpSpPr/>
          <p:nvPr/>
        </p:nvGrpSpPr>
        <p:grpSpPr>
          <a:xfrm>
            <a:off x="3484864" y="3124286"/>
            <a:ext cx="1837466" cy="299995"/>
            <a:chOff x="3484864" y="3124286"/>
            <a:chExt cx="1837466" cy="299995"/>
          </a:xfrm>
        </p:grpSpPr>
        <p:cxnSp>
          <p:nvCxnSpPr>
            <p:cNvPr id="80" name="直接连接符 24"/>
            <p:cNvCxnSpPr/>
            <p:nvPr/>
          </p:nvCxnSpPr>
          <p:spPr>
            <a:xfrm flipH="1" flipV="1">
              <a:off x="5028257" y="3124286"/>
              <a:ext cx="294073" cy="299995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直接连接符 40"/>
            <p:cNvCxnSpPr/>
            <p:nvPr/>
          </p:nvCxnSpPr>
          <p:spPr>
            <a:xfrm flipH="1">
              <a:off x="3484864" y="3147970"/>
              <a:ext cx="1563130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组合 32"/>
          <p:cNvGrpSpPr/>
          <p:nvPr/>
        </p:nvGrpSpPr>
        <p:grpSpPr>
          <a:xfrm>
            <a:off x="3757227" y="2697978"/>
            <a:ext cx="1703258" cy="607884"/>
            <a:chOff x="3757227" y="2697978"/>
            <a:chExt cx="1703258" cy="607884"/>
          </a:xfrm>
        </p:grpSpPr>
        <p:cxnSp>
          <p:nvCxnSpPr>
            <p:cNvPr id="83" name="直接连接符 25"/>
            <p:cNvCxnSpPr/>
            <p:nvPr/>
          </p:nvCxnSpPr>
          <p:spPr>
            <a:xfrm flipH="1" flipV="1">
              <a:off x="4858523" y="2697978"/>
              <a:ext cx="601962" cy="60788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直接连接符 41"/>
            <p:cNvCxnSpPr/>
            <p:nvPr/>
          </p:nvCxnSpPr>
          <p:spPr>
            <a:xfrm flipH="1">
              <a:off x="3757227" y="2697978"/>
              <a:ext cx="1109191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组合 31"/>
          <p:cNvGrpSpPr/>
          <p:nvPr/>
        </p:nvGrpSpPr>
        <p:grpSpPr>
          <a:xfrm>
            <a:off x="4029591" y="2247986"/>
            <a:ext cx="1620365" cy="905904"/>
            <a:chOff x="4029591" y="2247986"/>
            <a:chExt cx="1620365" cy="905904"/>
          </a:xfrm>
        </p:grpSpPr>
        <p:cxnSp>
          <p:nvCxnSpPr>
            <p:cNvPr id="86" name="直接连接符 26"/>
            <p:cNvCxnSpPr/>
            <p:nvPr/>
          </p:nvCxnSpPr>
          <p:spPr>
            <a:xfrm flipH="1" flipV="1">
              <a:off x="4753919" y="2247986"/>
              <a:ext cx="896037" cy="90590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直接连接符 42"/>
            <p:cNvCxnSpPr/>
            <p:nvPr/>
          </p:nvCxnSpPr>
          <p:spPr>
            <a:xfrm flipH="1">
              <a:off x="4029591" y="2249959"/>
              <a:ext cx="734197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组合 30"/>
          <p:cNvGrpSpPr/>
          <p:nvPr/>
        </p:nvGrpSpPr>
        <p:grpSpPr>
          <a:xfrm>
            <a:off x="4313796" y="1790100"/>
            <a:ext cx="1543393" cy="1105244"/>
            <a:chOff x="4313796" y="1790100"/>
            <a:chExt cx="1543393" cy="1105244"/>
          </a:xfrm>
        </p:grpSpPr>
        <p:cxnSp>
          <p:nvCxnSpPr>
            <p:cNvPr id="89" name="直接连接符 27"/>
            <p:cNvCxnSpPr/>
            <p:nvPr/>
          </p:nvCxnSpPr>
          <p:spPr>
            <a:xfrm flipH="1" flipV="1">
              <a:off x="4769708" y="1797995"/>
              <a:ext cx="1087481" cy="1097349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直接连接符 43"/>
            <p:cNvCxnSpPr/>
            <p:nvPr/>
          </p:nvCxnSpPr>
          <p:spPr>
            <a:xfrm flipH="1">
              <a:off x="4313796" y="1790100"/>
              <a:ext cx="455912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1" name="矩形 7"/>
          <p:cNvSpPr>
            <a:spLocks noChangeArrowheads="1"/>
          </p:cNvSpPr>
          <p:nvPr/>
        </p:nvSpPr>
        <p:spPr bwMode="auto">
          <a:xfrm>
            <a:off x="2906798" y="4561439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99CB38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 dirty="0">
              <a:solidFill>
                <a:srgbClr val="99CB38"/>
              </a:solidFill>
              <a:latin typeface="Century Gothic" panose="020B0502020202020204" pitchFamily="34" charset="0"/>
            </a:endParaRPr>
          </a:p>
        </p:txBody>
      </p:sp>
      <p:sp>
        <p:nvSpPr>
          <p:cNvPr id="92" name="矩形 6"/>
          <p:cNvSpPr>
            <a:spLocks noChangeArrowheads="1"/>
          </p:cNvSpPr>
          <p:nvPr/>
        </p:nvSpPr>
        <p:spPr bwMode="auto">
          <a:xfrm>
            <a:off x="2908771" y="4786435"/>
            <a:ext cx="2559823" cy="4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en-US" altLang="zh-CN" sz="1000" dirty="0">
                <a:solidFill>
                  <a:srgbClr val="181715"/>
                </a:solidFill>
                <a:latin typeface="Century Gothic" panose="020B0502020202020204" pitchFamily="34" charset="0"/>
              </a:rPr>
              <a:t>. </a:t>
            </a:r>
            <a:endParaRPr lang="zh-CN" altLang="en-US" sz="10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93" name="矩形 7"/>
          <p:cNvSpPr>
            <a:spLocks noChangeArrowheads="1"/>
          </p:cNvSpPr>
          <p:nvPr/>
        </p:nvSpPr>
        <p:spPr bwMode="auto">
          <a:xfrm>
            <a:off x="7037431" y="4892676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63A537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 dirty="0">
              <a:solidFill>
                <a:srgbClr val="63A537"/>
              </a:solidFill>
              <a:latin typeface="Century Gothic" panose="020B0502020202020204" pitchFamily="34" charset="0"/>
            </a:endParaRPr>
          </a:p>
        </p:txBody>
      </p:sp>
      <p:sp>
        <p:nvSpPr>
          <p:cNvPr id="94" name="矩形 6"/>
          <p:cNvSpPr>
            <a:spLocks noChangeArrowheads="1"/>
          </p:cNvSpPr>
          <p:nvPr/>
        </p:nvSpPr>
        <p:spPr bwMode="auto">
          <a:xfrm>
            <a:off x="7039404" y="5117672"/>
            <a:ext cx="2619033" cy="4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endParaRPr lang="zh-CN" altLang="en-US" sz="10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95" name="斜纹 94"/>
          <p:cNvSpPr/>
          <p:nvPr/>
        </p:nvSpPr>
        <p:spPr>
          <a:xfrm rot="18932444">
            <a:off x="5101229" y="3092930"/>
            <a:ext cx="1510428" cy="1510428"/>
          </a:xfrm>
          <a:prstGeom prst="diagStripe">
            <a:avLst>
              <a:gd name="adj" fmla="val 341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>
                <a:solidFill>
                  <a:schemeClr val="bg1"/>
                </a:solidFill>
              </a:rPr>
              <a:t>A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96" name="斜纹 95"/>
          <p:cNvSpPr/>
          <p:nvPr/>
        </p:nvSpPr>
        <p:spPr>
          <a:xfrm rot="2667556" flipH="1">
            <a:off x="5683057" y="3440993"/>
            <a:ext cx="1510428" cy="1510428"/>
          </a:xfrm>
          <a:prstGeom prst="diagStripe">
            <a:avLst>
              <a:gd name="adj" fmla="val 341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>
                <a:solidFill>
                  <a:schemeClr val="bg1"/>
                </a:solidFill>
              </a:rPr>
              <a:t>B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0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036098" y="2129568"/>
            <a:ext cx="1878914" cy="339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8197937" y="2160717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316356" y="2589427"/>
            <a:ext cx="1878914" cy="337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7"/>
          <p:cNvSpPr>
            <a:spLocks noChangeArrowheads="1"/>
          </p:cNvSpPr>
          <p:nvPr/>
        </p:nvSpPr>
        <p:spPr bwMode="auto">
          <a:xfrm>
            <a:off x="8470300" y="2616630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84772" y="3037446"/>
            <a:ext cx="1878914" cy="337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7"/>
          <p:cNvSpPr>
            <a:spLocks noChangeArrowheads="1"/>
          </p:cNvSpPr>
          <p:nvPr/>
        </p:nvSpPr>
        <p:spPr bwMode="auto">
          <a:xfrm>
            <a:off x="8738717" y="3068595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53188" y="3495332"/>
            <a:ext cx="1878914" cy="339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矩形 7"/>
          <p:cNvSpPr>
            <a:spLocks noChangeArrowheads="1"/>
          </p:cNvSpPr>
          <p:nvPr/>
        </p:nvSpPr>
        <p:spPr bwMode="auto">
          <a:xfrm>
            <a:off x="9022922" y="3530429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21604" y="3957166"/>
            <a:ext cx="1878914" cy="339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7"/>
          <p:cNvSpPr>
            <a:spLocks noChangeArrowheads="1"/>
          </p:cNvSpPr>
          <p:nvPr/>
        </p:nvSpPr>
        <p:spPr bwMode="auto">
          <a:xfrm>
            <a:off x="9293311" y="3988316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 flipH="1">
            <a:off x="2507907" y="1622339"/>
            <a:ext cx="1880888" cy="337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矩形 7"/>
          <p:cNvSpPr>
            <a:spLocks noChangeArrowheads="1"/>
          </p:cNvSpPr>
          <p:nvPr/>
        </p:nvSpPr>
        <p:spPr bwMode="auto">
          <a:xfrm>
            <a:off x="2602642" y="1643621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 flipH="1">
            <a:off x="2227649" y="2080226"/>
            <a:ext cx="1880888" cy="33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7"/>
          <p:cNvSpPr>
            <a:spLocks noChangeArrowheads="1"/>
          </p:cNvSpPr>
          <p:nvPr/>
        </p:nvSpPr>
        <p:spPr bwMode="auto">
          <a:xfrm>
            <a:off x="2282911" y="2109402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 flipH="1">
            <a:off x="1959232" y="2528245"/>
            <a:ext cx="1880888" cy="33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7"/>
          <p:cNvSpPr>
            <a:spLocks noChangeArrowheads="1"/>
          </p:cNvSpPr>
          <p:nvPr/>
        </p:nvSpPr>
        <p:spPr bwMode="auto">
          <a:xfrm>
            <a:off x="2024363" y="2559394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1690816" y="2988104"/>
            <a:ext cx="1880888" cy="33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7"/>
          <p:cNvSpPr>
            <a:spLocks noChangeArrowheads="1"/>
          </p:cNvSpPr>
          <p:nvPr/>
        </p:nvSpPr>
        <p:spPr bwMode="auto">
          <a:xfrm>
            <a:off x="1773709" y="3011360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1422400" y="3449938"/>
            <a:ext cx="1880888" cy="337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7"/>
          <p:cNvSpPr>
            <a:spLocks noChangeArrowheads="1"/>
          </p:cNvSpPr>
          <p:nvPr/>
        </p:nvSpPr>
        <p:spPr bwMode="auto">
          <a:xfrm>
            <a:off x="1465820" y="3485036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6" name="直接连接符 19"/>
          <p:cNvCxnSpPr/>
          <p:nvPr/>
        </p:nvCxnSpPr>
        <p:spPr>
          <a:xfrm>
            <a:off x="7173612" y="4130847"/>
            <a:ext cx="2048647" cy="0"/>
          </a:xfrm>
          <a:prstGeom prst="line">
            <a:avLst/>
          </a:prstGeom>
          <a:noFill/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7" name="组合 64"/>
          <p:cNvGrpSpPr/>
          <p:nvPr/>
        </p:nvGrpSpPr>
        <p:grpSpPr>
          <a:xfrm>
            <a:off x="7084799" y="3633488"/>
            <a:ext cx="1853256" cy="298020"/>
            <a:chOff x="7084799" y="3633488"/>
            <a:chExt cx="1853256" cy="298020"/>
          </a:xfrm>
        </p:grpSpPr>
        <p:cxnSp>
          <p:nvCxnSpPr>
            <p:cNvPr id="58" name="直接连接符 4"/>
            <p:cNvCxnSpPr/>
            <p:nvPr/>
          </p:nvCxnSpPr>
          <p:spPr>
            <a:xfrm flipV="1">
              <a:off x="7084799" y="3633488"/>
              <a:ext cx="296047" cy="29802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直接连接符 20"/>
            <p:cNvCxnSpPr/>
            <p:nvPr/>
          </p:nvCxnSpPr>
          <p:spPr>
            <a:xfrm>
              <a:off x="7374925" y="3657172"/>
              <a:ext cx="1563130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组 2"/>
          <p:cNvGrpSpPr/>
          <p:nvPr/>
        </p:nvGrpSpPr>
        <p:grpSpPr>
          <a:xfrm>
            <a:off x="6962433" y="3205205"/>
            <a:ext cx="1703258" cy="609859"/>
            <a:chOff x="6962433" y="3205205"/>
            <a:chExt cx="1703258" cy="609859"/>
          </a:xfrm>
        </p:grpSpPr>
        <p:cxnSp>
          <p:nvCxnSpPr>
            <p:cNvPr id="55" name="直接连接符 5"/>
            <p:cNvCxnSpPr/>
            <p:nvPr/>
          </p:nvCxnSpPr>
          <p:spPr>
            <a:xfrm flipV="1">
              <a:off x="6962433" y="3207180"/>
              <a:ext cx="601962" cy="60788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直接连接符 21"/>
            <p:cNvCxnSpPr/>
            <p:nvPr/>
          </p:nvCxnSpPr>
          <p:spPr>
            <a:xfrm>
              <a:off x="7556500" y="3205205"/>
              <a:ext cx="1109191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" name="组合 63"/>
          <p:cNvGrpSpPr/>
          <p:nvPr/>
        </p:nvGrpSpPr>
        <p:grpSpPr>
          <a:xfrm>
            <a:off x="6772962" y="2757188"/>
            <a:ext cx="1620365" cy="905904"/>
            <a:chOff x="6772962" y="2757188"/>
            <a:chExt cx="1620365" cy="905904"/>
          </a:xfrm>
        </p:grpSpPr>
        <p:cxnSp>
          <p:nvCxnSpPr>
            <p:cNvPr id="73" name="直接连接符 6"/>
            <p:cNvCxnSpPr/>
            <p:nvPr/>
          </p:nvCxnSpPr>
          <p:spPr>
            <a:xfrm flipV="1">
              <a:off x="6772962" y="2757188"/>
              <a:ext cx="896037" cy="90590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直接连接符 22"/>
            <p:cNvCxnSpPr/>
            <p:nvPr/>
          </p:nvCxnSpPr>
          <p:spPr>
            <a:xfrm>
              <a:off x="7659130" y="2759161"/>
              <a:ext cx="734197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5" name="组合 58"/>
          <p:cNvGrpSpPr/>
          <p:nvPr/>
        </p:nvGrpSpPr>
        <p:grpSpPr>
          <a:xfrm>
            <a:off x="6567703" y="2299301"/>
            <a:ext cx="1541419" cy="1105244"/>
            <a:chOff x="6567703" y="2299301"/>
            <a:chExt cx="1541419" cy="1105244"/>
          </a:xfrm>
        </p:grpSpPr>
        <p:cxnSp>
          <p:nvCxnSpPr>
            <p:cNvPr id="76" name="直接连接符 7"/>
            <p:cNvCxnSpPr/>
            <p:nvPr/>
          </p:nvCxnSpPr>
          <p:spPr>
            <a:xfrm flipV="1">
              <a:off x="6567703" y="2307196"/>
              <a:ext cx="1085507" cy="1097349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直接连接符 23"/>
            <p:cNvCxnSpPr/>
            <p:nvPr/>
          </p:nvCxnSpPr>
          <p:spPr>
            <a:xfrm>
              <a:off x="7653210" y="2299301"/>
              <a:ext cx="455912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8" name="直接连接符 39"/>
          <p:cNvCxnSpPr/>
          <p:nvPr/>
        </p:nvCxnSpPr>
        <p:spPr>
          <a:xfrm flipH="1">
            <a:off x="3200658" y="3621646"/>
            <a:ext cx="2048647" cy="0"/>
          </a:xfrm>
          <a:prstGeom prst="line">
            <a:avLst/>
          </a:prstGeom>
          <a:noFill/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9" name="组合 33"/>
          <p:cNvGrpSpPr/>
          <p:nvPr/>
        </p:nvGrpSpPr>
        <p:grpSpPr>
          <a:xfrm>
            <a:off x="3484864" y="3124286"/>
            <a:ext cx="1837466" cy="299995"/>
            <a:chOff x="3484864" y="3124286"/>
            <a:chExt cx="1837466" cy="299995"/>
          </a:xfrm>
        </p:grpSpPr>
        <p:cxnSp>
          <p:nvCxnSpPr>
            <p:cNvPr id="80" name="直接连接符 24"/>
            <p:cNvCxnSpPr/>
            <p:nvPr/>
          </p:nvCxnSpPr>
          <p:spPr>
            <a:xfrm flipH="1" flipV="1">
              <a:off x="5028257" y="3124286"/>
              <a:ext cx="294073" cy="299995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直接连接符 40"/>
            <p:cNvCxnSpPr/>
            <p:nvPr/>
          </p:nvCxnSpPr>
          <p:spPr>
            <a:xfrm flipH="1">
              <a:off x="3484864" y="3147970"/>
              <a:ext cx="1563130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组合 32"/>
          <p:cNvGrpSpPr/>
          <p:nvPr/>
        </p:nvGrpSpPr>
        <p:grpSpPr>
          <a:xfrm>
            <a:off x="3757227" y="2697978"/>
            <a:ext cx="1703258" cy="607884"/>
            <a:chOff x="3757227" y="2697978"/>
            <a:chExt cx="1703258" cy="607884"/>
          </a:xfrm>
        </p:grpSpPr>
        <p:cxnSp>
          <p:nvCxnSpPr>
            <p:cNvPr id="83" name="直接连接符 25"/>
            <p:cNvCxnSpPr/>
            <p:nvPr/>
          </p:nvCxnSpPr>
          <p:spPr>
            <a:xfrm flipH="1" flipV="1">
              <a:off x="4858523" y="2697978"/>
              <a:ext cx="601962" cy="60788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直接连接符 41"/>
            <p:cNvCxnSpPr/>
            <p:nvPr/>
          </p:nvCxnSpPr>
          <p:spPr>
            <a:xfrm flipH="1">
              <a:off x="3757227" y="2697978"/>
              <a:ext cx="1109191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组合 31"/>
          <p:cNvGrpSpPr/>
          <p:nvPr/>
        </p:nvGrpSpPr>
        <p:grpSpPr>
          <a:xfrm>
            <a:off x="4029591" y="2247986"/>
            <a:ext cx="1620365" cy="905904"/>
            <a:chOff x="4029591" y="2247986"/>
            <a:chExt cx="1620365" cy="905904"/>
          </a:xfrm>
        </p:grpSpPr>
        <p:cxnSp>
          <p:nvCxnSpPr>
            <p:cNvPr id="86" name="直接连接符 26"/>
            <p:cNvCxnSpPr/>
            <p:nvPr/>
          </p:nvCxnSpPr>
          <p:spPr>
            <a:xfrm flipH="1" flipV="1">
              <a:off x="4753919" y="2247986"/>
              <a:ext cx="896037" cy="90590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直接连接符 42"/>
            <p:cNvCxnSpPr/>
            <p:nvPr/>
          </p:nvCxnSpPr>
          <p:spPr>
            <a:xfrm flipH="1">
              <a:off x="4029591" y="2249959"/>
              <a:ext cx="734197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组合 30"/>
          <p:cNvGrpSpPr/>
          <p:nvPr/>
        </p:nvGrpSpPr>
        <p:grpSpPr>
          <a:xfrm>
            <a:off x="4313796" y="1790100"/>
            <a:ext cx="1543393" cy="1105244"/>
            <a:chOff x="4313796" y="1790100"/>
            <a:chExt cx="1543393" cy="1105244"/>
          </a:xfrm>
        </p:grpSpPr>
        <p:cxnSp>
          <p:nvCxnSpPr>
            <p:cNvPr id="89" name="直接连接符 27"/>
            <p:cNvCxnSpPr/>
            <p:nvPr/>
          </p:nvCxnSpPr>
          <p:spPr>
            <a:xfrm flipH="1" flipV="1">
              <a:off x="4769708" y="1797995"/>
              <a:ext cx="1087481" cy="1097349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直接连接符 43"/>
            <p:cNvCxnSpPr/>
            <p:nvPr/>
          </p:nvCxnSpPr>
          <p:spPr>
            <a:xfrm flipH="1">
              <a:off x="4313796" y="1790100"/>
              <a:ext cx="455912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1" name="矩形 7"/>
          <p:cNvSpPr>
            <a:spLocks noChangeArrowheads="1"/>
          </p:cNvSpPr>
          <p:nvPr/>
        </p:nvSpPr>
        <p:spPr bwMode="auto">
          <a:xfrm>
            <a:off x="2906798" y="4561439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1CADE4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 dirty="0">
              <a:solidFill>
                <a:srgbClr val="1CADE4"/>
              </a:solidFill>
              <a:latin typeface="Century Gothic" panose="020B0502020202020204" pitchFamily="34" charset="0"/>
            </a:endParaRPr>
          </a:p>
        </p:txBody>
      </p:sp>
      <p:sp>
        <p:nvSpPr>
          <p:cNvPr id="92" name="矩形 6"/>
          <p:cNvSpPr>
            <a:spLocks noChangeArrowheads="1"/>
          </p:cNvSpPr>
          <p:nvPr/>
        </p:nvSpPr>
        <p:spPr bwMode="auto">
          <a:xfrm>
            <a:off x="2908771" y="4786435"/>
            <a:ext cx="2559823" cy="4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en-US" altLang="zh-CN" sz="1000" dirty="0">
                <a:solidFill>
                  <a:srgbClr val="181715"/>
                </a:solidFill>
                <a:latin typeface="Century Gothic" panose="020B0502020202020204" pitchFamily="34" charset="0"/>
              </a:rPr>
              <a:t>. </a:t>
            </a:r>
            <a:endParaRPr lang="zh-CN" altLang="en-US" sz="10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93" name="矩形 7"/>
          <p:cNvSpPr>
            <a:spLocks noChangeArrowheads="1"/>
          </p:cNvSpPr>
          <p:nvPr/>
        </p:nvSpPr>
        <p:spPr bwMode="auto">
          <a:xfrm>
            <a:off x="7037431" y="4892676"/>
            <a:ext cx="13260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2683C6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200" b="1" dirty="0">
              <a:solidFill>
                <a:srgbClr val="2683C6"/>
              </a:solidFill>
              <a:latin typeface="Century Gothic" panose="020B0502020202020204" pitchFamily="34" charset="0"/>
            </a:endParaRPr>
          </a:p>
        </p:txBody>
      </p:sp>
      <p:sp>
        <p:nvSpPr>
          <p:cNvPr id="94" name="矩形 6"/>
          <p:cNvSpPr>
            <a:spLocks noChangeArrowheads="1"/>
          </p:cNvSpPr>
          <p:nvPr/>
        </p:nvSpPr>
        <p:spPr bwMode="auto">
          <a:xfrm>
            <a:off x="7039404" y="5117672"/>
            <a:ext cx="2619033" cy="4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endParaRPr lang="zh-CN" altLang="en-US" sz="10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95" name="斜纹 94"/>
          <p:cNvSpPr/>
          <p:nvPr/>
        </p:nvSpPr>
        <p:spPr>
          <a:xfrm rot="18932444">
            <a:off x="5101229" y="3092930"/>
            <a:ext cx="1510428" cy="1510428"/>
          </a:xfrm>
          <a:prstGeom prst="diagStripe">
            <a:avLst>
              <a:gd name="adj" fmla="val 341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>
                <a:solidFill>
                  <a:schemeClr val="bg1"/>
                </a:solidFill>
              </a:rPr>
              <a:t>A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96" name="斜纹 95"/>
          <p:cNvSpPr/>
          <p:nvPr/>
        </p:nvSpPr>
        <p:spPr>
          <a:xfrm rot="2667556" flipH="1">
            <a:off x="5683057" y="3440993"/>
            <a:ext cx="1510428" cy="1510428"/>
          </a:xfrm>
          <a:prstGeom prst="diagStripe">
            <a:avLst>
              <a:gd name="adj" fmla="val 341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>
                <a:solidFill>
                  <a:schemeClr val="bg1"/>
                </a:solidFill>
              </a:rPr>
              <a:t>B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7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88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0663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6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3C54"/>
      </a:accent1>
      <a:accent2>
        <a:srgbClr val="0084DA"/>
      </a:accent2>
      <a:accent3>
        <a:srgbClr val="F1AB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6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3C54"/>
      </a:accent1>
      <a:accent2>
        <a:srgbClr val="0084DA"/>
      </a:accent2>
      <a:accent3>
        <a:srgbClr val="F1AB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201</Words>
  <Application>Microsoft Office PowerPoint</Application>
  <PresentationFormat>宽屏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27</cp:revision>
  <dcterms:created xsi:type="dcterms:W3CDTF">2015-07-29T10:05:36Z</dcterms:created>
  <dcterms:modified xsi:type="dcterms:W3CDTF">2016-03-01T04:26:59Z</dcterms:modified>
</cp:coreProperties>
</file>